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4" r:id="rId1"/>
    <p:sldMasterId id="2147483687" r:id="rId2"/>
    <p:sldMasterId id="2147483712" r:id="rId3"/>
    <p:sldMasterId id="2147483725" r:id="rId4"/>
    <p:sldMasterId id="2147483787" r:id="rId5"/>
  </p:sld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367" r:id="rId25"/>
    <p:sldId id="275" r:id="rId26"/>
    <p:sldId id="276" r:id="rId27"/>
    <p:sldId id="277" r:id="rId28"/>
    <p:sldId id="278" r:id="rId29"/>
    <p:sldId id="279" r:id="rId30"/>
    <p:sldId id="368" r:id="rId31"/>
    <p:sldId id="280" r:id="rId32"/>
    <p:sldId id="281" r:id="rId33"/>
    <p:sldId id="282" r:id="rId34"/>
    <p:sldId id="283" r:id="rId35"/>
    <p:sldId id="284" r:id="rId36"/>
    <p:sldId id="285" r:id="rId37"/>
    <p:sldId id="286" r:id="rId38"/>
    <p:sldId id="370" r:id="rId39"/>
    <p:sldId id="287" r:id="rId40"/>
    <p:sldId id="369" r:id="rId41"/>
    <p:sldId id="288" r:id="rId42"/>
    <p:sldId id="289" r:id="rId43"/>
    <p:sldId id="371" r:id="rId44"/>
    <p:sldId id="290" r:id="rId45"/>
    <p:sldId id="291" r:id="rId46"/>
    <p:sldId id="372" r:id="rId47"/>
    <p:sldId id="373" r:id="rId48"/>
    <p:sldId id="293" r:id="rId49"/>
    <p:sldId id="375" r:id="rId50"/>
    <p:sldId id="294" r:id="rId51"/>
    <p:sldId id="295" r:id="rId52"/>
    <p:sldId id="376" r:id="rId53"/>
    <p:sldId id="296" r:id="rId54"/>
    <p:sldId id="297" r:id="rId55"/>
    <p:sldId id="298" r:id="rId56"/>
    <p:sldId id="299" r:id="rId57"/>
    <p:sldId id="300" r:id="rId58"/>
    <p:sldId id="301" r:id="rId59"/>
    <p:sldId id="302" r:id="rId60"/>
    <p:sldId id="303" r:id="rId61"/>
    <p:sldId id="304" r:id="rId62"/>
    <p:sldId id="305" r:id="rId63"/>
    <p:sldId id="377" r:id="rId64"/>
    <p:sldId id="306" r:id="rId65"/>
    <p:sldId id="307" r:id="rId66"/>
    <p:sldId id="378" r:id="rId67"/>
    <p:sldId id="308" r:id="rId68"/>
    <p:sldId id="310" r:id="rId69"/>
    <p:sldId id="311" r:id="rId70"/>
    <p:sldId id="312" r:id="rId71"/>
    <p:sldId id="313" r:id="rId72"/>
    <p:sldId id="314" r:id="rId73"/>
    <p:sldId id="315" r:id="rId74"/>
    <p:sldId id="316" r:id="rId75"/>
    <p:sldId id="317" r:id="rId76"/>
    <p:sldId id="379" r:id="rId77"/>
    <p:sldId id="319" r:id="rId78"/>
    <p:sldId id="380" r:id="rId79"/>
    <p:sldId id="320" r:id="rId80"/>
    <p:sldId id="321" r:id="rId81"/>
    <p:sldId id="322" r:id="rId82"/>
    <p:sldId id="323" r:id="rId83"/>
    <p:sldId id="324" r:id="rId84"/>
    <p:sldId id="325" r:id="rId85"/>
    <p:sldId id="326" r:id="rId86"/>
    <p:sldId id="327" r:id="rId87"/>
    <p:sldId id="366" r:id="rId88"/>
    <p:sldId id="328" r:id="rId89"/>
    <p:sldId id="329" r:id="rId90"/>
    <p:sldId id="330" r:id="rId91"/>
    <p:sldId id="331" r:id="rId92"/>
    <p:sldId id="332" r:id="rId93"/>
    <p:sldId id="333" r:id="rId94"/>
    <p:sldId id="334" r:id="rId95"/>
    <p:sldId id="335" r:id="rId96"/>
    <p:sldId id="336" r:id="rId97"/>
    <p:sldId id="337" r:id="rId98"/>
    <p:sldId id="338" r:id="rId99"/>
    <p:sldId id="339" r:id="rId100"/>
    <p:sldId id="340" r:id="rId101"/>
    <p:sldId id="341" r:id="rId102"/>
    <p:sldId id="342" r:id="rId103"/>
    <p:sldId id="343" r:id="rId104"/>
    <p:sldId id="348" r:id="rId105"/>
    <p:sldId id="345" r:id="rId106"/>
    <p:sldId id="344" r:id="rId107"/>
    <p:sldId id="346" r:id="rId108"/>
    <p:sldId id="347" r:id="rId109"/>
    <p:sldId id="349" r:id="rId110"/>
    <p:sldId id="350" r:id="rId111"/>
    <p:sldId id="351" r:id="rId112"/>
    <p:sldId id="352" r:id="rId113"/>
    <p:sldId id="353" r:id="rId114"/>
    <p:sldId id="354" r:id="rId115"/>
    <p:sldId id="358" r:id="rId116"/>
    <p:sldId id="359" r:id="rId117"/>
    <p:sldId id="355" r:id="rId118"/>
    <p:sldId id="364" r:id="rId119"/>
    <p:sldId id="360" r:id="rId120"/>
    <p:sldId id="361" r:id="rId121"/>
    <p:sldId id="356" r:id="rId122"/>
    <p:sldId id="357" r:id="rId123"/>
    <p:sldId id="362" r:id="rId124"/>
    <p:sldId id="363" r:id="rId125"/>
  </p:sldIdLst>
  <p:sldSz cx="9144000" cy="6858000" type="screen4x3"/>
  <p:notesSz cx="6858000" cy="9144000"/>
  <p:custShowLst>
    <p:custShow name="Custom Show 1" id="0">
      <p:sldLst>
        <p:sld r:id="rId28"/>
      </p:sldLst>
    </p:custShow>
    <p:custShow name="Custom Show 2" id="1">
      <p:sldLst>
        <p:sld r:id="rId27"/>
      </p:sldLst>
    </p:custShow>
    <p:custShow name="Custom Show 3" id="2">
      <p:sldLst>
        <p:sld r:id="rId30"/>
      </p:sldLst>
    </p:custShow>
  </p:custShow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2945" autoAdjust="0"/>
  </p:normalViewPr>
  <p:slideViewPr>
    <p:cSldViewPr>
      <p:cViewPr>
        <p:scale>
          <a:sx n="66" d="100"/>
          <a:sy n="66" d="100"/>
        </p:scale>
        <p:origin x="-1506" y="-18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117" Type="http://schemas.openxmlformats.org/officeDocument/2006/relationships/slide" Target="slides/slide112.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12" Type="http://schemas.openxmlformats.org/officeDocument/2006/relationships/slide" Target="slides/slide107.xml"/><Relationship Id="rId16" Type="http://schemas.openxmlformats.org/officeDocument/2006/relationships/slide" Target="slides/slide11.xml"/><Relationship Id="rId107" Type="http://schemas.openxmlformats.org/officeDocument/2006/relationships/slide" Target="slides/slide102.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102" Type="http://schemas.openxmlformats.org/officeDocument/2006/relationships/slide" Target="slides/slide97.xml"/><Relationship Id="rId123" Type="http://schemas.openxmlformats.org/officeDocument/2006/relationships/slide" Target="slides/slide118.xml"/><Relationship Id="rId128" Type="http://schemas.openxmlformats.org/officeDocument/2006/relationships/theme" Target="theme/theme1.xml"/><Relationship Id="rId5" Type="http://schemas.openxmlformats.org/officeDocument/2006/relationships/slideMaster" Target="slideMasters/slideMaster5.xml"/><Relationship Id="rId90" Type="http://schemas.openxmlformats.org/officeDocument/2006/relationships/slide" Target="slides/slide85.xml"/><Relationship Id="rId95" Type="http://schemas.openxmlformats.org/officeDocument/2006/relationships/slide" Target="slides/slide90.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slide" Target="slides/slide100.xml"/><Relationship Id="rId113" Type="http://schemas.openxmlformats.org/officeDocument/2006/relationships/slide" Target="slides/slide108.xml"/><Relationship Id="rId118" Type="http://schemas.openxmlformats.org/officeDocument/2006/relationships/slide" Target="slides/slide113.xml"/><Relationship Id="rId126" Type="http://schemas.openxmlformats.org/officeDocument/2006/relationships/presProps" Target="presProps.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slide" Target="slides/slide75.xml"/><Relationship Id="rId85" Type="http://schemas.openxmlformats.org/officeDocument/2006/relationships/slide" Target="slides/slide80.xml"/><Relationship Id="rId93" Type="http://schemas.openxmlformats.org/officeDocument/2006/relationships/slide" Target="slides/slide88.xml"/><Relationship Id="rId98" Type="http://schemas.openxmlformats.org/officeDocument/2006/relationships/slide" Target="slides/slide93.xml"/><Relationship Id="rId121" Type="http://schemas.openxmlformats.org/officeDocument/2006/relationships/slide" Target="slides/slide116.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103" Type="http://schemas.openxmlformats.org/officeDocument/2006/relationships/slide" Target="slides/slide98.xml"/><Relationship Id="rId108" Type="http://schemas.openxmlformats.org/officeDocument/2006/relationships/slide" Target="slides/slide103.xml"/><Relationship Id="rId116" Type="http://schemas.openxmlformats.org/officeDocument/2006/relationships/slide" Target="slides/slide111.xml"/><Relationship Id="rId124" Type="http://schemas.openxmlformats.org/officeDocument/2006/relationships/slide" Target="slides/slide119.xml"/><Relationship Id="rId129" Type="http://schemas.openxmlformats.org/officeDocument/2006/relationships/tableStyles" Target="tableStyles.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slide" Target="slides/slide83.xml"/><Relationship Id="rId91" Type="http://schemas.openxmlformats.org/officeDocument/2006/relationships/slide" Target="slides/slide86.xml"/><Relationship Id="rId96" Type="http://schemas.openxmlformats.org/officeDocument/2006/relationships/slide" Target="slides/slide91.xml"/><Relationship Id="rId111" Type="http://schemas.openxmlformats.org/officeDocument/2006/relationships/slide" Target="slides/slide106.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6" Type="http://schemas.openxmlformats.org/officeDocument/2006/relationships/slide" Target="slides/slide101.xml"/><Relationship Id="rId114" Type="http://schemas.openxmlformats.org/officeDocument/2006/relationships/slide" Target="slides/slide109.xml"/><Relationship Id="rId119" Type="http://schemas.openxmlformats.org/officeDocument/2006/relationships/slide" Target="slides/slide114.xml"/><Relationship Id="rId127" Type="http://schemas.openxmlformats.org/officeDocument/2006/relationships/viewProps" Target="viewProps.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122" Type="http://schemas.openxmlformats.org/officeDocument/2006/relationships/slide" Target="slides/slide117.xml"/><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slide" Target="slides/slide10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slide" Target="slides/slide99.xml"/><Relationship Id="rId120" Type="http://schemas.openxmlformats.org/officeDocument/2006/relationships/slide" Target="slides/slide115.xml"/><Relationship Id="rId125" Type="http://schemas.openxmlformats.org/officeDocument/2006/relationships/slide" Target="slides/slide120.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slideMaster" Target="slideMasters/slideMaster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slide" Target="slides/slide105.xml"/><Relationship Id="rId115" Type="http://schemas.openxmlformats.org/officeDocument/2006/relationships/slide" Target="slides/slide110.xml"/><Relationship Id="rId61" Type="http://schemas.openxmlformats.org/officeDocument/2006/relationships/slide" Target="slides/slide56.xml"/><Relationship Id="rId82" Type="http://schemas.openxmlformats.org/officeDocument/2006/relationships/slide" Target="slides/slide77.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type="title" preserve="1">
  <p:cSld name="Title Slide">
    <p:bg>
      <p:bgPr>
        <a:gradFill rotWithShape="0">
          <a:gsLst>
            <a:gs pos="0">
              <a:schemeClr val="bg2"/>
            </a:gs>
            <a:gs pos="50000">
              <a:schemeClr val="bg1"/>
            </a:gs>
            <a:gs pos="100000">
              <a:schemeClr val="bg2"/>
            </a:gs>
          </a:gsLst>
          <a:lin ang="0" scaled="1"/>
        </a:gradFill>
        <a:effectLst/>
      </p:bgPr>
    </p:bg>
    <p:spTree>
      <p:nvGrpSpPr>
        <p:cNvPr id="1" name=""/>
        <p:cNvGrpSpPr/>
        <p:nvPr/>
      </p:nvGrpSpPr>
      <p:grpSpPr>
        <a:xfrm>
          <a:off x="0" y="0"/>
          <a:ext cx="0" cy="0"/>
          <a:chOff x="0" y="0"/>
          <a:chExt cx="0" cy="0"/>
        </a:xfrm>
      </p:grpSpPr>
      <p:sp>
        <p:nvSpPr>
          <p:cNvPr id="4" name="Rectangle 2"/>
          <p:cNvSpPr>
            <a:spLocks noChangeArrowheads="1"/>
          </p:cNvSpPr>
          <p:nvPr/>
        </p:nvSpPr>
        <p:spPr bwMode="hidden">
          <a:xfrm>
            <a:off x="2895600" y="0"/>
            <a:ext cx="3352800" cy="6856413"/>
          </a:xfrm>
          <a:prstGeom prst="rect">
            <a:avLst/>
          </a:prstGeom>
          <a:gradFill rotWithShape="0">
            <a:gsLst>
              <a:gs pos="0">
                <a:schemeClr val="bg2"/>
              </a:gs>
              <a:gs pos="50000">
                <a:schemeClr val="bg1"/>
              </a:gs>
              <a:gs pos="100000">
                <a:schemeClr val="bg2"/>
              </a:gs>
            </a:gsLst>
            <a:lin ang="5400000" scaled="1"/>
          </a:gradFill>
          <a:ln w="9525">
            <a:noFill/>
            <a:miter lim="800000"/>
            <a:headEnd/>
            <a:tailEnd/>
          </a:ln>
          <a:effectLst/>
        </p:spPr>
        <p:txBody>
          <a:bodyPr/>
          <a:lstStyle/>
          <a:p>
            <a:pPr>
              <a:defRPr/>
            </a:pPr>
            <a:endParaRPr kumimoji="1" lang="en-US">
              <a:latin typeface="Times New Roman" pitchFamily="18" charset="0"/>
            </a:endParaRPr>
          </a:p>
        </p:txBody>
      </p:sp>
      <p:grpSp>
        <p:nvGrpSpPr>
          <p:cNvPr id="5" name="Group 3"/>
          <p:cNvGrpSpPr>
            <a:grpSpLocks/>
          </p:cNvGrpSpPr>
          <p:nvPr/>
        </p:nvGrpSpPr>
        <p:grpSpPr bwMode="auto">
          <a:xfrm>
            <a:off x="2133600" y="473075"/>
            <a:ext cx="4878388" cy="3490913"/>
            <a:chOff x="1344" y="298"/>
            <a:chExt cx="3073" cy="2199"/>
          </a:xfrm>
        </p:grpSpPr>
        <p:sp>
          <p:nvSpPr>
            <p:cNvPr id="6" name="Freeform 4"/>
            <p:cNvSpPr>
              <a:spLocks/>
            </p:cNvSpPr>
            <p:nvPr/>
          </p:nvSpPr>
          <p:spPr bwMode="auto">
            <a:xfrm>
              <a:off x="1344" y="1035"/>
              <a:ext cx="1019" cy="907"/>
            </a:xfrm>
            <a:custGeom>
              <a:avLst/>
              <a:gdLst>
                <a:gd name="T0" fmla="*/ 0 w 1019"/>
                <a:gd name="T1" fmla="*/ 566 h 907"/>
                <a:gd name="T2" fmla="*/ 0 w 1019"/>
                <a:gd name="T3" fmla="*/ 906 h 907"/>
                <a:gd name="T4" fmla="*/ 1014 w 1019"/>
                <a:gd name="T5" fmla="*/ 283 h 907"/>
                <a:gd name="T6" fmla="*/ 1018 w 1019"/>
                <a:gd name="T7" fmla="*/ 307 h 907"/>
                <a:gd name="T8" fmla="*/ 869 w 1019"/>
                <a:gd name="T9" fmla="*/ 0 h 907"/>
                <a:gd name="T10" fmla="*/ 0 w 1019"/>
                <a:gd name="T11" fmla="*/ 566 h 90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19" h="907">
                  <a:moveTo>
                    <a:pt x="0" y="566"/>
                  </a:moveTo>
                  <a:lnTo>
                    <a:pt x="0" y="906"/>
                  </a:lnTo>
                  <a:lnTo>
                    <a:pt x="1014" y="283"/>
                  </a:lnTo>
                  <a:lnTo>
                    <a:pt x="1018" y="307"/>
                  </a:lnTo>
                  <a:lnTo>
                    <a:pt x="869" y="0"/>
                  </a:lnTo>
                  <a:lnTo>
                    <a:pt x="0" y="566"/>
                  </a:lnTo>
                </a:path>
              </a:pathLst>
            </a:custGeom>
            <a:gradFill rotWithShape="0">
              <a:gsLst>
                <a:gs pos="0">
                  <a:schemeClr val="bg1"/>
                </a:gs>
                <a:gs pos="100000">
                  <a:schemeClr val="bg2"/>
                </a:gs>
              </a:gsLst>
              <a:lin ang="0" scaled="1"/>
            </a:gradFill>
            <a:ln>
              <a:noFill/>
            </a:ln>
            <a:extLst>
              <a:ext uri="{91240B29-F687-4F45-9708-019B960494DF}">
                <a14:hiddenLine xmlns:a14="http://schemas.microsoft.com/office/drawing/2010/main" w="9525">
                  <a:solidFill>
                    <a:srgbClr val="000000"/>
                  </a:solidFill>
                  <a:round/>
                  <a:headEnd type="none" w="sm" len="sm"/>
                  <a:tailEnd type="none" w="sm" len="sm"/>
                </a14:hiddenLine>
              </a:ext>
            </a:extLst>
          </p:spPr>
          <p:txBody>
            <a:bodyPr/>
            <a:lstStyle/>
            <a:p>
              <a:endParaRPr lang="vi-VN"/>
            </a:p>
          </p:txBody>
        </p:sp>
        <p:sp>
          <p:nvSpPr>
            <p:cNvPr id="7" name="Freeform 5"/>
            <p:cNvSpPr>
              <a:spLocks/>
            </p:cNvSpPr>
            <p:nvPr/>
          </p:nvSpPr>
          <p:spPr bwMode="auto">
            <a:xfrm>
              <a:off x="3398" y="1035"/>
              <a:ext cx="1019" cy="907"/>
            </a:xfrm>
            <a:custGeom>
              <a:avLst/>
              <a:gdLst>
                <a:gd name="T0" fmla="*/ 1018 w 1019"/>
                <a:gd name="T1" fmla="*/ 566 h 907"/>
                <a:gd name="T2" fmla="*/ 1018 w 1019"/>
                <a:gd name="T3" fmla="*/ 906 h 907"/>
                <a:gd name="T4" fmla="*/ 3 w 1019"/>
                <a:gd name="T5" fmla="*/ 283 h 907"/>
                <a:gd name="T6" fmla="*/ 0 w 1019"/>
                <a:gd name="T7" fmla="*/ 307 h 907"/>
                <a:gd name="T8" fmla="*/ 148 w 1019"/>
                <a:gd name="T9" fmla="*/ 0 h 907"/>
                <a:gd name="T10" fmla="*/ 1018 w 1019"/>
                <a:gd name="T11" fmla="*/ 566 h 90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19" h="907">
                  <a:moveTo>
                    <a:pt x="1018" y="566"/>
                  </a:moveTo>
                  <a:lnTo>
                    <a:pt x="1018" y="906"/>
                  </a:lnTo>
                  <a:lnTo>
                    <a:pt x="3" y="283"/>
                  </a:lnTo>
                  <a:lnTo>
                    <a:pt x="0" y="307"/>
                  </a:lnTo>
                  <a:lnTo>
                    <a:pt x="148" y="0"/>
                  </a:lnTo>
                  <a:lnTo>
                    <a:pt x="1018" y="566"/>
                  </a:lnTo>
                </a:path>
              </a:pathLst>
            </a:cu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round/>
                  <a:headEnd type="none" w="sm" len="sm"/>
                  <a:tailEnd type="none" w="sm" len="sm"/>
                </a14:hiddenLine>
              </a:ext>
            </a:extLst>
          </p:spPr>
          <p:txBody>
            <a:bodyPr/>
            <a:lstStyle/>
            <a:p>
              <a:endParaRPr lang="vi-VN"/>
            </a:p>
          </p:txBody>
        </p:sp>
        <p:grpSp>
          <p:nvGrpSpPr>
            <p:cNvPr id="8" name="Group 6"/>
            <p:cNvGrpSpPr>
              <a:grpSpLocks/>
            </p:cNvGrpSpPr>
            <p:nvPr/>
          </p:nvGrpSpPr>
          <p:grpSpPr bwMode="auto">
            <a:xfrm>
              <a:off x="1571" y="298"/>
              <a:ext cx="2632" cy="2199"/>
              <a:chOff x="1571" y="298"/>
              <a:chExt cx="2632" cy="2199"/>
            </a:xfrm>
          </p:grpSpPr>
          <p:sp>
            <p:nvSpPr>
              <p:cNvPr id="10" name="AutoShape 7" descr="Green marble"/>
              <p:cNvSpPr>
                <a:spLocks noChangeArrowheads="1"/>
              </p:cNvSpPr>
              <p:nvPr/>
            </p:nvSpPr>
            <p:spPr bwMode="auto">
              <a:xfrm rot="10800000" flipH="1">
                <a:off x="1571" y="298"/>
                <a:ext cx="2631" cy="2198"/>
              </a:xfrm>
              <a:prstGeom prst="triangle">
                <a:avLst>
                  <a:gd name="adj" fmla="val 49995"/>
                </a:avLst>
              </a:prstGeom>
              <a:blipFill dpi="0" rotWithShape="0">
                <a:blip r:embed="rId2"/>
                <a:srcRect/>
                <a:tile tx="0" ty="0" sx="100000" sy="100000" flip="none" algn="tl"/>
              </a:blipFill>
              <a:ln w="12700" cap="sq">
                <a:solidFill>
                  <a:srgbClr val="006633"/>
                </a:solidFill>
                <a:miter lim="800000"/>
                <a:headEnd/>
                <a:tailEnd/>
              </a:ln>
            </p:spPr>
            <p:txBody>
              <a:bodyPr/>
              <a:lstStyle/>
              <a:p>
                <a:endParaRPr lang="vi-VN"/>
              </a:p>
            </p:txBody>
          </p:sp>
          <p:sp>
            <p:nvSpPr>
              <p:cNvPr id="11" name="Freeform 8"/>
              <p:cNvSpPr>
                <a:spLocks/>
              </p:cNvSpPr>
              <p:nvPr/>
            </p:nvSpPr>
            <p:spPr bwMode="auto">
              <a:xfrm>
                <a:off x="1571" y="298"/>
                <a:ext cx="1316" cy="2199"/>
              </a:xfrm>
              <a:custGeom>
                <a:avLst/>
                <a:gdLst>
                  <a:gd name="T0" fmla="*/ 1315 w 1316"/>
                  <a:gd name="T1" fmla="*/ 2198 h 2199"/>
                  <a:gd name="T2" fmla="*/ 1315 w 1316"/>
                  <a:gd name="T3" fmla="*/ 1815 h 2199"/>
                  <a:gd name="T4" fmla="*/ 409 w 1316"/>
                  <a:gd name="T5" fmla="*/ 214 h 2199"/>
                  <a:gd name="T6" fmla="*/ 0 w 1316"/>
                  <a:gd name="T7" fmla="*/ 0 h 2199"/>
                  <a:gd name="T8" fmla="*/ 1315 w 1316"/>
                  <a:gd name="T9" fmla="*/ 2198 h 219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16" h="2199">
                    <a:moveTo>
                      <a:pt x="1315" y="2198"/>
                    </a:moveTo>
                    <a:lnTo>
                      <a:pt x="1315" y="1815"/>
                    </a:lnTo>
                    <a:lnTo>
                      <a:pt x="409" y="214"/>
                    </a:lnTo>
                    <a:lnTo>
                      <a:pt x="0" y="0"/>
                    </a:lnTo>
                    <a:lnTo>
                      <a:pt x="1315" y="2198"/>
                    </a:lnTo>
                  </a:path>
                </a:pathLst>
              </a:custGeom>
              <a:solidFill>
                <a:srgbClr val="002010">
                  <a:alpha val="50195"/>
                </a:srgbClr>
              </a:solidFill>
              <a:ln w="12700" cap="sq">
                <a:solidFill>
                  <a:srgbClr val="006633"/>
                </a:solidFill>
                <a:prstDash val="solid"/>
                <a:round/>
                <a:headEnd type="none" w="sm" len="sm"/>
                <a:tailEnd type="none" w="sm" len="sm"/>
              </a:ln>
            </p:spPr>
            <p:txBody>
              <a:bodyPr/>
              <a:lstStyle/>
              <a:p>
                <a:endParaRPr lang="vi-VN"/>
              </a:p>
            </p:txBody>
          </p:sp>
          <p:sp>
            <p:nvSpPr>
              <p:cNvPr id="12" name="Freeform 9"/>
              <p:cNvSpPr>
                <a:spLocks/>
              </p:cNvSpPr>
              <p:nvPr/>
            </p:nvSpPr>
            <p:spPr bwMode="auto">
              <a:xfrm>
                <a:off x="1571" y="298"/>
                <a:ext cx="2632" cy="217"/>
              </a:xfrm>
              <a:custGeom>
                <a:avLst/>
                <a:gdLst>
                  <a:gd name="T0" fmla="*/ 0 w 2632"/>
                  <a:gd name="T1" fmla="*/ 0 h 217"/>
                  <a:gd name="T2" fmla="*/ 409 w 2632"/>
                  <a:gd name="T3" fmla="*/ 216 h 217"/>
                  <a:gd name="T4" fmla="*/ 2279 w 2632"/>
                  <a:gd name="T5" fmla="*/ 216 h 217"/>
                  <a:gd name="T6" fmla="*/ 2631 w 2632"/>
                  <a:gd name="T7" fmla="*/ 0 h 217"/>
                  <a:gd name="T8" fmla="*/ 0 w 2632"/>
                  <a:gd name="T9" fmla="*/ 0 h 2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32" h="217">
                    <a:moveTo>
                      <a:pt x="0" y="0"/>
                    </a:moveTo>
                    <a:lnTo>
                      <a:pt x="409" y="216"/>
                    </a:lnTo>
                    <a:lnTo>
                      <a:pt x="2279" y="216"/>
                    </a:lnTo>
                    <a:lnTo>
                      <a:pt x="2631" y="0"/>
                    </a:lnTo>
                    <a:lnTo>
                      <a:pt x="0" y="0"/>
                    </a:lnTo>
                  </a:path>
                </a:pathLst>
              </a:custGeom>
              <a:solidFill>
                <a:srgbClr val="71BB96">
                  <a:alpha val="50195"/>
                </a:srgbClr>
              </a:solidFill>
              <a:ln w="12700" cap="sq">
                <a:solidFill>
                  <a:srgbClr val="006633"/>
                </a:solidFill>
                <a:prstDash val="solid"/>
                <a:round/>
                <a:headEnd type="none" w="sm" len="sm"/>
                <a:tailEnd type="none" w="sm" len="sm"/>
              </a:ln>
            </p:spPr>
            <p:txBody>
              <a:bodyPr/>
              <a:lstStyle/>
              <a:p>
                <a:endParaRPr lang="vi-VN"/>
              </a:p>
            </p:txBody>
          </p:sp>
          <p:sp>
            <p:nvSpPr>
              <p:cNvPr id="13" name="Freeform 10"/>
              <p:cNvSpPr>
                <a:spLocks/>
              </p:cNvSpPr>
              <p:nvPr/>
            </p:nvSpPr>
            <p:spPr bwMode="auto">
              <a:xfrm>
                <a:off x="2886" y="298"/>
                <a:ext cx="1317" cy="2199"/>
              </a:xfrm>
              <a:custGeom>
                <a:avLst/>
                <a:gdLst>
                  <a:gd name="T0" fmla="*/ 0 w 1317"/>
                  <a:gd name="T1" fmla="*/ 2198 h 2199"/>
                  <a:gd name="T2" fmla="*/ 0 w 1317"/>
                  <a:gd name="T3" fmla="*/ 1815 h 2199"/>
                  <a:gd name="T4" fmla="*/ 906 w 1317"/>
                  <a:gd name="T5" fmla="*/ 214 h 2199"/>
                  <a:gd name="T6" fmla="*/ 1316 w 1317"/>
                  <a:gd name="T7" fmla="*/ 0 h 2199"/>
                  <a:gd name="T8" fmla="*/ 0 w 1317"/>
                  <a:gd name="T9" fmla="*/ 2198 h 219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17" h="2199">
                    <a:moveTo>
                      <a:pt x="0" y="2198"/>
                    </a:moveTo>
                    <a:lnTo>
                      <a:pt x="0" y="1815"/>
                    </a:lnTo>
                    <a:lnTo>
                      <a:pt x="906" y="214"/>
                    </a:lnTo>
                    <a:lnTo>
                      <a:pt x="1316" y="0"/>
                    </a:lnTo>
                    <a:lnTo>
                      <a:pt x="0" y="2198"/>
                    </a:lnTo>
                  </a:path>
                </a:pathLst>
              </a:custGeom>
              <a:solidFill>
                <a:srgbClr val="006633">
                  <a:alpha val="50195"/>
                </a:srgbClr>
              </a:solidFill>
              <a:ln w="12700" cap="sq">
                <a:solidFill>
                  <a:srgbClr val="006633"/>
                </a:solidFill>
                <a:prstDash val="solid"/>
                <a:round/>
                <a:headEnd type="none" w="sm" len="sm"/>
                <a:tailEnd type="none" w="sm" len="sm"/>
              </a:ln>
            </p:spPr>
            <p:txBody>
              <a:bodyPr/>
              <a:lstStyle/>
              <a:p>
                <a:endParaRPr lang="vi-VN"/>
              </a:p>
            </p:txBody>
          </p:sp>
        </p:grpSp>
        <p:sp>
          <p:nvSpPr>
            <p:cNvPr id="9" name="Rectangle 11"/>
            <p:cNvSpPr>
              <a:spLocks noChangeArrowheads="1"/>
            </p:cNvSpPr>
            <p:nvPr/>
          </p:nvSpPr>
          <p:spPr bwMode="auto">
            <a:xfrm>
              <a:off x="1344" y="1631"/>
              <a:ext cx="3069" cy="310"/>
            </a:xfrm>
            <a:prstGeom prst="rect">
              <a:avLst/>
            </a:prstGeom>
            <a:gradFill rotWithShape="0">
              <a:gsLst>
                <a:gs pos="0">
                  <a:schemeClr val="bg2"/>
                </a:gs>
                <a:gs pos="50000">
                  <a:schemeClr val="folHlink"/>
                </a:gs>
                <a:gs pos="100000">
                  <a:schemeClr val="bg2"/>
                </a:gs>
              </a:gsLst>
              <a:lin ang="0" scaled="1"/>
            </a:gradFill>
            <a:ln w="9525">
              <a:noFill/>
              <a:miter lim="800000"/>
              <a:headEnd/>
              <a:tailEnd/>
            </a:ln>
            <a:effectLst/>
          </p:spPr>
          <p:txBody>
            <a:bodyPr/>
            <a:lstStyle/>
            <a:p>
              <a:pPr>
                <a:defRPr/>
              </a:pPr>
              <a:endParaRPr lang="en-US"/>
            </a:p>
          </p:txBody>
        </p:sp>
      </p:grpSp>
      <p:sp>
        <p:nvSpPr>
          <p:cNvPr id="118796" name="Rectangle 12"/>
          <p:cNvSpPr>
            <a:spLocks noGrp="1" noChangeArrowheads="1"/>
          </p:cNvSpPr>
          <p:nvPr>
            <p:ph type="ctrTitle" sz="quarter"/>
          </p:nvPr>
        </p:nvSpPr>
        <p:spPr>
          <a:xfrm>
            <a:off x="685800" y="3886200"/>
            <a:ext cx="7772400" cy="1143000"/>
          </a:xfrm>
        </p:spPr>
        <p:txBody>
          <a:bodyPr/>
          <a:lstStyle>
            <a:lvl1pPr algn="ctr">
              <a:defRPr/>
            </a:lvl1pPr>
          </a:lstStyle>
          <a:p>
            <a:r>
              <a:rPr lang="en-US" smtClean="0"/>
              <a:t>Click to edit Master title style</a:t>
            </a:r>
            <a:endParaRPr lang="en-US"/>
          </a:p>
        </p:txBody>
      </p:sp>
      <p:sp>
        <p:nvSpPr>
          <p:cNvPr id="118797" name="Rectangle 13"/>
          <p:cNvSpPr>
            <a:spLocks noGrp="1" noChangeArrowheads="1"/>
          </p:cNvSpPr>
          <p:nvPr>
            <p:ph type="subTitle" sz="quarter" idx="1"/>
          </p:nvPr>
        </p:nvSpPr>
        <p:spPr>
          <a:xfrm>
            <a:off x="1371600" y="5410200"/>
            <a:ext cx="6400800" cy="1295400"/>
          </a:xfrm>
        </p:spPr>
        <p:txBody>
          <a:bodyPr/>
          <a:lstStyle>
            <a:lvl1pPr marL="0" indent="0" algn="ctr">
              <a:buFont typeface="Wingdings" pitchFamily="2" charset="2"/>
              <a:buNone/>
              <a:defRPr/>
            </a:lvl1pPr>
          </a:lstStyle>
          <a:p>
            <a:r>
              <a:rPr lang="en-US" smtClean="0"/>
              <a:t>Click to edit Master subtitle style</a:t>
            </a:r>
            <a:endParaRPr lang="en-US"/>
          </a:p>
        </p:txBody>
      </p:sp>
      <p:sp>
        <p:nvSpPr>
          <p:cNvPr id="14" name="Rectangle 14"/>
          <p:cNvSpPr>
            <a:spLocks noGrp="1" noChangeArrowheads="1"/>
          </p:cNvSpPr>
          <p:nvPr>
            <p:ph type="dt" sz="quarter" idx="10"/>
          </p:nvPr>
        </p:nvSpPr>
        <p:spPr>
          <a:xfrm>
            <a:off x="685800" y="0"/>
            <a:ext cx="1905000" cy="457200"/>
          </a:xfrm>
        </p:spPr>
        <p:txBody>
          <a:bodyPr/>
          <a:lstStyle>
            <a:lvl1pPr>
              <a:defRPr/>
            </a:lvl1pPr>
          </a:lstStyle>
          <a:p>
            <a:pPr>
              <a:defRPr/>
            </a:pPr>
            <a:endParaRPr lang="en-US"/>
          </a:p>
        </p:txBody>
      </p:sp>
      <p:sp>
        <p:nvSpPr>
          <p:cNvPr id="15" name="Rectangle 15"/>
          <p:cNvSpPr>
            <a:spLocks noGrp="1" noChangeArrowheads="1"/>
          </p:cNvSpPr>
          <p:nvPr>
            <p:ph type="ftr" sz="quarter" idx="11"/>
          </p:nvPr>
        </p:nvSpPr>
        <p:spPr>
          <a:xfrm>
            <a:off x="3124200" y="0"/>
            <a:ext cx="2895600" cy="457200"/>
          </a:xfrm>
        </p:spPr>
        <p:txBody>
          <a:bodyPr/>
          <a:lstStyle>
            <a:lvl1pPr>
              <a:defRPr/>
            </a:lvl1pPr>
          </a:lstStyle>
          <a:p>
            <a:pPr>
              <a:defRPr/>
            </a:pPr>
            <a:endParaRPr lang="en-US"/>
          </a:p>
        </p:txBody>
      </p:sp>
      <p:sp>
        <p:nvSpPr>
          <p:cNvPr id="16" name="Rectangle 16"/>
          <p:cNvSpPr>
            <a:spLocks noGrp="1" noChangeArrowheads="1"/>
          </p:cNvSpPr>
          <p:nvPr>
            <p:ph type="sldNum" sz="quarter" idx="12"/>
          </p:nvPr>
        </p:nvSpPr>
        <p:spPr>
          <a:xfrm>
            <a:off x="6553200" y="0"/>
            <a:ext cx="1905000" cy="457200"/>
          </a:xfrm>
        </p:spPr>
        <p:txBody>
          <a:bodyPr/>
          <a:lstStyle>
            <a:lvl1pPr>
              <a:defRPr/>
            </a:lvl1pPr>
          </a:lstStyle>
          <a:p>
            <a:pPr>
              <a:defRPr/>
            </a:pPr>
            <a:fld id="{789E9990-9C17-44A6-A78E-EFA5B2D1D845}" type="slidenum">
              <a:rPr lang="en-US"/>
              <a:pPr>
                <a:defRPr/>
              </a:pPr>
              <a:t>‹#›</a:t>
            </a:fld>
            <a:endParaRPr lang="en-US"/>
          </a:p>
        </p:txBody>
      </p:sp>
    </p:spTree>
    <p:extLst>
      <p:ext uri="{BB962C8B-B14F-4D97-AF65-F5344CB8AC3E}">
        <p14:creationId xmlns:p14="http://schemas.microsoft.com/office/powerpoint/2010/main" val="499652393"/>
      </p:ext>
    </p:extLst>
  </p:cSld>
  <p:clrMapOvr>
    <a:masterClrMapping/>
  </p:clrMapOvr>
  <p:transition spd="slow">
    <p:dissolv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4"/>
          <p:cNvSpPr>
            <a:spLocks noGrp="1" noChangeArrowheads="1"/>
          </p:cNvSpPr>
          <p:nvPr>
            <p:ph type="dt" sz="half" idx="10"/>
          </p:nvPr>
        </p:nvSpPr>
        <p:spPr>
          <a:ln/>
        </p:spPr>
        <p:txBody>
          <a:bodyPr/>
          <a:lstStyle>
            <a:lvl1pPr>
              <a:defRPr/>
            </a:lvl1pPr>
          </a:lstStyle>
          <a:p>
            <a:pPr>
              <a:defRPr/>
            </a:pPr>
            <a:endParaRPr lang="en-US"/>
          </a:p>
        </p:txBody>
      </p:sp>
      <p:sp>
        <p:nvSpPr>
          <p:cNvPr id="5" name="Rectangle 15"/>
          <p:cNvSpPr>
            <a:spLocks noGrp="1" noChangeArrowheads="1"/>
          </p:cNvSpPr>
          <p:nvPr>
            <p:ph type="ftr" sz="quarter" idx="11"/>
          </p:nvPr>
        </p:nvSpPr>
        <p:spPr>
          <a:ln/>
        </p:spPr>
        <p:txBody>
          <a:bodyPr/>
          <a:lstStyle>
            <a:lvl1pPr>
              <a:defRPr/>
            </a:lvl1pPr>
          </a:lstStyle>
          <a:p>
            <a:pPr>
              <a:defRPr/>
            </a:pPr>
            <a:endParaRPr lang="en-US"/>
          </a:p>
        </p:txBody>
      </p:sp>
      <p:sp>
        <p:nvSpPr>
          <p:cNvPr id="6" name="Rectangle 16"/>
          <p:cNvSpPr>
            <a:spLocks noGrp="1" noChangeArrowheads="1"/>
          </p:cNvSpPr>
          <p:nvPr>
            <p:ph type="sldNum" sz="quarter" idx="12"/>
          </p:nvPr>
        </p:nvSpPr>
        <p:spPr>
          <a:ln/>
        </p:spPr>
        <p:txBody>
          <a:bodyPr/>
          <a:lstStyle>
            <a:lvl1pPr>
              <a:defRPr/>
            </a:lvl1pPr>
          </a:lstStyle>
          <a:p>
            <a:pPr>
              <a:defRPr/>
            </a:pPr>
            <a:fld id="{33AB8D7B-68C9-4F6E-83E0-B273CEF08B9F}" type="slidenum">
              <a:rPr lang="en-US"/>
              <a:pPr>
                <a:defRPr/>
              </a:pPr>
              <a:t>‹#›</a:t>
            </a:fld>
            <a:endParaRPr lang="en-US"/>
          </a:p>
        </p:txBody>
      </p:sp>
    </p:spTree>
    <p:extLst>
      <p:ext uri="{BB962C8B-B14F-4D97-AF65-F5344CB8AC3E}">
        <p14:creationId xmlns:p14="http://schemas.microsoft.com/office/powerpoint/2010/main" val="2494861616"/>
      </p:ext>
    </p:extLst>
  </p:cSld>
  <p:clrMapOvr>
    <a:masterClrMapping/>
  </p:clrMapOvr>
  <p:transition spd="slow">
    <p:dissolv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10388" y="228600"/>
            <a:ext cx="2081212"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61988" y="228600"/>
            <a:ext cx="609600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4"/>
          <p:cNvSpPr>
            <a:spLocks noGrp="1" noChangeArrowheads="1"/>
          </p:cNvSpPr>
          <p:nvPr>
            <p:ph type="dt" sz="half" idx="10"/>
          </p:nvPr>
        </p:nvSpPr>
        <p:spPr>
          <a:ln/>
        </p:spPr>
        <p:txBody>
          <a:bodyPr/>
          <a:lstStyle>
            <a:lvl1pPr>
              <a:defRPr/>
            </a:lvl1pPr>
          </a:lstStyle>
          <a:p>
            <a:pPr>
              <a:defRPr/>
            </a:pPr>
            <a:endParaRPr lang="en-US"/>
          </a:p>
        </p:txBody>
      </p:sp>
      <p:sp>
        <p:nvSpPr>
          <p:cNvPr id="5" name="Rectangle 15"/>
          <p:cNvSpPr>
            <a:spLocks noGrp="1" noChangeArrowheads="1"/>
          </p:cNvSpPr>
          <p:nvPr>
            <p:ph type="ftr" sz="quarter" idx="11"/>
          </p:nvPr>
        </p:nvSpPr>
        <p:spPr>
          <a:ln/>
        </p:spPr>
        <p:txBody>
          <a:bodyPr/>
          <a:lstStyle>
            <a:lvl1pPr>
              <a:defRPr/>
            </a:lvl1pPr>
          </a:lstStyle>
          <a:p>
            <a:pPr>
              <a:defRPr/>
            </a:pPr>
            <a:endParaRPr lang="en-US"/>
          </a:p>
        </p:txBody>
      </p:sp>
      <p:sp>
        <p:nvSpPr>
          <p:cNvPr id="6" name="Rectangle 16"/>
          <p:cNvSpPr>
            <a:spLocks noGrp="1" noChangeArrowheads="1"/>
          </p:cNvSpPr>
          <p:nvPr>
            <p:ph type="sldNum" sz="quarter" idx="12"/>
          </p:nvPr>
        </p:nvSpPr>
        <p:spPr>
          <a:ln/>
        </p:spPr>
        <p:txBody>
          <a:bodyPr/>
          <a:lstStyle>
            <a:lvl1pPr>
              <a:defRPr/>
            </a:lvl1pPr>
          </a:lstStyle>
          <a:p>
            <a:pPr>
              <a:defRPr/>
            </a:pPr>
            <a:fld id="{D3FF22C3-8432-439C-86F6-FEFFBF7CBE4E}" type="slidenum">
              <a:rPr lang="en-US"/>
              <a:pPr>
                <a:defRPr/>
              </a:pPr>
              <a:t>‹#›</a:t>
            </a:fld>
            <a:endParaRPr lang="en-US"/>
          </a:p>
        </p:txBody>
      </p:sp>
    </p:spTree>
    <p:extLst>
      <p:ext uri="{BB962C8B-B14F-4D97-AF65-F5344CB8AC3E}">
        <p14:creationId xmlns:p14="http://schemas.microsoft.com/office/powerpoint/2010/main" val="386094618"/>
      </p:ext>
    </p:extLst>
  </p:cSld>
  <p:clrMapOvr>
    <a:masterClrMapping/>
  </p:clrMapOvr>
  <p:transition spd="slow">
    <p:dissolv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lstStyle/>
          <a:p>
            <a:pPr lvl="0"/>
            <a:endParaRPr lang="en-US" noProof="0"/>
          </a:p>
        </p:txBody>
      </p:sp>
      <p:sp>
        <p:nvSpPr>
          <p:cNvPr id="4" name="Date Placeholder 3"/>
          <p:cNvSpPr>
            <a:spLocks noGrp="1"/>
          </p:cNvSpPr>
          <p:nvPr>
            <p:ph type="dt" sz="half" idx="10"/>
          </p:nvPr>
        </p:nvSpPr>
        <p:spPr>
          <a:xfrm>
            <a:off x="457200" y="6245225"/>
            <a:ext cx="2133600" cy="476250"/>
          </a:xfrm>
        </p:spPr>
        <p:txBody>
          <a:bodyPr/>
          <a:lstStyle>
            <a:lvl1pPr>
              <a:defRPr/>
            </a:lvl1pPr>
          </a:lstStyle>
          <a:p>
            <a:pPr>
              <a:defRPr/>
            </a:pPr>
            <a:endParaRPr lang="en-US"/>
          </a:p>
        </p:txBody>
      </p:sp>
      <p:sp>
        <p:nvSpPr>
          <p:cNvPr id="5" name="Footer Placeholder 4"/>
          <p:cNvSpPr>
            <a:spLocks noGrp="1"/>
          </p:cNvSpPr>
          <p:nvPr>
            <p:ph type="ftr" sz="quarter" idx="11"/>
          </p:nvPr>
        </p:nvSpPr>
        <p:spPr>
          <a:xfrm>
            <a:off x="3124200" y="6245225"/>
            <a:ext cx="2895600" cy="476250"/>
          </a:xfrm>
        </p:spPr>
        <p:txBody>
          <a:bodyPr/>
          <a:lstStyle>
            <a:lvl1pPr>
              <a:defRPr/>
            </a:lvl1pPr>
          </a:lstStyle>
          <a:p>
            <a:pPr>
              <a:defRPr/>
            </a:pPr>
            <a:endParaRPr lang="en-US"/>
          </a:p>
        </p:txBody>
      </p:sp>
      <p:sp>
        <p:nvSpPr>
          <p:cNvPr id="6" name="Slide Number Placeholder 5"/>
          <p:cNvSpPr>
            <a:spLocks noGrp="1"/>
          </p:cNvSpPr>
          <p:nvPr>
            <p:ph type="sldNum" sz="quarter" idx="12"/>
          </p:nvPr>
        </p:nvSpPr>
        <p:spPr>
          <a:xfrm>
            <a:off x="6553200" y="6245225"/>
            <a:ext cx="2133600" cy="476250"/>
          </a:xfrm>
        </p:spPr>
        <p:txBody>
          <a:bodyPr/>
          <a:lstStyle>
            <a:lvl1pPr>
              <a:defRPr/>
            </a:lvl1pPr>
          </a:lstStyle>
          <a:p>
            <a:pPr>
              <a:defRPr/>
            </a:pPr>
            <a:fld id="{4E76019F-1011-4247-983F-502814D0EDFD}" type="slidenum">
              <a:rPr lang="en-US"/>
              <a:pPr>
                <a:defRPr/>
              </a:pPr>
              <a:t>‹#›</a:t>
            </a:fld>
            <a:endParaRPr lang="en-US"/>
          </a:p>
        </p:txBody>
      </p:sp>
    </p:spTree>
    <p:extLst>
      <p:ext uri="{BB962C8B-B14F-4D97-AF65-F5344CB8AC3E}">
        <p14:creationId xmlns:p14="http://schemas.microsoft.com/office/powerpoint/2010/main" val="881643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B11864F-212D-4B5B-B158-823C4FCBCDD1}" type="slidenum">
              <a:rPr lang="en-US"/>
              <a:pPr>
                <a:defRPr/>
              </a:pPr>
              <a:t>‹#›</a:t>
            </a:fld>
            <a:endParaRPr lang="en-US"/>
          </a:p>
        </p:txBody>
      </p:sp>
    </p:spTree>
    <p:extLst>
      <p:ext uri="{BB962C8B-B14F-4D97-AF65-F5344CB8AC3E}">
        <p14:creationId xmlns:p14="http://schemas.microsoft.com/office/powerpoint/2010/main" val="2824309426"/>
      </p:ext>
    </p:extLst>
  </p:cSld>
  <p:clrMapOvr>
    <a:masterClrMapping/>
  </p:clrMapOvr>
  <p:transition spd="slow">
    <p:checke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22624DA-566A-42F7-B098-29038AD250BD}" type="slidenum">
              <a:rPr lang="en-US"/>
              <a:pPr>
                <a:defRPr/>
              </a:pPr>
              <a:t>‹#›</a:t>
            </a:fld>
            <a:endParaRPr lang="en-US"/>
          </a:p>
        </p:txBody>
      </p:sp>
    </p:spTree>
    <p:extLst>
      <p:ext uri="{BB962C8B-B14F-4D97-AF65-F5344CB8AC3E}">
        <p14:creationId xmlns:p14="http://schemas.microsoft.com/office/powerpoint/2010/main" val="2026503976"/>
      </p:ext>
    </p:extLst>
  </p:cSld>
  <p:clrMapOvr>
    <a:masterClrMapping/>
  </p:clrMapOvr>
  <p:transition spd="slow">
    <p:checke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D83FB26-20C0-44F0-990D-8E819F76E154}" type="slidenum">
              <a:rPr lang="en-US"/>
              <a:pPr>
                <a:defRPr/>
              </a:pPr>
              <a:t>‹#›</a:t>
            </a:fld>
            <a:endParaRPr lang="en-US"/>
          </a:p>
        </p:txBody>
      </p:sp>
    </p:spTree>
    <p:extLst>
      <p:ext uri="{BB962C8B-B14F-4D97-AF65-F5344CB8AC3E}">
        <p14:creationId xmlns:p14="http://schemas.microsoft.com/office/powerpoint/2010/main" val="1154265430"/>
      </p:ext>
    </p:extLst>
  </p:cSld>
  <p:clrMapOvr>
    <a:masterClrMapping/>
  </p:clrMapOvr>
  <p:transition spd="slow">
    <p:checke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6FA039D4-A0AB-4261-B713-0D7FB663531F}" type="slidenum">
              <a:rPr lang="en-US"/>
              <a:pPr>
                <a:defRPr/>
              </a:pPr>
              <a:t>‹#›</a:t>
            </a:fld>
            <a:endParaRPr lang="en-US"/>
          </a:p>
        </p:txBody>
      </p:sp>
    </p:spTree>
    <p:extLst>
      <p:ext uri="{BB962C8B-B14F-4D97-AF65-F5344CB8AC3E}">
        <p14:creationId xmlns:p14="http://schemas.microsoft.com/office/powerpoint/2010/main" val="4188894607"/>
      </p:ext>
    </p:extLst>
  </p:cSld>
  <p:clrMapOvr>
    <a:masterClrMapping/>
  </p:clrMapOvr>
  <p:transition spd="slow">
    <p:checke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F0000982-E19E-4D5A-9AF4-23ACDA292CED}" type="slidenum">
              <a:rPr lang="en-US"/>
              <a:pPr>
                <a:defRPr/>
              </a:pPr>
              <a:t>‹#›</a:t>
            </a:fld>
            <a:endParaRPr lang="en-US"/>
          </a:p>
        </p:txBody>
      </p:sp>
    </p:spTree>
    <p:extLst>
      <p:ext uri="{BB962C8B-B14F-4D97-AF65-F5344CB8AC3E}">
        <p14:creationId xmlns:p14="http://schemas.microsoft.com/office/powerpoint/2010/main" val="2960283607"/>
      </p:ext>
    </p:extLst>
  </p:cSld>
  <p:clrMapOvr>
    <a:masterClrMapping/>
  </p:clrMapOvr>
  <p:transition spd="slow">
    <p:checke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023EDC2D-D8C7-412F-A686-91ABD1F8C17D}" type="slidenum">
              <a:rPr lang="en-US"/>
              <a:pPr>
                <a:defRPr/>
              </a:pPr>
              <a:t>‹#›</a:t>
            </a:fld>
            <a:endParaRPr lang="en-US"/>
          </a:p>
        </p:txBody>
      </p:sp>
    </p:spTree>
    <p:extLst>
      <p:ext uri="{BB962C8B-B14F-4D97-AF65-F5344CB8AC3E}">
        <p14:creationId xmlns:p14="http://schemas.microsoft.com/office/powerpoint/2010/main" val="3183223886"/>
      </p:ext>
    </p:extLst>
  </p:cSld>
  <p:clrMapOvr>
    <a:masterClrMapping/>
  </p:clrMapOvr>
  <p:transition spd="slow">
    <p:checke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2CBF082D-A144-42FF-B379-86BC295E41C7}" type="slidenum">
              <a:rPr lang="en-US"/>
              <a:pPr>
                <a:defRPr/>
              </a:pPr>
              <a:t>‹#›</a:t>
            </a:fld>
            <a:endParaRPr lang="en-US"/>
          </a:p>
        </p:txBody>
      </p:sp>
    </p:spTree>
    <p:extLst>
      <p:ext uri="{BB962C8B-B14F-4D97-AF65-F5344CB8AC3E}">
        <p14:creationId xmlns:p14="http://schemas.microsoft.com/office/powerpoint/2010/main" val="2370948841"/>
      </p:ext>
    </p:extLst>
  </p:cSld>
  <p:clrMapOvr>
    <a:masterClrMapping/>
  </p:clrMapOvr>
  <p:transition spd="slow">
    <p:checke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4"/>
          <p:cNvSpPr>
            <a:spLocks noGrp="1" noChangeArrowheads="1"/>
          </p:cNvSpPr>
          <p:nvPr>
            <p:ph type="dt" sz="half" idx="10"/>
          </p:nvPr>
        </p:nvSpPr>
        <p:spPr>
          <a:ln/>
        </p:spPr>
        <p:txBody>
          <a:bodyPr/>
          <a:lstStyle>
            <a:lvl1pPr>
              <a:defRPr/>
            </a:lvl1pPr>
          </a:lstStyle>
          <a:p>
            <a:pPr>
              <a:defRPr/>
            </a:pPr>
            <a:endParaRPr lang="en-US"/>
          </a:p>
        </p:txBody>
      </p:sp>
      <p:sp>
        <p:nvSpPr>
          <p:cNvPr id="5" name="Rectangle 15"/>
          <p:cNvSpPr>
            <a:spLocks noGrp="1" noChangeArrowheads="1"/>
          </p:cNvSpPr>
          <p:nvPr>
            <p:ph type="ftr" sz="quarter" idx="11"/>
          </p:nvPr>
        </p:nvSpPr>
        <p:spPr>
          <a:ln/>
        </p:spPr>
        <p:txBody>
          <a:bodyPr/>
          <a:lstStyle>
            <a:lvl1pPr>
              <a:defRPr/>
            </a:lvl1pPr>
          </a:lstStyle>
          <a:p>
            <a:pPr>
              <a:defRPr/>
            </a:pPr>
            <a:endParaRPr lang="en-US"/>
          </a:p>
        </p:txBody>
      </p:sp>
      <p:sp>
        <p:nvSpPr>
          <p:cNvPr id="6" name="Rectangle 16"/>
          <p:cNvSpPr>
            <a:spLocks noGrp="1" noChangeArrowheads="1"/>
          </p:cNvSpPr>
          <p:nvPr>
            <p:ph type="sldNum" sz="quarter" idx="12"/>
          </p:nvPr>
        </p:nvSpPr>
        <p:spPr>
          <a:ln/>
        </p:spPr>
        <p:txBody>
          <a:bodyPr/>
          <a:lstStyle>
            <a:lvl1pPr>
              <a:defRPr/>
            </a:lvl1pPr>
          </a:lstStyle>
          <a:p>
            <a:pPr>
              <a:defRPr/>
            </a:pPr>
            <a:fld id="{A143CAE8-45A4-4AC7-9074-91D821082B80}" type="slidenum">
              <a:rPr lang="en-US"/>
              <a:pPr>
                <a:defRPr/>
              </a:pPr>
              <a:t>‹#›</a:t>
            </a:fld>
            <a:endParaRPr lang="en-US"/>
          </a:p>
        </p:txBody>
      </p:sp>
    </p:spTree>
    <p:extLst>
      <p:ext uri="{BB962C8B-B14F-4D97-AF65-F5344CB8AC3E}">
        <p14:creationId xmlns:p14="http://schemas.microsoft.com/office/powerpoint/2010/main" val="3717517227"/>
      </p:ext>
    </p:extLst>
  </p:cSld>
  <p:clrMapOvr>
    <a:masterClrMapping/>
  </p:clrMapOvr>
  <p:transition spd="slow">
    <p:dissolv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E883403-4405-4CCE-BCE5-3CC18555F944}" type="slidenum">
              <a:rPr lang="en-US"/>
              <a:pPr>
                <a:defRPr/>
              </a:pPr>
              <a:t>‹#›</a:t>
            </a:fld>
            <a:endParaRPr lang="en-US"/>
          </a:p>
        </p:txBody>
      </p:sp>
    </p:spTree>
    <p:extLst>
      <p:ext uri="{BB962C8B-B14F-4D97-AF65-F5344CB8AC3E}">
        <p14:creationId xmlns:p14="http://schemas.microsoft.com/office/powerpoint/2010/main" val="3218937481"/>
      </p:ext>
    </p:extLst>
  </p:cSld>
  <p:clrMapOvr>
    <a:masterClrMapping/>
  </p:clrMapOvr>
  <p:transition spd="slow">
    <p:checke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E128499B-47CA-458B-8C31-E0143CE90639}" type="slidenum">
              <a:rPr lang="en-US"/>
              <a:pPr>
                <a:defRPr/>
              </a:pPr>
              <a:t>‹#›</a:t>
            </a:fld>
            <a:endParaRPr lang="en-US"/>
          </a:p>
        </p:txBody>
      </p:sp>
    </p:spTree>
    <p:extLst>
      <p:ext uri="{BB962C8B-B14F-4D97-AF65-F5344CB8AC3E}">
        <p14:creationId xmlns:p14="http://schemas.microsoft.com/office/powerpoint/2010/main" val="4094578737"/>
      </p:ext>
    </p:extLst>
  </p:cSld>
  <p:clrMapOvr>
    <a:masterClrMapping/>
  </p:clrMapOvr>
  <p:transition spd="slow">
    <p:checke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62E760E-B5C3-4F70-970F-B89FCC4CC0AD}" type="slidenum">
              <a:rPr lang="en-US"/>
              <a:pPr>
                <a:defRPr/>
              </a:pPr>
              <a:t>‹#›</a:t>
            </a:fld>
            <a:endParaRPr lang="en-US"/>
          </a:p>
        </p:txBody>
      </p:sp>
    </p:spTree>
    <p:extLst>
      <p:ext uri="{BB962C8B-B14F-4D97-AF65-F5344CB8AC3E}">
        <p14:creationId xmlns:p14="http://schemas.microsoft.com/office/powerpoint/2010/main" val="2339816150"/>
      </p:ext>
    </p:extLst>
  </p:cSld>
  <p:clrMapOvr>
    <a:masterClrMapping/>
  </p:clrMapOvr>
  <p:transition spd="slow">
    <p:checke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272BFE9-45F3-4408-BE1F-C495B0A128DC}" type="slidenum">
              <a:rPr lang="en-US"/>
              <a:pPr>
                <a:defRPr/>
              </a:pPr>
              <a:t>‹#›</a:t>
            </a:fld>
            <a:endParaRPr lang="en-US"/>
          </a:p>
        </p:txBody>
      </p:sp>
    </p:spTree>
    <p:extLst>
      <p:ext uri="{BB962C8B-B14F-4D97-AF65-F5344CB8AC3E}">
        <p14:creationId xmlns:p14="http://schemas.microsoft.com/office/powerpoint/2010/main" val="4155618890"/>
      </p:ext>
    </p:extLst>
  </p:cSld>
  <p:clrMapOvr>
    <a:masterClrMapping/>
  </p:clrMapOvr>
  <p:transition spd="slow">
    <p:checke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showMasterPhAnim="0" type="title" preserve="1">
  <p:cSld name="Title Slide">
    <p:bg>
      <p:bgPr>
        <a:gradFill rotWithShape="0">
          <a:gsLst>
            <a:gs pos="0">
              <a:schemeClr val="bg2"/>
            </a:gs>
            <a:gs pos="50000">
              <a:schemeClr val="bg1"/>
            </a:gs>
            <a:gs pos="100000">
              <a:schemeClr val="bg2"/>
            </a:gs>
          </a:gsLst>
          <a:lin ang="0" scaled="1"/>
        </a:gradFill>
        <a:effectLst/>
      </p:bgPr>
    </p:bg>
    <p:spTree>
      <p:nvGrpSpPr>
        <p:cNvPr id="1" name=""/>
        <p:cNvGrpSpPr/>
        <p:nvPr/>
      </p:nvGrpSpPr>
      <p:grpSpPr>
        <a:xfrm>
          <a:off x="0" y="0"/>
          <a:ext cx="0" cy="0"/>
          <a:chOff x="0" y="0"/>
          <a:chExt cx="0" cy="0"/>
        </a:xfrm>
      </p:grpSpPr>
      <p:sp>
        <p:nvSpPr>
          <p:cNvPr id="4" name="Rectangle 2"/>
          <p:cNvSpPr>
            <a:spLocks noChangeArrowheads="1"/>
          </p:cNvSpPr>
          <p:nvPr/>
        </p:nvSpPr>
        <p:spPr bwMode="hidden">
          <a:xfrm>
            <a:off x="2895600" y="0"/>
            <a:ext cx="3352800" cy="6856413"/>
          </a:xfrm>
          <a:prstGeom prst="rect">
            <a:avLst/>
          </a:prstGeom>
          <a:gradFill rotWithShape="0">
            <a:gsLst>
              <a:gs pos="0">
                <a:schemeClr val="bg2"/>
              </a:gs>
              <a:gs pos="50000">
                <a:schemeClr val="bg1"/>
              </a:gs>
              <a:gs pos="100000">
                <a:schemeClr val="bg2"/>
              </a:gs>
            </a:gsLst>
            <a:lin ang="5400000" scaled="1"/>
          </a:gradFill>
          <a:ln w="9525">
            <a:noFill/>
            <a:miter lim="800000"/>
            <a:headEnd/>
            <a:tailEnd/>
          </a:ln>
          <a:effectLst/>
        </p:spPr>
        <p:txBody>
          <a:bodyPr/>
          <a:lstStyle/>
          <a:p>
            <a:pPr>
              <a:defRPr/>
            </a:pPr>
            <a:endParaRPr kumimoji="1" lang="en-US">
              <a:latin typeface="Times New Roman" pitchFamily="18" charset="0"/>
            </a:endParaRPr>
          </a:p>
        </p:txBody>
      </p:sp>
      <p:grpSp>
        <p:nvGrpSpPr>
          <p:cNvPr id="5" name="Group 3"/>
          <p:cNvGrpSpPr>
            <a:grpSpLocks/>
          </p:cNvGrpSpPr>
          <p:nvPr/>
        </p:nvGrpSpPr>
        <p:grpSpPr bwMode="auto">
          <a:xfrm>
            <a:off x="2133600" y="473075"/>
            <a:ext cx="4878388" cy="3490913"/>
            <a:chOff x="1344" y="298"/>
            <a:chExt cx="3073" cy="2199"/>
          </a:xfrm>
        </p:grpSpPr>
        <p:sp>
          <p:nvSpPr>
            <p:cNvPr id="6" name="Freeform 4"/>
            <p:cNvSpPr>
              <a:spLocks/>
            </p:cNvSpPr>
            <p:nvPr/>
          </p:nvSpPr>
          <p:spPr bwMode="auto">
            <a:xfrm>
              <a:off x="1344" y="1035"/>
              <a:ext cx="1019" cy="907"/>
            </a:xfrm>
            <a:custGeom>
              <a:avLst/>
              <a:gdLst>
                <a:gd name="T0" fmla="*/ 0 w 1019"/>
                <a:gd name="T1" fmla="*/ 566 h 907"/>
                <a:gd name="T2" fmla="*/ 0 w 1019"/>
                <a:gd name="T3" fmla="*/ 906 h 907"/>
                <a:gd name="T4" fmla="*/ 1014 w 1019"/>
                <a:gd name="T5" fmla="*/ 283 h 907"/>
                <a:gd name="T6" fmla="*/ 1018 w 1019"/>
                <a:gd name="T7" fmla="*/ 307 h 907"/>
                <a:gd name="T8" fmla="*/ 869 w 1019"/>
                <a:gd name="T9" fmla="*/ 0 h 907"/>
                <a:gd name="T10" fmla="*/ 0 w 1019"/>
                <a:gd name="T11" fmla="*/ 566 h 90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19" h="907">
                  <a:moveTo>
                    <a:pt x="0" y="566"/>
                  </a:moveTo>
                  <a:lnTo>
                    <a:pt x="0" y="906"/>
                  </a:lnTo>
                  <a:lnTo>
                    <a:pt x="1014" y="283"/>
                  </a:lnTo>
                  <a:lnTo>
                    <a:pt x="1018" y="307"/>
                  </a:lnTo>
                  <a:lnTo>
                    <a:pt x="869" y="0"/>
                  </a:lnTo>
                  <a:lnTo>
                    <a:pt x="0" y="566"/>
                  </a:lnTo>
                </a:path>
              </a:pathLst>
            </a:custGeom>
            <a:gradFill rotWithShape="0">
              <a:gsLst>
                <a:gs pos="0">
                  <a:schemeClr val="bg1"/>
                </a:gs>
                <a:gs pos="100000">
                  <a:schemeClr val="bg2"/>
                </a:gs>
              </a:gsLst>
              <a:lin ang="0" scaled="1"/>
            </a:gradFill>
            <a:ln>
              <a:noFill/>
            </a:ln>
            <a:extLst>
              <a:ext uri="{91240B29-F687-4F45-9708-019B960494DF}">
                <a14:hiddenLine xmlns:a14="http://schemas.microsoft.com/office/drawing/2010/main" w="9525">
                  <a:solidFill>
                    <a:srgbClr val="000000"/>
                  </a:solidFill>
                  <a:round/>
                  <a:headEnd type="none" w="sm" len="sm"/>
                  <a:tailEnd type="none" w="sm" len="sm"/>
                </a14:hiddenLine>
              </a:ext>
            </a:extLst>
          </p:spPr>
          <p:txBody>
            <a:bodyPr/>
            <a:lstStyle/>
            <a:p>
              <a:endParaRPr lang="vi-VN"/>
            </a:p>
          </p:txBody>
        </p:sp>
        <p:sp>
          <p:nvSpPr>
            <p:cNvPr id="7" name="Freeform 5"/>
            <p:cNvSpPr>
              <a:spLocks/>
            </p:cNvSpPr>
            <p:nvPr/>
          </p:nvSpPr>
          <p:spPr bwMode="auto">
            <a:xfrm>
              <a:off x="3398" y="1035"/>
              <a:ext cx="1019" cy="907"/>
            </a:xfrm>
            <a:custGeom>
              <a:avLst/>
              <a:gdLst>
                <a:gd name="T0" fmla="*/ 1018 w 1019"/>
                <a:gd name="T1" fmla="*/ 566 h 907"/>
                <a:gd name="T2" fmla="*/ 1018 w 1019"/>
                <a:gd name="T3" fmla="*/ 906 h 907"/>
                <a:gd name="T4" fmla="*/ 3 w 1019"/>
                <a:gd name="T5" fmla="*/ 283 h 907"/>
                <a:gd name="T6" fmla="*/ 0 w 1019"/>
                <a:gd name="T7" fmla="*/ 307 h 907"/>
                <a:gd name="T8" fmla="*/ 148 w 1019"/>
                <a:gd name="T9" fmla="*/ 0 h 907"/>
                <a:gd name="T10" fmla="*/ 1018 w 1019"/>
                <a:gd name="T11" fmla="*/ 566 h 90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19" h="907">
                  <a:moveTo>
                    <a:pt x="1018" y="566"/>
                  </a:moveTo>
                  <a:lnTo>
                    <a:pt x="1018" y="906"/>
                  </a:lnTo>
                  <a:lnTo>
                    <a:pt x="3" y="283"/>
                  </a:lnTo>
                  <a:lnTo>
                    <a:pt x="0" y="307"/>
                  </a:lnTo>
                  <a:lnTo>
                    <a:pt x="148" y="0"/>
                  </a:lnTo>
                  <a:lnTo>
                    <a:pt x="1018" y="566"/>
                  </a:lnTo>
                </a:path>
              </a:pathLst>
            </a:cu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round/>
                  <a:headEnd type="none" w="sm" len="sm"/>
                  <a:tailEnd type="none" w="sm" len="sm"/>
                </a14:hiddenLine>
              </a:ext>
            </a:extLst>
          </p:spPr>
          <p:txBody>
            <a:bodyPr/>
            <a:lstStyle/>
            <a:p>
              <a:endParaRPr lang="vi-VN"/>
            </a:p>
          </p:txBody>
        </p:sp>
        <p:grpSp>
          <p:nvGrpSpPr>
            <p:cNvPr id="8" name="Group 6"/>
            <p:cNvGrpSpPr>
              <a:grpSpLocks/>
            </p:cNvGrpSpPr>
            <p:nvPr/>
          </p:nvGrpSpPr>
          <p:grpSpPr bwMode="auto">
            <a:xfrm>
              <a:off x="1571" y="298"/>
              <a:ext cx="2632" cy="2199"/>
              <a:chOff x="1571" y="298"/>
              <a:chExt cx="2632" cy="2199"/>
            </a:xfrm>
          </p:grpSpPr>
          <p:sp>
            <p:nvSpPr>
              <p:cNvPr id="10" name="AutoShape 7" descr="Green marble"/>
              <p:cNvSpPr>
                <a:spLocks noChangeArrowheads="1"/>
              </p:cNvSpPr>
              <p:nvPr/>
            </p:nvSpPr>
            <p:spPr bwMode="auto">
              <a:xfrm rot="10800000" flipH="1">
                <a:off x="1571" y="298"/>
                <a:ext cx="2631" cy="2198"/>
              </a:xfrm>
              <a:prstGeom prst="triangle">
                <a:avLst>
                  <a:gd name="adj" fmla="val 49995"/>
                </a:avLst>
              </a:prstGeom>
              <a:blipFill dpi="0" rotWithShape="0">
                <a:blip r:embed="rId2"/>
                <a:srcRect/>
                <a:tile tx="0" ty="0" sx="100000" sy="100000" flip="none" algn="tl"/>
              </a:blipFill>
              <a:ln w="12700" cap="sq">
                <a:solidFill>
                  <a:srgbClr val="006633"/>
                </a:solidFill>
                <a:miter lim="800000"/>
                <a:headEnd/>
                <a:tailEnd/>
              </a:ln>
            </p:spPr>
            <p:txBody>
              <a:bodyPr/>
              <a:lstStyle/>
              <a:p>
                <a:endParaRPr lang="vi-VN"/>
              </a:p>
            </p:txBody>
          </p:sp>
          <p:sp>
            <p:nvSpPr>
              <p:cNvPr id="11" name="Freeform 8"/>
              <p:cNvSpPr>
                <a:spLocks/>
              </p:cNvSpPr>
              <p:nvPr/>
            </p:nvSpPr>
            <p:spPr bwMode="auto">
              <a:xfrm>
                <a:off x="1571" y="298"/>
                <a:ext cx="1316" cy="2199"/>
              </a:xfrm>
              <a:custGeom>
                <a:avLst/>
                <a:gdLst>
                  <a:gd name="T0" fmla="*/ 1315 w 1316"/>
                  <a:gd name="T1" fmla="*/ 2198 h 2199"/>
                  <a:gd name="T2" fmla="*/ 1315 w 1316"/>
                  <a:gd name="T3" fmla="*/ 1815 h 2199"/>
                  <a:gd name="T4" fmla="*/ 409 w 1316"/>
                  <a:gd name="T5" fmla="*/ 214 h 2199"/>
                  <a:gd name="T6" fmla="*/ 0 w 1316"/>
                  <a:gd name="T7" fmla="*/ 0 h 2199"/>
                  <a:gd name="T8" fmla="*/ 1315 w 1316"/>
                  <a:gd name="T9" fmla="*/ 2198 h 219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16" h="2199">
                    <a:moveTo>
                      <a:pt x="1315" y="2198"/>
                    </a:moveTo>
                    <a:lnTo>
                      <a:pt x="1315" y="1815"/>
                    </a:lnTo>
                    <a:lnTo>
                      <a:pt x="409" y="214"/>
                    </a:lnTo>
                    <a:lnTo>
                      <a:pt x="0" y="0"/>
                    </a:lnTo>
                    <a:lnTo>
                      <a:pt x="1315" y="2198"/>
                    </a:lnTo>
                  </a:path>
                </a:pathLst>
              </a:custGeom>
              <a:solidFill>
                <a:srgbClr val="002010">
                  <a:alpha val="50195"/>
                </a:srgbClr>
              </a:solidFill>
              <a:ln w="12700" cap="sq">
                <a:solidFill>
                  <a:srgbClr val="006633"/>
                </a:solidFill>
                <a:prstDash val="solid"/>
                <a:round/>
                <a:headEnd type="none" w="sm" len="sm"/>
                <a:tailEnd type="none" w="sm" len="sm"/>
              </a:ln>
            </p:spPr>
            <p:txBody>
              <a:bodyPr/>
              <a:lstStyle/>
              <a:p>
                <a:endParaRPr lang="vi-VN"/>
              </a:p>
            </p:txBody>
          </p:sp>
          <p:sp>
            <p:nvSpPr>
              <p:cNvPr id="12" name="Freeform 9"/>
              <p:cNvSpPr>
                <a:spLocks/>
              </p:cNvSpPr>
              <p:nvPr/>
            </p:nvSpPr>
            <p:spPr bwMode="auto">
              <a:xfrm>
                <a:off x="1571" y="298"/>
                <a:ext cx="2632" cy="217"/>
              </a:xfrm>
              <a:custGeom>
                <a:avLst/>
                <a:gdLst>
                  <a:gd name="T0" fmla="*/ 0 w 2632"/>
                  <a:gd name="T1" fmla="*/ 0 h 217"/>
                  <a:gd name="T2" fmla="*/ 409 w 2632"/>
                  <a:gd name="T3" fmla="*/ 216 h 217"/>
                  <a:gd name="T4" fmla="*/ 2279 w 2632"/>
                  <a:gd name="T5" fmla="*/ 216 h 217"/>
                  <a:gd name="T6" fmla="*/ 2631 w 2632"/>
                  <a:gd name="T7" fmla="*/ 0 h 217"/>
                  <a:gd name="T8" fmla="*/ 0 w 2632"/>
                  <a:gd name="T9" fmla="*/ 0 h 2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32" h="217">
                    <a:moveTo>
                      <a:pt x="0" y="0"/>
                    </a:moveTo>
                    <a:lnTo>
                      <a:pt x="409" y="216"/>
                    </a:lnTo>
                    <a:lnTo>
                      <a:pt x="2279" y="216"/>
                    </a:lnTo>
                    <a:lnTo>
                      <a:pt x="2631" y="0"/>
                    </a:lnTo>
                    <a:lnTo>
                      <a:pt x="0" y="0"/>
                    </a:lnTo>
                  </a:path>
                </a:pathLst>
              </a:custGeom>
              <a:solidFill>
                <a:srgbClr val="71BB96">
                  <a:alpha val="50195"/>
                </a:srgbClr>
              </a:solidFill>
              <a:ln w="12700" cap="sq">
                <a:solidFill>
                  <a:srgbClr val="006633"/>
                </a:solidFill>
                <a:prstDash val="solid"/>
                <a:round/>
                <a:headEnd type="none" w="sm" len="sm"/>
                <a:tailEnd type="none" w="sm" len="sm"/>
              </a:ln>
            </p:spPr>
            <p:txBody>
              <a:bodyPr/>
              <a:lstStyle/>
              <a:p>
                <a:endParaRPr lang="vi-VN"/>
              </a:p>
            </p:txBody>
          </p:sp>
          <p:sp>
            <p:nvSpPr>
              <p:cNvPr id="13" name="Freeform 10"/>
              <p:cNvSpPr>
                <a:spLocks/>
              </p:cNvSpPr>
              <p:nvPr/>
            </p:nvSpPr>
            <p:spPr bwMode="auto">
              <a:xfrm>
                <a:off x="2886" y="298"/>
                <a:ext cx="1317" cy="2199"/>
              </a:xfrm>
              <a:custGeom>
                <a:avLst/>
                <a:gdLst>
                  <a:gd name="T0" fmla="*/ 0 w 1317"/>
                  <a:gd name="T1" fmla="*/ 2198 h 2199"/>
                  <a:gd name="T2" fmla="*/ 0 w 1317"/>
                  <a:gd name="T3" fmla="*/ 1815 h 2199"/>
                  <a:gd name="T4" fmla="*/ 906 w 1317"/>
                  <a:gd name="T5" fmla="*/ 214 h 2199"/>
                  <a:gd name="T6" fmla="*/ 1316 w 1317"/>
                  <a:gd name="T7" fmla="*/ 0 h 2199"/>
                  <a:gd name="T8" fmla="*/ 0 w 1317"/>
                  <a:gd name="T9" fmla="*/ 2198 h 219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17" h="2199">
                    <a:moveTo>
                      <a:pt x="0" y="2198"/>
                    </a:moveTo>
                    <a:lnTo>
                      <a:pt x="0" y="1815"/>
                    </a:lnTo>
                    <a:lnTo>
                      <a:pt x="906" y="214"/>
                    </a:lnTo>
                    <a:lnTo>
                      <a:pt x="1316" y="0"/>
                    </a:lnTo>
                    <a:lnTo>
                      <a:pt x="0" y="2198"/>
                    </a:lnTo>
                  </a:path>
                </a:pathLst>
              </a:custGeom>
              <a:solidFill>
                <a:srgbClr val="006633">
                  <a:alpha val="50195"/>
                </a:srgbClr>
              </a:solidFill>
              <a:ln w="12700" cap="sq">
                <a:solidFill>
                  <a:srgbClr val="006633"/>
                </a:solidFill>
                <a:prstDash val="solid"/>
                <a:round/>
                <a:headEnd type="none" w="sm" len="sm"/>
                <a:tailEnd type="none" w="sm" len="sm"/>
              </a:ln>
            </p:spPr>
            <p:txBody>
              <a:bodyPr/>
              <a:lstStyle/>
              <a:p>
                <a:endParaRPr lang="vi-VN"/>
              </a:p>
            </p:txBody>
          </p:sp>
        </p:grpSp>
        <p:sp>
          <p:nvSpPr>
            <p:cNvPr id="9" name="Rectangle 11"/>
            <p:cNvSpPr>
              <a:spLocks noChangeArrowheads="1"/>
            </p:cNvSpPr>
            <p:nvPr/>
          </p:nvSpPr>
          <p:spPr bwMode="auto">
            <a:xfrm>
              <a:off x="1344" y="1631"/>
              <a:ext cx="3069" cy="310"/>
            </a:xfrm>
            <a:prstGeom prst="rect">
              <a:avLst/>
            </a:prstGeom>
            <a:gradFill rotWithShape="0">
              <a:gsLst>
                <a:gs pos="0">
                  <a:schemeClr val="bg2"/>
                </a:gs>
                <a:gs pos="50000">
                  <a:schemeClr val="folHlink"/>
                </a:gs>
                <a:gs pos="100000">
                  <a:schemeClr val="bg2"/>
                </a:gs>
              </a:gsLst>
              <a:lin ang="0" scaled="1"/>
            </a:gradFill>
            <a:ln w="9525">
              <a:noFill/>
              <a:miter lim="800000"/>
              <a:headEnd/>
              <a:tailEnd/>
            </a:ln>
            <a:effectLst/>
          </p:spPr>
          <p:txBody>
            <a:bodyPr/>
            <a:lstStyle/>
            <a:p>
              <a:pPr>
                <a:defRPr/>
              </a:pPr>
              <a:endParaRPr lang="en-US"/>
            </a:p>
          </p:txBody>
        </p:sp>
      </p:grpSp>
      <p:sp>
        <p:nvSpPr>
          <p:cNvPr id="118796" name="Rectangle 12"/>
          <p:cNvSpPr>
            <a:spLocks noGrp="1" noChangeArrowheads="1"/>
          </p:cNvSpPr>
          <p:nvPr>
            <p:ph type="ctrTitle" sz="quarter"/>
          </p:nvPr>
        </p:nvSpPr>
        <p:spPr>
          <a:xfrm>
            <a:off x="685800" y="3886200"/>
            <a:ext cx="7772400" cy="1143000"/>
          </a:xfrm>
        </p:spPr>
        <p:txBody>
          <a:bodyPr/>
          <a:lstStyle>
            <a:lvl1pPr algn="ctr">
              <a:defRPr/>
            </a:lvl1pPr>
          </a:lstStyle>
          <a:p>
            <a:r>
              <a:rPr lang="en-US" smtClean="0"/>
              <a:t>Click to edit Master title style</a:t>
            </a:r>
            <a:endParaRPr lang="en-US"/>
          </a:p>
        </p:txBody>
      </p:sp>
      <p:sp>
        <p:nvSpPr>
          <p:cNvPr id="118797" name="Rectangle 13"/>
          <p:cNvSpPr>
            <a:spLocks noGrp="1" noChangeArrowheads="1"/>
          </p:cNvSpPr>
          <p:nvPr>
            <p:ph type="subTitle" sz="quarter" idx="1"/>
          </p:nvPr>
        </p:nvSpPr>
        <p:spPr>
          <a:xfrm>
            <a:off x="1371600" y="5410200"/>
            <a:ext cx="6400800" cy="1295400"/>
          </a:xfrm>
        </p:spPr>
        <p:txBody>
          <a:bodyPr/>
          <a:lstStyle>
            <a:lvl1pPr marL="0" indent="0" algn="ctr">
              <a:buFont typeface="Wingdings" pitchFamily="2" charset="2"/>
              <a:buNone/>
              <a:defRPr/>
            </a:lvl1pPr>
          </a:lstStyle>
          <a:p>
            <a:r>
              <a:rPr lang="en-US" smtClean="0"/>
              <a:t>Click to edit Master subtitle style</a:t>
            </a:r>
            <a:endParaRPr lang="en-US"/>
          </a:p>
        </p:txBody>
      </p:sp>
      <p:sp>
        <p:nvSpPr>
          <p:cNvPr id="14" name="Rectangle 14"/>
          <p:cNvSpPr>
            <a:spLocks noGrp="1" noChangeArrowheads="1"/>
          </p:cNvSpPr>
          <p:nvPr>
            <p:ph type="dt" sz="quarter" idx="10"/>
          </p:nvPr>
        </p:nvSpPr>
        <p:spPr>
          <a:xfrm>
            <a:off x="685800" y="0"/>
            <a:ext cx="1905000" cy="457200"/>
          </a:xfrm>
        </p:spPr>
        <p:txBody>
          <a:bodyPr/>
          <a:lstStyle>
            <a:lvl1pPr>
              <a:defRPr/>
            </a:lvl1pPr>
          </a:lstStyle>
          <a:p>
            <a:pPr>
              <a:defRPr/>
            </a:pPr>
            <a:endParaRPr lang="en-US"/>
          </a:p>
        </p:txBody>
      </p:sp>
      <p:sp>
        <p:nvSpPr>
          <p:cNvPr id="15" name="Rectangle 15"/>
          <p:cNvSpPr>
            <a:spLocks noGrp="1" noChangeArrowheads="1"/>
          </p:cNvSpPr>
          <p:nvPr>
            <p:ph type="ftr" sz="quarter" idx="11"/>
          </p:nvPr>
        </p:nvSpPr>
        <p:spPr>
          <a:xfrm>
            <a:off x="3124200" y="0"/>
            <a:ext cx="2895600" cy="457200"/>
          </a:xfrm>
        </p:spPr>
        <p:txBody>
          <a:bodyPr/>
          <a:lstStyle>
            <a:lvl1pPr>
              <a:defRPr/>
            </a:lvl1pPr>
          </a:lstStyle>
          <a:p>
            <a:pPr>
              <a:defRPr/>
            </a:pPr>
            <a:endParaRPr lang="en-US"/>
          </a:p>
        </p:txBody>
      </p:sp>
      <p:sp>
        <p:nvSpPr>
          <p:cNvPr id="16" name="Rectangle 16"/>
          <p:cNvSpPr>
            <a:spLocks noGrp="1" noChangeArrowheads="1"/>
          </p:cNvSpPr>
          <p:nvPr>
            <p:ph type="sldNum" sz="quarter" idx="12"/>
          </p:nvPr>
        </p:nvSpPr>
        <p:spPr>
          <a:xfrm>
            <a:off x="6553200" y="0"/>
            <a:ext cx="1905000" cy="457200"/>
          </a:xfrm>
        </p:spPr>
        <p:txBody>
          <a:bodyPr/>
          <a:lstStyle>
            <a:lvl1pPr>
              <a:defRPr/>
            </a:lvl1pPr>
          </a:lstStyle>
          <a:p>
            <a:pPr>
              <a:defRPr/>
            </a:pPr>
            <a:fld id="{66850E16-AF81-4124-9F86-28214D36E87E}" type="slidenum">
              <a:rPr lang="en-US"/>
              <a:pPr>
                <a:defRPr/>
              </a:pPr>
              <a:t>‹#›</a:t>
            </a:fld>
            <a:endParaRPr lang="en-US"/>
          </a:p>
        </p:txBody>
      </p:sp>
    </p:spTree>
    <p:extLst>
      <p:ext uri="{BB962C8B-B14F-4D97-AF65-F5344CB8AC3E}">
        <p14:creationId xmlns:p14="http://schemas.microsoft.com/office/powerpoint/2010/main" val="3448610220"/>
      </p:ext>
    </p:extLst>
  </p:cSld>
  <p:clrMapOvr>
    <a:masterClrMapping/>
  </p:clrMapOvr>
  <p:transition spd="slow">
    <p:dissolv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4"/>
          <p:cNvSpPr>
            <a:spLocks noGrp="1" noChangeArrowheads="1"/>
          </p:cNvSpPr>
          <p:nvPr>
            <p:ph type="dt" sz="half" idx="10"/>
          </p:nvPr>
        </p:nvSpPr>
        <p:spPr>
          <a:ln/>
        </p:spPr>
        <p:txBody>
          <a:bodyPr/>
          <a:lstStyle>
            <a:lvl1pPr>
              <a:defRPr/>
            </a:lvl1pPr>
          </a:lstStyle>
          <a:p>
            <a:pPr>
              <a:defRPr/>
            </a:pPr>
            <a:endParaRPr lang="en-US"/>
          </a:p>
        </p:txBody>
      </p:sp>
      <p:sp>
        <p:nvSpPr>
          <p:cNvPr id="5" name="Rectangle 15"/>
          <p:cNvSpPr>
            <a:spLocks noGrp="1" noChangeArrowheads="1"/>
          </p:cNvSpPr>
          <p:nvPr>
            <p:ph type="ftr" sz="quarter" idx="11"/>
          </p:nvPr>
        </p:nvSpPr>
        <p:spPr>
          <a:ln/>
        </p:spPr>
        <p:txBody>
          <a:bodyPr/>
          <a:lstStyle>
            <a:lvl1pPr>
              <a:defRPr/>
            </a:lvl1pPr>
          </a:lstStyle>
          <a:p>
            <a:pPr>
              <a:defRPr/>
            </a:pPr>
            <a:endParaRPr lang="en-US"/>
          </a:p>
        </p:txBody>
      </p:sp>
      <p:sp>
        <p:nvSpPr>
          <p:cNvPr id="6" name="Rectangle 16"/>
          <p:cNvSpPr>
            <a:spLocks noGrp="1" noChangeArrowheads="1"/>
          </p:cNvSpPr>
          <p:nvPr>
            <p:ph type="sldNum" sz="quarter" idx="12"/>
          </p:nvPr>
        </p:nvSpPr>
        <p:spPr>
          <a:ln/>
        </p:spPr>
        <p:txBody>
          <a:bodyPr/>
          <a:lstStyle>
            <a:lvl1pPr>
              <a:defRPr/>
            </a:lvl1pPr>
          </a:lstStyle>
          <a:p>
            <a:pPr>
              <a:defRPr/>
            </a:pPr>
            <a:fld id="{B073E98F-1924-4B22-A2A2-55CC42D6D096}" type="slidenum">
              <a:rPr lang="en-US"/>
              <a:pPr>
                <a:defRPr/>
              </a:pPr>
              <a:t>‹#›</a:t>
            </a:fld>
            <a:endParaRPr lang="en-US"/>
          </a:p>
        </p:txBody>
      </p:sp>
    </p:spTree>
    <p:extLst>
      <p:ext uri="{BB962C8B-B14F-4D97-AF65-F5344CB8AC3E}">
        <p14:creationId xmlns:p14="http://schemas.microsoft.com/office/powerpoint/2010/main" val="3701665958"/>
      </p:ext>
    </p:extLst>
  </p:cSld>
  <p:clrMapOvr>
    <a:masterClrMapping/>
  </p:clrMapOvr>
  <p:transition spd="slow">
    <p:dissolv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4"/>
          <p:cNvSpPr>
            <a:spLocks noGrp="1" noChangeArrowheads="1"/>
          </p:cNvSpPr>
          <p:nvPr>
            <p:ph type="dt" sz="half" idx="10"/>
          </p:nvPr>
        </p:nvSpPr>
        <p:spPr>
          <a:ln/>
        </p:spPr>
        <p:txBody>
          <a:bodyPr/>
          <a:lstStyle>
            <a:lvl1pPr>
              <a:defRPr/>
            </a:lvl1pPr>
          </a:lstStyle>
          <a:p>
            <a:pPr>
              <a:defRPr/>
            </a:pPr>
            <a:endParaRPr lang="en-US"/>
          </a:p>
        </p:txBody>
      </p:sp>
      <p:sp>
        <p:nvSpPr>
          <p:cNvPr id="5" name="Rectangle 15"/>
          <p:cNvSpPr>
            <a:spLocks noGrp="1" noChangeArrowheads="1"/>
          </p:cNvSpPr>
          <p:nvPr>
            <p:ph type="ftr" sz="quarter" idx="11"/>
          </p:nvPr>
        </p:nvSpPr>
        <p:spPr>
          <a:ln/>
        </p:spPr>
        <p:txBody>
          <a:bodyPr/>
          <a:lstStyle>
            <a:lvl1pPr>
              <a:defRPr/>
            </a:lvl1pPr>
          </a:lstStyle>
          <a:p>
            <a:pPr>
              <a:defRPr/>
            </a:pPr>
            <a:endParaRPr lang="en-US"/>
          </a:p>
        </p:txBody>
      </p:sp>
      <p:sp>
        <p:nvSpPr>
          <p:cNvPr id="6" name="Rectangle 16"/>
          <p:cNvSpPr>
            <a:spLocks noGrp="1" noChangeArrowheads="1"/>
          </p:cNvSpPr>
          <p:nvPr>
            <p:ph type="sldNum" sz="quarter" idx="12"/>
          </p:nvPr>
        </p:nvSpPr>
        <p:spPr>
          <a:ln/>
        </p:spPr>
        <p:txBody>
          <a:bodyPr/>
          <a:lstStyle>
            <a:lvl1pPr>
              <a:defRPr/>
            </a:lvl1pPr>
          </a:lstStyle>
          <a:p>
            <a:pPr>
              <a:defRPr/>
            </a:pPr>
            <a:fld id="{4A9DE20A-43CC-4A5C-8884-E32702588B37}" type="slidenum">
              <a:rPr lang="en-US"/>
              <a:pPr>
                <a:defRPr/>
              </a:pPr>
              <a:t>‹#›</a:t>
            </a:fld>
            <a:endParaRPr lang="en-US"/>
          </a:p>
        </p:txBody>
      </p:sp>
    </p:spTree>
    <p:extLst>
      <p:ext uri="{BB962C8B-B14F-4D97-AF65-F5344CB8AC3E}">
        <p14:creationId xmlns:p14="http://schemas.microsoft.com/office/powerpoint/2010/main" val="537172492"/>
      </p:ext>
    </p:extLst>
  </p:cSld>
  <p:clrMapOvr>
    <a:masterClrMapping/>
  </p:clrMapOvr>
  <p:transition spd="slow">
    <p:dissolv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61988" y="19050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4388" y="19050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4"/>
          <p:cNvSpPr>
            <a:spLocks noGrp="1" noChangeArrowheads="1"/>
          </p:cNvSpPr>
          <p:nvPr>
            <p:ph type="dt" sz="half" idx="10"/>
          </p:nvPr>
        </p:nvSpPr>
        <p:spPr>
          <a:ln/>
        </p:spPr>
        <p:txBody>
          <a:bodyPr/>
          <a:lstStyle>
            <a:lvl1pPr>
              <a:defRPr/>
            </a:lvl1pPr>
          </a:lstStyle>
          <a:p>
            <a:pPr>
              <a:defRPr/>
            </a:pPr>
            <a:endParaRPr lang="en-US"/>
          </a:p>
        </p:txBody>
      </p:sp>
      <p:sp>
        <p:nvSpPr>
          <p:cNvPr id="6" name="Rectangle 15"/>
          <p:cNvSpPr>
            <a:spLocks noGrp="1" noChangeArrowheads="1"/>
          </p:cNvSpPr>
          <p:nvPr>
            <p:ph type="ftr" sz="quarter" idx="11"/>
          </p:nvPr>
        </p:nvSpPr>
        <p:spPr>
          <a:ln/>
        </p:spPr>
        <p:txBody>
          <a:bodyPr/>
          <a:lstStyle>
            <a:lvl1pPr>
              <a:defRPr/>
            </a:lvl1pPr>
          </a:lstStyle>
          <a:p>
            <a:pPr>
              <a:defRPr/>
            </a:pPr>
            <a:endParaRPr lang="en-US"/>
          </a:p>
        </p:txBody>
      </p:sp>
      <p:sp>
        <p:nvSpPr>
          <p:cNvPr id="7" name="Rectangle 16"/>
          <p:cNvSpPr>
            <a:spLocks noGrp="1" noChangeArrowheads="1"/>
          </p:cNvSpPr>
          <p:nvPr>
            <p:ph type="sldNum" sz="quarter" idx="12"/>
          </p:nvPr>
        </p:nvSpPr>
        <p:spPr>
          <a:ln/>
        </p:spPr>
        <p:txBody>
          <a:bodyPr/>
          <a:lstStyle>
            <a:lvl1pPr>
              <a:defRPr/>
            </a:lvl1pPr>
          </a:lstStyle>
          <a:p>
            <a:pPr>
              <a:defRPr/>
            </a:pPr>
            <a:fld id="{952DCA62-7BC2-4300-BA8B-CC012A94F4A5}" type="slidenum">
              <a:rPr lang="en-US"/>
              <a:pPr>
                <a:defRPr/>
              </a:pPr>
              <a:t>‹#›</a:t>
            </a:fld>
            <a:endParaRPr lang="en-US"/>
          </a:p>
        </p:txBody>
      </p:sp>
    </p:spTree>
    <p:extLst>
      <p:ext uri="{BB962C8B-B14F-4D97-AF65-F5344CB8AC3E}">
        <p14:creationId xmlns:p14="http://schemas.microsoft.com/office/powerpoint/2010/main" val="654827132"/>
      </p:ext>
    </p:extLst>
  </p:cSld>
  <p:clrMapOvr>
    <a:masterClrMapping/>
  </p:clrMapOvr>
  <p:transition spd="slow">
    <p:dissolv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4"/>
          <p:cNvSpPr>
            <a:spLocks noGrp="1" noChangeArrowheads="1"/>
          </p:cNvSpPr>
          <p:nvPr>
            <p:ph type="dt" sz="half" idx="10"/>
          </p:nvPr>
        </p:nvSpPr>
        <p:spPr>
          <a:ln/>
        </p:spPr>
        <p:txBody>
          <a:bodyPr/>
          <a:lstStyle>
            <a:lvl1pPr>
              <a:defRPr/>
            </a:lvl1pPr>
          </a:lstStyle>
          <a:p>
            <a:pPr>
              <a:defRPr/>
            </a:pPr>
            <a:endParaRPr lang="en-US"/>
          </a:p>
        </p:txBody>
      </p:sp>
      <p:sp>
        <p:nvSpPr>
          <p:cNvPr id="8" name="Rectangle 15"/>
          <p:cNvSpPr>
            <a:spLocks noGrp="1" noChangeArrowheads="1"/>
          </p:cNvSpPr>
          <p:nvPr>
            <p:ph type="ftr" sz="quarter" idx="11"/>
          </p:nvPr>
        </p:nvSpPr>
        <p:spPr>
          <a:ln/>
        </p:spPr>
        <p:txBody>
          <a:bodyPr/>
          <a:lstStyle>
            <a:lvl1pPr>
              <a:defRPr/>
            </a:lvl1pPr>
          </a:lstStyle>
          <a:p>
            <a:pPr>
              <a:defRPr/>
            </a:pPr>
            <a:endParaRPr lang="en-US"/>
          </a:p>
        </p:txBody>
      </p:sp>
      <p:sp>
        <p:nvSpPr>
          <p:cNvPr id="9" name="Rectangle 16"/>
          <p:cNvSpPr>
            <a:spLocks noGrp="1" noChangeArrowheads="1"/>
          </p:cNvSpPr>
          <p:nvPr>
            <p:ph type="sldNum" sz="quarter" idx="12"/>
          </p:nvPr>
        </p:nvSpPr>
        <p:spPr>
          <a:ln/>
        </p:spPr>
        <p:txBody>
          <a:bodyPr/>
          <a:lstStyle>
            <a:lvl1pPr>
              <a:defRPr/>
            </a:lvl1pPr>
          </a:lstStyle>
          <a:p>
            <a:pPr>
              <a:defRPr/>
            </a:pPr>
            <a:fld id="{58B71632-A0E2-44BC-81B6-03DD341030C8}" type="slidenum">
              <a:rPr lang="en-US"/>
              <a:pPr>
                <a:defRPr/>
              </a:pPr>
              <a:t>‹#›</a:t>
            </a:fld>
            <a:endParaRPr lang="en-US"/>
          </a:p>
        </p:txBody>
      </p:sp>
    </p:spTree>
    <p:extLst>
      <p:ext uri="{BB962C8B-B14F-4D97-AF65-F5344CB8AC3E}">
        <p14:creationId xmlns:p14="http://schemas.microsoft.com/office/powerpoint/2010/main" val="2095910946"/>
      </p:ext>
    </p:extLst>
  </p:cSld>
  <p:clrMapOvr>
    <a:masterClrMapping/>
  </p:clrMapOvr>
  <p:transition spd="slow">
    <p:dissolv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4"/>
          <p:cNvSpPr>
            <a:spLocks noGrp="1" noChangeArrowheads="1"/>
          </p:cNvSpPr>
          <p:nvPr>
            <p:ph type="dt" sz="half" idx="10"/>
          </p:nvPr>
        </p:nvSpPr>
        <p:spPr>
          <a:ln/>
        </p:spPr>
        <p:txBody>
          <a:bodyPr/>
          <a:lstStyle>
            <a:lvl1pPr>
              <a:defRPr/>
            </a:lvl1pPr>
          </a:lstStyle>
          <a:p>
            <a:pPr>
              <a:defRPr/>
            </a:pPr>
            <a:endParaRPr lang="en-US"/>
          </a:p>
        </p:txBody>
      </p:sp>
      <p:sp>
        <p:nvSpPr>
          <p:cNvPr id="4" name="Rectangle 15"/>
          <p:cNvSpPr>
            <a:spLocks noGrp="1" noChangeArrowheads="1"/>
          </p:cNvSpPr>
          <p:nvPr>
            <p:ph type="ftr" sz="quarter" idx="11"/>
          </p:nvPr>
        </p:nvSpPr>
        <p:spPr>
          <a:ln/>
        </p:spPr>
        <p:txBody>
          <a:bodyPr/>
          <a:lstStyle>
            <a:lvl1pPr>
              <a:defRPr/>
            </a:lvl1pPr>
          </a:lstStyle>
          <a:p>
            <a:pPr>
              <a:defRPr/>
            </a:pPr>
            <a:endParaRPr lang="en-US"/>
          </a:p>
        </p:txBody>
      </p:sp>
      <p:sp>
        <p:nvSpPr>
          <p:cNvPr id="5" name="Rectangle 16"/>
          <p:cNvSpPr>
            <a:spLocks noGrp="1" noChangeArrowheads="1"/>
          </p:cNvSpPr>
          <p:nvPr>
            <p:ph type="sldNum" sz="quarter" idx="12"/>
          </p:nvPr>
        </p:nvSpPr>
        <p:spPr>
          <a:ln/>
        </p:spPr>
        <p:txBody>
          <a:bodyPr/>
          <a:lstStyle>
            <a:lvl1pPr>
              <a:defRPr/>
            </a:lvl1pPr>
          </a:lstStyle>
          <a:p>
            <a:pPr>
              <a:defRPr/>
            </a:pPr>
            <a:fld id="{C6F5D6DD-71AA-4F60-84AC-EDA80D9F931B}" type="slidenum">
              <a:rPr lang="en-US"/>
              <a:pPr>
                <a:defRPr/>
              </a:pPr>
              <a:t>‹#›</a:t>
            </a:fld>
            <a:endParaRPr lang="en-US"/>
          </a:p>
        </p:txBody>
      </p:sp>
    </p:spTree>
    <p:extLst>
      <p:ext uri="{BB962C8B-B14F-4D97-AF65-F5344CB8AC3E}">
        <p14:creationId xmlns:p14="http://schemas.microsoft.com/office/powerpoint/2010/main" val="1869715592"/>
      </p:ext>
    </p:extLst>
  </p:cSld>
  <p:clrMapOvr>
    <a:masterClrMapping/>
  </p:clrMapOvr>
  <p:transition spd="slow">
    <p:dissolv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4"/>
          <p:cNvSpPr>
            <a:spLocks noGrp="1" noChangeArrowheads="1"/>
          </p:cNvSpPr>
          <p:nvPr>
            <p:ph type="dt" sz="half" idx="10"/>
          </p:nvPr>
        </p:nvSpPr>
        <p:spPr>
          <a:ln/>
        </p:spPr>
        <p:txBody>
          <a:bodyPr/>
          <a:lstStyle>
            <a:lvl1pPr>
              <a:defRPr/>
            </a:lvl1pPr>
          </a:lstStyle>
          <a:p>
            <a:pPr>
              <a:defRPr/>
            </a:pPr>
            <a:endParaRPr lang="en-US"/>
          </a:p>
        </p:txBody>
      </p:sp>
      <p:sp>
        <p:nvSpPr>
          <p:cNvPr id="5" name="Rectangle 15"/>
          <p:cNvSpPr>
            <a:spLocks noGrp="1" noChangeArrowheads="1"/>
          </p:cNvSpPr>
          <p:nvPr>
            <p:ph type="ftr" sz="quarter" idx="11"/>
          </p:nvPr>
        </p:nvSpPr>
        <p:spPr>
          <a:ln/>
        </p:spPr>
        <p:txBody>
          <a:bodyPr/>
          <a:lstStyle>
            <a:lvl1pPr>
              <a:defRPr/>
            </a:lvl1pPr>
          </a:lstStyle>
          <a:p>
            <a:pPr>
              <a:defRPr/>
            </a:pPr>
            <a:endParaRPr lang="en-US"/>
          </a:p>
        </p:txBody>
      </p:sp>
      <p:sp>
        <p:nvSpPr>
          <p:cNvPr id="6" name="Rectangle 16"/>
          <p:cNvSpPr>
            <a:spLocks noGrp="1" noChangeArrowheads="1"/>
          </p:cNvSpPr>
          <p:nvPr>
            <p:ph type="sldNum" sz="quarter" idx="12"/>
          </p:nvPr>
        </p:nvSpPr>
        <p:spPr>
          <a:ln/>
        </p:spPr>
        <p:txBody>
          <a:bodyPr/>
          <a:lstStyle>
            <a:lvl1pPr>
              <a:defRPr/>
            </a:lvl1pPr>
          </a:lstStyle>
          <a:p>
            <a:pPr>
              <a:defRPr/>
            </a:pPr>
            <a:fld id="{B23A1A37-249C-47F0-9972-D9EE77561028}" type="slidenum">
              <a:rPr lang="en-US"/>
              <a:pPr>
                <a:defRPr/>
              </a:pPr>
              <a:t>‹#›</a:t>
            </a:fld>
            <a:endParaRPr lang="en-US"/>
          </a:p>
        </p:txBody>
      </p:sp>
    </p:spTree>
    <p:extLst>
      <p:ext uri="{BB962C8B-B14F-4D97-AF65-F5344CB8AC3E}">
        <p14:creationId xmlns:p14="http://schemas.microsoft.com/office/powerpoint/2010/main" val="3730270724"/>
      </p:ext>
    </p:extLst>
  </p:cSld>
  <p:clrMapOvr>
    <a:masterClrMapping/>
  </p:clrMapOvr>
  <p:transition spd="slow">
    <p:dissolv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4"/>
          <p:cNvSpPr>
            <a:spLocks noGrp="1" noChangeArrowheads="1"/>
          </p:cNvSpPr>
          <p:nvPr>
            <p:ph type="dt" sz="half" idx="10"/>
          </p:nvPr>
        </p:nvSpPr>
        <p:spPr>
          <a:ln/>
        </p:spPr>
        <p:txBody>
          <a:bodyPr/>
          <a:lstStyle>
            <a:lvl1pPr>
              <a:defRPr/>
            </a:lvl1pPr>
          </a:lstStyle>
          <a:p>
            <a:pPr>
              <a:defRPr/>
            </a:pPr>
            <a:endParaRPr lang="en-US"/>
          </a:p>
        </p:txBody>
      </p:sp>
      <p:sp>
        <p:nvSpPr>
          <p:cNvPr id="3" name="Rectangle 15"/>
          <p:cNvSpPr>
            <a:spLocks noGrp="1" noChangeArrowheads="1"/>
          </p:cNvSpPr>
          <p:nvPr>
            <p:ph type="ftr" sz="quarter" idx="11"/>
          </p:nvPr>
        </p:nvSpPr>
        <p:spPr>
          <a:ln/>
        </p:spPr>
        <p:txBody>
          <a:bodyPr/>
          <a:lstStyle>
            <a:lvl1pPr>
              <a:defRPr/>
            </a:lvl1pPr>
          </a:lstStyle>
          <a:p>
            <a:pPr>
              <a:defRPr/>
            </a:pPr>
            <a:endParaRPr lang="en-US"/>
          </a:p>
        </p:txBody>
      </p:sp>
      <p:sp>
        <p:nvSpPr>
          <p:cNvPr id="4" name="Rectangle 16"/>
          <p:cNvSpPr>
            <a:spLocks noGrp="1" noChangeArrowheads="1"/>
          </p:cNvSpPr>
          <p:nvPr>
            <p:ph type="sldNum" sz="quarter" idx="12"/>
          </p:nvPr>
        </p:nvSpPr>
        <p:spPr>
          <a:ln/>
        </p:spPr>
        <p:txBody>
          <a:bodyPr/>
          <a:lstStyle>
            <a:lvl1pPr>
              <a:defRPr/>
            </a:lvl1pPr>
          </a:lstStyle>
          <a:p>
            <a:pPr>
              <a:defRPr/>
            </a:pPr>
            <a:fld id="{9D3523A4-E358-488C-9D4E-BF9CF7C8BD94}" type="slidenum">
              <a:rPr lang="en-US"/>
              <a:pPr>
                <a:defRPr/>
              </a:pPr>
              <a:t>‹#›</a:t>
            </a:fld>
            <a:endParaRPr lang="en-US"/>
          </a:p>
        </p:txBody>
      </p:sp>
    </p:spTree>
    <p:extLst>
      <p:ext uri="{BB962C8B-B14F-4D97-AF65-F5344CB8AC3E}">
        <p14:creationId xmlns:p14="http://schemas.microsoft.com/office/powerpoint/2010/main" val="1538826709"/>
      </p:ext>
    </p:extLst>
  </p:cSld>
  <p:clrMapOvr>
    <a:masterClrMapping/>
  </p:clrMapOvr>
  <p:transition spd="slow">
    <p:dissolv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4"/>
          <p:cNvSpPr>
            <a:spLocks noGrp="1" noChangeArrowheads="1"/>
          </p:cNvSpPr>
          <p:nvPr>
            <p:ph type="dt" sz="half" idx="10"/>
          </p:nvPr>
        </p:nvSpPr>
        <p:spPr>
          <a:ln/>
        </p:spPr>
        <p:txBody>
          <a:bodyPr/>
          <a:lstStyle>
            <a:lvl1pPr>
              <a:defRPr/>
            </a:lvl1pPr>
          </a:lstStyle>
          <a:p>
            <a:pPr>
              <a:defRPr/>
            </a:pPr>
            <a:endParaRPr lang="en-US"/>
          </a:p>
        </p:txBody>
      </p:sp>
      <p:sp>
        <p:nvSpPr>
          <p:cNvPr id="6" name="Rectangle 15"/>
          <p:cNvSpPr>
            <a:spLocks noGrp="1" noChangeArrowheads="1"/>
          </p:cNvSpPr>
          <p:nvPr>
            <p:ph type="ftr" sz="quarter" idx="11"/>
          </p:nvPr>
        </p:nvSpPr>
        <p:spPr>
          <a:ln/>
        </p:spPr>
        <p:txBody>
          <a:bodyPr/>
          <a:lstStyle>
            <a:lvl1pPr>
              <a:defRPr/>
            </a:lvl1pPr>
          </a:lstStyle>
          <a:p>
            <a:pPr>
              <a:defRPr/>
            </a:pPr>
            <a:endParaRPr lang="en-US"/>
          </a:p>
        </p:txBody>
      </p:sp>
      <p:sp>
        <p:nvSpPr>
          <p:cNvPr id="7" name="Rectangle 16"/>
          <p:cNvSpPr>
            <a:spLocks noGrp="1" noChangeArrowheads="1"/>
          </p:cNvSpPr>
          <p:nvPr>
            <p:ph type="sldNum" sz="quarter" idx="12"/>
          </p:nvPr>
        </p:nvSpPr>
        <p:spPr>
          <a:ln/>
        </p:spPr>
        <p:txBody>
          <a:bodyPr/>
          <a:lstStyle>
            <a:lvl1pPr>
              <a:defRPr/>
            </a:lvl1pPr>
          </a:lstStyle>
          <a:p>
            <a:pPr>
              <a:defRPr/>
            </a:pPr>
            <a:fld id="{D2ED5024-786C-4A57-8A25-D97EE3E496F4}" type="slidenum">
              <a:rPr lang="en-US"/>
              <a:pPr>
                <a:defRPr/>
              </a:pPr>
              <a:t>‹#›</a:t>
            </a:fld>
            <a:endParaRPr lang="en-US"/>
          </a:p>
        </p:txBody>
      </p:sp>
    </p:spTree>
    <p:extLst>
      <p:ext uri="{BB962C8B-B14F-4D97-AF65-F5344CB8AC3E}">
        <p14:creationId xmlns:p14="http://schemas.microsoft.com/office/powerpoint/2010/main" val="2735157228"/>
      </p:ext>
    </p:extLst>
  </p:cSld>
  <p:clrMapOvr>
    <a:masterClrMapping/>
  </p:clrMapOvr>
  <p:transition spd="slow">
    <p:dissolv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4"/>
          <p:cNvSpPr>
            <a:spLocks noGrp="1" noChangeArrowheads="1"/>
          </p:cNvSpPr>
          <p:nvPr>
            <p:ph type="dt" sz="half" idx="10"/>
          </p:nvPr>
        </p:nvSpPr>
        <p:spPr>
          <a:ln/>
        </p:spPr>
        <p:txBody>
          <a:bodyPr/>
          <a:lstStyle>
            <a:lvl1pPr>
              <a:defRPr/>
            </a:lvl1pPr>
          </a:lstStyle>
          <a:p>
            <a:pPr>
              <a:defRPr/>
            </a:pPr>
            <a:endParaRPr lang="en-US"/>
          </a:p>
        </p:txBody>
      </p:sp>
      <p:sp>
        <p:nvSpPr>
          <p:cNvPr id="6" name="Rectangle 15"/>
          <p:cNvSpPr>
            <a:spLocks noGrp="1" noChangeArrowheads="1"/>
          </p:cNvSpPr>
          <p:nvPr>
            <p:ph type="ftr" sz="quarter" idx="11"/>
          </p:nvPr>
        </p:nvSpPr>
        <p:spPr>
          <a:ln/>
        </p:spPr>
        <p:txBody>
          <a:bodyPr/>
          <a:lstStyle>
            <a:lvl1pPr>
              <a:defRPr/>
            </a:lvl1pPr>
          </a:lstStyle>
          <a:p>
            <a:pPr>
              <a:defRPr/>
            </a:pPr>
            <a:endParaRPr lang="en-US"/>
          </a:p>
        </p:txBody>
      </p:sp>
      <p:sp>
        <p:nvSpPr>
          <p:cNvPr id="7" name="Rectangle 16"/>
          <p:cNvSpPr>
            <a:spLocks noGrp="1" noChangeArrowheads="1"/>
          </p:cNvSpPr>
          <p:nvPr>
            <p:ph type="sldNum" sz="quarter" idx="12"/>
          </p:nvPr>
        </p:nvSpPr>
        <p:spPr>
          <a:ln/>
        </p:spPr>
        <p:txBody>
          <a:bodyPr/>
          <a:lstStyle>
            <a:lvl1pPr>
              <a:defRPr/>
            </a:lvl1pPr>
          </a:lstStyle>
          <a:p>
            <a:pPr>
              <a:defRPr/>
            </a:pPr>
            <a:fld id="{4F30644C-BA25-48EA-B841-DAE11FB50389}" type="slidenum">
              <a:rPr lang="en-US"/>
              <a:pPr>
                <a:defRPr/>
              </a:pPr>
              <a:t>‹#›</a:t>
            </a:fld>
            <a:endParaRPr lang="en-US"/>
          </a:p>
        </p:txBody>
      </p:sp>
    </p:spTree>
    <p:extLst>
      <p:ext uri="{BB962C8B-B14F-4D97-AF65-F5344CB8AC3E}">
        <p14:creationId xmlns:p14="http://schemas.microsoft.com/office/powerpoint/2010/main" val="1957943174"/>
      </p:ext>
    </p:extLst>
  </p:cSld>
  <p:clrMapOvr>
    <a:masterClrMapping/>
  </p:clrMapOvr>
  <p:transition spd="slow">
    <p:dissolv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4"/>
          <p:cNvSpPr>
            <a:spLocks noGrp="1" noChangeArrowheads="1"/>
          </p:cNvSpPr>
          <p:nvPr>
            <p:ph type="dt" sz="half" idx="10"/>
          </p:nvPr>
        </p:nvSpPr>
        <p:spPr>
          <a:ln/>
        </p:spPr>
        <p:txBody>
          <a:bodyPr/>
          <a:lstStyle>
            <a:lvl1pPr>
              <a:defRPr/>
            </a:lvl1pPr>
          </a:lstStyle>
          <a:p>
            <a:pPr>
              <a:defRPr/>
            </a:pPr>
            <a:endParaRPr lang="en-US"/>
          </a:p>
        </p:txBody>
      </p:sp>
      <p:sp>
        <p:nvSpPr>
          <p:cNvPr id="5" name="Rectangle 15"/>
          <p:cNvSpPr>
            <a:spLocks noGrp="1" noChangeArrowheads="1"/>
          </p:cNvSpPr>
          <p:nvPr>
            <p:ph type="ftr" sz="quarter" idx="11"/>
          </p:nvPr>
        </p:nvSpPr>
        <p:spPr>
          <a:ln/>
        </p:spPr>
        <p:txBody>
          <a:bodyPr/>
          <a:lstStyle>
            <a:lvl1pPr>
              <a:defRPr/>
            </a:lvl1pPr>
          </a:lstStyle>
          <a:p>
            <a:pPr>
              <a:defRPr/>
            </a:pPr>
            <a:endParaRPr lang="en-US"/>
          </a:p>
        </p:txBody>
      </p:sp>
      <p:sp>
        <p:nvSpPr>
          <p:cNvPr id="6" name="Rectangle 16"/>
          <p:cNvSpPr>
            <a:spLocks noGrp="1" noChangeArrowheads="1"/>
          </p:cNvSpPr>
          <p:nvPr>
            <p:ph type="sldNum" sz="quarter" idx="12"/>
          </p:nvPr>
        </p:nvSpPr>
        <p:spPr>
          <a:ln/>
        </p:spPr>
        <p:txBody>
          <a:bodyPr/>
          <a:lstStyle>
            <a:lvl1pPr>
              <a:defRPr/>
            </a:lvl1pPr>
          </a:lstStyle>
          <a:p>
            <a:pPr>
              <a:defRPr/>
            </a:pPr>
            <a:fld id="{2118BF61-B0C6-4A45-BFB2-809DCD7B7596}" type="slidenum">
              <a:rPr lang="en-US"/>
              <a:pPr>
                <a:defRPr/>
              </a:pPr>
              <a:t>‹#›</a:t>
            </a:fld>
            <a:endParaRPr lang="en-US"/>
          </a:p>
        </p:txBody>
      </p:sp>
    </p:spTree>
    <p:extLst>
      <p:ext uri="{BB962C8B-B14F-4D97-AF65-F5344CB8AC3E}">
        <p14:creationId xmlns:p14="http://schemas.microsoft.com/office/powerpoint/2010/main" val="1972157373"/>
      </p:ext>
    </p:extLst>
  </p:cSld>
  <p:clrMapOvr>
    <a:masterClrMapping/>
  </p:clrMapOvr>
  <p:transition spd="slow">
    <p:dissolv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10388" y="228600"/>
            <a:ext cx="2081212"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61988" y="228600"/>
            <a:ext cx="609600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4"/>
          <p:cNvSpPr>
            <a:spLocks noGrp="1" noChangeArrowheads="1"/>
          </p:cNvSpPr>
          <p:nvPr>
            <p:ph type="dt" sz="half" idx="10"/>
          </p:nvPr>
        </p:nvSpPr>
        <p:spPr>
          <a:ln/>
        </p:spPr>
        <p:txBody>
          <a:bodyPr/>
          <a:lstStyle>
            <a:lvl1pPr>
              <a:defRPr/>
            </a:lvl1pPr>
          </a:lstStyle>
          <a:p>
            <a:pPr>
              <a:defRPr/>
            </a:pPr>
            <a:endParaRPr lang="en-US"/>
          </a:p>
        </p:txBody>
      </p:sp>
      <p:sp>
        <p:nvSpPr>
          <p:cNvPr id="5" name="Rectangle 15"/>
          <p:cNvSpPr>
            <a:spLocks noGrp="1" noChangeArrowheads="1"/>
          </p:cNvSpPr>
          <p:nvPr>
            <p:ph type="ftr" sz="quarter" idx="11"/>
          </p:nvPr>
        </p:nvSpPr>
        <p:spPr>
          <a:ln/>
        </p:spPr>
        <p:txBody>
          <a:bodyPr/>
          <a:lstStyle>
            <a:lvl1pPr>
              <a:defRPr/>
            </a:lvl1pPr>
          </a:lstStyle>
          <a:p>
            <a:pPr>
              <a:defRPr/>
            </a:pPr>
            <a:endParaRPr lang="en-US"/>
          </a:p>
        </p:txBody>
      </p:sp>
      <p:sp>
        <p:nvSpPr>
          <p:cNvPr id="6" name="Rectangle 16"/>
          <p:cNvSpPr>
            <a:spLocks noGrp="1" noChangeArrowheads="1"/>
          </p:cNvSpPr>
          <p:nvPr>
            <p:ph type="sldNum" sz="quarter" idx="12"/>
          </p:nvPr>
        </p:nvSpPr>
        <p:spPr>
          <a:ln/>
        </p:spPr>
        <p:txBody>
          <a:bodyPr/>
          <a:lstStyle>
            <a:lvl1pPr>
              <a:defRPr/>
            </a:lvl1pPr>
          </a:lstStyle>
          <a:p>
            <a:pPr>
              <a:defRPr/>
            </a:pPr>
            <a:fld id="{05E04A51-C3B0-4EA2-B7F9-1384D32CB107}" type="slidenum">
              <a:rPr lang="en-US"/>
              <a:pPr>
                <a:defRPr/>
              </a:pPr>
              <a:t>‹#›</a:t>
            </a:fld>
            <a:endParaRPr lang="en-US"/>
          </a:p>
        </p:txBody>
      </p:sp>
    </p:spTree>
    <p:extLst>
      <p:ext uri="{BB962C8B-B14F-4D97-AF65-F5344CB8AC3E}">
        <p14:creationId xmlns:p14="http://schemas.microsoft.com/office/powerpoint/2010/main" val="81627"/>
      </p:ext>
    </p:extLst>
  </p:cSld>
  <p:clrMapOvr>
    <a:masterClrMapping/>
  </p:clrMapOvr>
  <p:transition spd="slow">
    <p:dissolv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lstStyle/>
          <a:p>
            <a:pPr lvl="0"/>
            <a:endParaRPr lang="en-US" noProof="0"/>
          </a:p>
        </p:txBody>
      </p:sp>
      <p:sp>
        <p:nvSpPr>
          <p:cNvPr id="4" name="Date Placeholder 3"/>
          <p:cNvSpPr>
            <a:spLocks noGrp="1"/>
          </p:cNvSpPr>
          <p:nvPr>
            <p:ph type="dt" sz="half" idx="10"/>
          </p:nvPr>
        </p:nvSpPr>
        <p:spPr>
          <a:xfrm>
            <a:off x="457200" y="6245225"/>
            <a:ext cx="2133600" cy="476250"/>
          </a:xfrm>
        </p:spPr>
        <p:txBody>
          <a:bodyPr/>
          <a:lstStyle>
            <a:lvl1pPr>
              <a:defRPr/>
            </a:lvl1pPr>
          </a:lstStyle>
          <a:p>
            <a:pPr>
              <a:defRPr/>
            </a:pPr>
            <a:endParaRPr lang="en-US"/>
          </a:p>
        </p:txBody>
      </p:sp>
      <p:sp>
        <p:nvSpPr>
          <p:cNvPr id="5" name="Footer Placeholder 4"/>
          <p:cNvSpPr>
            <a:spLocks noGrp="1"/>
          </p:cNvSpPr>
          <p:nvPr>
            <p:ph type="ftr" sz="quarter" idx="11"/>
          </p:nvPr>
        </p:nvSpPr>
        <p:spPr>
          <a:xfrm>
            <a:off x="3124200" y="6245225"/>
            <a:ext cx="2895600" cy="476250"/>
          </a:xfrm>
        </p:spPr>
        <p:txBody>
          <a:bodyPr/>
          <a:lstStyle>
            <a:lvl1pPr>
              <a:defRPr/>
            </a:lvl1pPr>
          </a:lstStyle>
          <a:p>
            <a:pPr>
              <a:defRPr/>
            </a:pPr>
            <a:endParaRPr lang="en-US"/>
          </a:p>
        </p:txBody>
      </p:sp>
      <p:sp>
        <p:nvSpPr>
          <p:cNvPr id="6" name="Slide Number Placeholder 5"/>
          <p:cNvSpPr>
            <a:spLocks noGrp="1"/>
          </p:cNvSpPr>
          <p:nvPr>
            <p:ph type="sldNum" sz="quarter" idx="12"/>
          </p:nvPr>
        </p:nvSpPr>
        <p:spPr>
          <a:xfrm>
            <a:off x="6553200" y="6245225"/>
            <a:ext cx="2133600" cy="476250"/>
          </a:xfrm>
        </p:spPr>
        <p:txBody>
          <a:bodyPr/>
          <a:lstStyle>
            <a:lvl1pPr>
              <a:defRPr/>
            </a:lvl1pPr>
          </a:lstStyle>
          <a:p>
            <a:pPr>
              <a:defRPr/>
            </a:pPr>
            <a:fld id="{9FE0825E-A9CE-4994-9984-BF4C06EDDCB4}" type="slidenum">
              <a:rPr lang="en-US"/>
              <a:pPr>
                <a:defRPr/>
              </a:pPr>
              <a:t>‹#›</a:t>
            </a:fld>
            <a:endParaRPr lang="en-US"/>
          </a:p>
        </p:txBody>
      </p:sp>
    </p:spTree>
    <p:extLst>
      <p:ext uri="{BB962C8B-B14F-4D97-AF65-F5344CB8AC3E}">
        <p14:creationId xmlns:p14="http://schemas.microsoft.com/office/powerpoint/2010/main" val="22322993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3F4DD2E-5D12-4DFE-9D45-FB87A6E36940}" type="slidenum">
              <a:rPr lang="en-US"/>
              <a:pPr>
                <a:defRPr/>
              </a:pPr>
              <a:t>‹#›</a:t>
            </a:fld>
            <a:endParaRPr lang="en-US"/>
          </a:p>
        </p:txBody>
      </p:sp>
    </p:spTree>
    <p:extLst>
      <p:ext uri="{BB962C8B-B14F-4D97-AF65-F5344CB8AC3E}">
        <p14:creationId xmlns:p14="http://schemas.microsoft.com/office/powerpoint/2010/main" val="1757174684"/>
      </p:ext>
    </p:extLst>
  </p:cSld>
  <p:clrMapOvr>
    <a:masterClrMapping/>
  </p:clrMapOvr>
  <p:transition spd="slow">
    <p:checke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855EF73-C92D-47E5-BEDD-B947D3BD9DAE}" type="slidenum">
              <a:rPr lang="en-US"/>
              <a:pPr>
                <a:defRPr/>
              </a:pPr>
              <a:t>‹#›</a:t>
            </a:fld>
            <a:endParaRPr lang="en-US"/>
          </a:p>
        </p:txBody>
      </p:sp>
    </p:spTree>
    <p:extLst>
      <p:ext uri="{BB962C8B-B14F-4D97-AF65-F5344CB8AC3E}">
        <p14:creationId xmlns:p14="http://schemas.microsoft.com/office/powerpoint/2010/main" val="2726529619"/>
      </p:ext>
    </p:extLst>
  </p:cSld>
  <p:clrMapOvr>
    <a:masterClrMapping/>
  </p:clrMapOvr>
  <p:transition spd="slow">
    <p:checke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6B02C2F-2A89-4694-9DBD-3434667360A8}" type="slidenum">
              <a:rPr lang="en-US"/>
              <a:pPr>
                <a:defRPr/>
              </a:pPr>
              <a:t>‹#›</a:t>
            </a:fld>
            <a:endParaRPr lang="en-US"/>
          </a:p>
        </p:txBody>
      </p:sp>
    </p:spTree>
    <p:extLst>
      <p:ext uri="{BB962C8B-B14F-4D97-AF65-F5344CB8AC3E}">
        <p14:creationId xmlns:p14="http://schemas.microsoft.com/office/powerpoint/2010/main" val="2495943650"/>
      </p:ext>
    </p:extLst>
  </p:cSld>
  <p:clrMapOvr>
    <a:masterClrMapping/>
  </p:clrMapOvr>
  <p:transition spd="slow">
    <p:checke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DB561C7E-3DEE-49F1-8B1E-2012FA6A9D23}" type="slidenum">
              <a:rPr lang="en-US"/>
              <a:pPr>
                <a:defRPr/>
              </a:pPr>
              <a:t>‹#›</a:t>
            </a:fld>
            <a:endParaRPr lang="en-US"/>
          </a:p>
        </p:txBody>
      </p:sp>
    </p:spTree>
    <p:extLst>
      <p:ext uri="{BB962C8B-B14F-4D97-AF65-F5344CB8AC3E}">
        <p14:creationId xmlns:p14="http://schemas.microsoft.com/office/powerpoint/2010/main" val="3373809952"/>
      </p:ext>
    </p:extLst>
  </p:cSld>
  <p:clrMapOvr>
    <a:masterClrMapping/>
  </p:clrMapOvr>
  <p:transition spd="slow">
    <p:checke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61988" y="19050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4388" y="19050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4"/>
          <p:cNvSpPr>
            <a:spLocks noGrp="1" noChangeArrowheads="1"/>
          </p:cNvSpPr>
          <p:nvPr>
            <p:ph type="dt" sz="half" idx="10"/>
          </p:nvPr>
        </p:nvSpPr>
        <p:spPr>
          <a:ln/>
        </p:spPr>
        <p:txBody>
          <a:bodyPr/>
          <a:lstStyle>
            <a:lvl1pPr>
              <a:defRPr/>
            </a:lvl1pPr>
          </a:lstStyle>
          <a:p>
            <a:pPr>
              <a:defRPr/>
            </a:pPr>
            <a:endParaRPr lang="en-US"/>
          </a:p>
        </p:txBody>
      </p:sp>
      <p:sp>
        <p:nvSpPr>
          <p:cNvPr id="6" name="Rectangle 15"/>
          <p:cNvSpPr>
            <a:spLocks noGrp="1" noChangeArrowheads="1"/>
          </p:cNvSpPr>
          <p:nvPr>
            <p:ph type="ftr" sz="quarter" idx="11"/>
          </p:nvPr>
        </p:nvSpPr>
        <p:spPr>
          <a:ln/>
        </p:spPr>
        <p:txBody>
          <a:bodyPr/>
          <a:lstStyle>
            <a:lvl1pPr>
              <a:defRPr/>
            </a:lvl1pPr>
          </a:lstStyle>
          <a:p>
            <a:pPr>
              <a:defRPr/>
            </a:pPr>
            <a:endParaRPr lang="en-US"/>
          </a:p>
        </p:txBody>
      </p:sp>
      <p:sp>
        <p:nvSpPr>
          <p:cNvPr id="7" name="Rectangle 16"/>
          <p:cNvSpPr>
            <a:spLocks noGrp="1" noChangeArrowheads="1"/>
          </p:cNvSpPr>
          <p:nvPr>
            <p:ph type="sldNum" sz="quarter" idx="12"/>
          </p:nvPr>
        </p:nvSpPr>
        <p:spPr>
          <a:ln/>
        </p:spPr>
        <p:txBody>
          <a:bodyPr/>
          <a:lstStyle>
            <a:lvl1pPr>
              <a:defRPr/>
            </a:lvl1pPr>
          </a:lstStyle>
          <a:p>
            <a:pPr>
              <a:defRPr/>
            </a:pPr>
            <a:fld id="{367A30F5-E584-46D5-A737-13E1CF36AC6A}" type="slidenum">
              <a:rPr lang="en-US"/>
              <a:pPr>
                <a:defRPr/>
              </a:pPr>
              <a:t>‹#›</a:t>
            </a:fld>
            <a:endParaRPr lang="en-US"/>
          </a:p>
        </p:txBody>
      </p:sp>
    </p:spTree>
    <p:extLst>
      <p:ext uri="{BB962C8B-B14F-4D97-AF65-F5344CB8AC3E}">
        <p14:creationId xmlns:p14="http://schemas.microsoft.com/office/powerpoint/2010/main" val="130737263"/>
      </p:ext>
    </p:extLst>
  </p:cSld>
  <p:clrMapOvr>
    <a:masterClrMapping/>
  </p:clrMapOvr>
  <p:transition spd="slow">
    <p:dissolv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700DD8CD-B843-4C5C-B84A-45568BF14DC7}" type="slidenum">
              <a:rPr lang="en-US"/>
              <a:pPr>
                <a:defRPr/>
              </a:pPr>
              <a:t>‹#›</a:t>
            </a:fld>
            <a:endParaRPr lang="en-US"/>
          </a:p>
        </p:txBody>
      </p:sp>
    </p:spTree>
    <p:extLst>
      <p:ext uri="{BB962C8B-B14F-4D97-AF65-F5344CB8AC3E}">
        <p14:creationId xmlns:p14="http://schemas.microsoft.com/office/powerpoint/2010/main" val="2807998106"/>
      </p:ext>
    </p:extLst>
  </p:cSld>
  <p:clrMapOvr>
    <a:masterClrMapping/>
  </p:clrMapOvr>
  <p:transition spd="slow">
    <p:checke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12C446B8-E852-461D-B811-1164C96EE8CA}" type="slidenum">
              <a:rPr lang="en-US"/>
              <a:pPr>
                <a:defRPr/>
              </a:pPr>
              <a:t>‹#›</a:t>
            </a:fld>
            <a:endParaRPr lang="en-US"/>
          </a:p>
        </p:txBody>
      </p:sp>
    </p:spTree>
    <p:extLst>
      <p:ext uri="{BB962C8B-B14F-4D97-AF65-F5344CB8AC3E}">
        <p14:creationId xmlns:p14="http://schemas.microsoft.com/office/powerpoint/2010/main" val="2406673565"/>
      </p:ext>
    </p:extLst>
  </p:cSld>
  <p:clrMapOvr>
    <a:masterClrMapping/>
  </p:clrMapOvr>
  <p:transition spd="slow">
    <p:checke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8993E9F1-A832-433E-8522-5B8925F6FAA4}" type="slidenum">
              <a:rPr lang="en-US"/>
              <a:pPr>
                <a:defRPr/>
              </a:pPr>
              <a:t>‹#›</a:t>
            </a:fld>
            <a:endParaRPr lang="en-US"/>
          </a:p>
        </p:txBody>
      </p:sp>
    </p:spTree>
    <p:extLst>
      <p:ext uri="{BB962C8B-B14F-4D97-AF65-F5344CB8AC3E}">
        <p14:creationId xmlns:p14="http://schemas.microsoft.com/office/powerpoint/2010/main" val="1323992556"/>
      </p:ext>
    </p:extLst>
  </p:cSld>
  <p:clrMapOvr>
    <a:masterClrMapping/>
  </p:clrMapOvr>
  <p:transition spd="slow">
    <p:checke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D030DAB2-F39C-4269-9B35-562FA7C348B3}" type="slidenum">
              <a:rPr lang="en-US"/>
              <a:pPr>
                <a:defRPr/>
              </a:pPr>
              <a:t>‹#›</a:t>
            </a:fld>
            <a:endParaRPr lang="en-US"/>
          </a:p>
        </p:txBody>
      </p:sp>
    </p:spTree>
    <p:extLst>
      <p:ext uri="{BB962C8B-B14F-4D97-AF65-F5344CB8AC3E}">
        <p14:creationId xmlns:p14="http://schemas.microsoft.com/office/powerpoint/2010/main" val="2638411240"/>
      </p:ext>
    </p:extLst>
  </p:cSld>
  <p:clrMapOvr>
    <a:masterClrMapping/>
  </p:clrMapOvr>
  <p:transition spd="slow">
    <p:checke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D77531E-4F48-4AC9-9B36-8A414CE64F6E}" type="slidenum">
              <a:rPr lang="en-US"/>
              <a:pPr>
                <a:defRPr/>
              </a:pPr>
              <a:t>‹#›</a:t>
            </a:fld>
            <a:endParaRPr lang="en-US"/>
          </a:p>
        </p:txBody>
      </p:sp>
    </p:spTree>
    <p:extLst>
      <p:ext uri="{BB962C8B-B14F-4D97-AF65-F5344CB8AC3E}">
        <p14:creationId xmlns:p14="http://schemas.microsoft.com/office/powerpoint/2010/main" val="3473631399"/>
      </p:ext>
    </p:extLst>
  </p:cSld>
  <p:clrMapOvr>
    <a:masterClrMapping/>
  </p:clrMapOvr>
  <p:transition spd="slow">
    <p:checke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3BBF596-8FA8-4854-ACF3-41B397B5F5F1}" type="slidenum">
              <a:rPr lang="en-US"/>
              <a:pPr>
                <a:defRPr/>
              </a:pPr>
              <a:t>‹#›</a:t>
            </a:fld>
            <a:endParaRPr lang="en-US"/>
          </a:p>
        </p:txBody>
      </p:sp>
    </p:spTree>
    <p:extLst>
      <p:ext uri="{BB962C8B-B14F-4D97-AF65-F5344CB8AC3E}">
        <p14:creationId xmlns:p14="http://schemas.microsoft.com/office/powerpoint/2010/main" val="1669913887"/>
      </p:ext>
    </p:extLst>
  </p:cSld>
  <p:clrMapOvr>
    <a:masterClrMapping/>
  </p:clrMapOvr>
  <p:transition spd="slow">
    <p:checke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71476CA-EA6F-44DC-BC8A-467FF68BB26A}" type="slidenum">
              <a:rPr lang="en-US"/>
              <a:pPr>
                <a:defRPr/>
              </a:pPr>
              <a:t>‹#›</a:t>
            </a:fld>
            <a:endParaRPr lang="en-US"/>
          </a:p>
        </p:txBody>
      </p:sp>
    </p:spTree>
    <p:extLst>
      <p:ext uri="{BB962C8B-B14F-4D97-AF65-F5344CB8AC3E}">
        <p14:creationId xmlns:p14="http://schemas.microsoft.com/office/powerpoint/2010/main" val="1943711371"/>
      </p:ext>
    </p:extLst>
  </p:cSld>
  <p:clrMapOvr>
    <a:masterClrMapping/>
  </p:clrMapOvr>
  <p:transition spd="slow">
    <p:checke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showMasterPhAnim="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0825" cy="6850063"/>
            <a:chOff x="0" y="0"/>
            <a:chExt cx="5758" cy="4315"/>
          </a:xfrm>
        </p:grpSpPr>
        <p:grpSp>
          <p:nvGrpSpPr>
            <p:cNvPr id="5" name="Group 3"/>
            <p:cNvGrpSpPr>
              <a:grpSpLocks/>
            </p:cNvGrpSpPr>
            <p:nvPr userDrawn="1"/>
          </p:nvGrpSpPr>
          <p:grpSpPr bwMode="auto">
            <a:xfrm>
              <a:off x="1728" y="2230"/>
              <a:ext cx="4027" cy="2085"/>
              <a:chOff x="1728" y="2230"/>
              <a:chExt cx="4027" cy="2085"/>
            </a:xfrm>
          </p:grpSpPr>
          <p:sp>
            <p:nvSpPr>
              <p:cNvPr id="8" name="Freeform 4"/>
              <p:cNvSpPr>
                <a:spLocks/>
              </p:cNvSpPr>
              <p:nvPr/>
            </p:nvSpPr>
            <p:spPr bwMode="hidden">
              <a:xfrm>
                <a:off x="1728" y="2644"/>
                <a:ext cx="2882" cy="1671"/>
              </a:xfrm>
              <a:custGeom>
                <a:avLst/>
                <a:gdLst/>
                <a:ahLst/>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headEnd/>
                <a:tailEnd/>
              </a:ln>
            </p:spPr>
            <p:txBody>
              <a:bodyPr/>
              <a:lstStyle/>
              <a:p>
                <a:pPr>
                  <a:defRPr/>
                </a:pPr>
                <a:endParaRPr lang="en-US"/>
              </a:p>
            </p:txBody>
          </p:sp>
          <p:sp>
            <p:nvSpPr>
              <p:cNvPr id="9" name="Freeform 5"/>
              <p:cNvSpPr>
                <a:spLocks/>
              </p:cNvSpPr>
              <p:nvPr/>
            </p:nvSpPr>
            <p:spPr bwMode="hidden">
              <a:xfrm>
                <a:off x="4170" y="2671"/>
                <a:ext cx="1259" cy="811"/>
              </a:xfrm>
              <a:custGeom>
                <a:avLst/>
                <a:gdLst/>
                <a:ahLst/>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headEnd/>
                <a:tailEnd/>
              </a:ln>
            </p:spPr>
            <p:txBody>
              <a:bodyPr/>
              <a:lstStyle/>
              <a:p>
                <a:pPr>
                  <a:defRPr/>
                </a:pPr>
                <a:endParaRPr lang="en-US"/>
              </a:p>
            </p:txBody>
          </p:sp>
          <p:sp>
            <p:nvSpPr>
              <p:cNvPr id="10" name="Freeform 6"/>
              <p:cNvSpPr>
                <a:spLocks/>
              </p:cNvSpPr>
              <p:nvPr/>
            </p:nvSpPr>
            <p:spPr bwMode="hidden">
              <a:xfrm>
                <a:off x="2900" y="3346"/>
                <a:ext cx="2849" cy="969"/>
              </a:xfrm>
              <a:custGeom>
                <a:avLst/>
                <a:gdLst/>
                <a:ahLst/>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headEnd/>
                <a:tailEnd/>
              </a:ln>
            </p:spPr>
            <p:txBody>
              <a:bodyPr/>
              <a:lstStyle/>
              <a:p>
                <a:pPr>
                  <a:defRPr/>
                </a:pPr>
                <a:endParaRPr lang="en-US"/>
              </a:p>
            </p:txBody>
          </p:sp>
          <p:sp>
            <p:nvSpPr>
              <p:cNvPr id="11" name="Freeform 7"/>
              <p:cNvSpPr>
                <a:spLocks/>
              </p:cNvSpPr>
              <p:nvPr/>
            </p:nvSpPr>
            <p:spPr bwMode="hidden">
              <a:xfrm>
                <a:off x="2748" y="2230"/>
                <a:ext cx="3007" cy="2085"/>
              </a:xfrm>
              <a:custGeom>
                <a:avLst/>
                <a:gdLst>
                  <a:gd name="T0" fmla="*/ 1433 w 3007"/>
                  <a:gd name="T1" fmla="*/ 474 h 2085"/>
                  <a:gd name="T2" fmla="*/ 1460 w 3007"/>
                  <a:gd name="T3" fmla="*/ 528 h 2085"/>
                  <a:gd name="T4" fmla="*/ 1541 w 3007"/>
                  <a:gd name="T5" fmla="*/ 593 h 2085"/>
                  <a:gd name="T6" fmla="*/ 1715 w 3007"/>
                  <a:gd name="T7" fmla="*/ 670 h 2085"/>
                  <a:gd name="T8" fmla="*/ 1927 w 3007"/>
                  <a:gd name="T9" fmla="*/ 735 h 2085"/>
                  <a:gd name="T10" fmla="*/ 2155 w 3007"/>
                  <a:gd name="T11" fmla="*/ 789 h 2085"/>
                  <a:gd name="T12" fmla="*/ 2372 w 3007"/>
                  <a:gd name="T13" fmla="*/ 849 h 2085"/>
                  <a:gd name="T14" fmla="*/ 2551 w 3007"/>
                  <a:gd name="T15" fmla="*/ 920 h 2085"/>
                  <a:gd name="T16" fmla="*/ 2638 w 3007"/>
                  <a:gd name="T17" fmla="*/ 980 h 2085"/>
                  <a:gd name="T18" fmla="*/ 2676 w 3007"/>
                  <a:gd name="T19" fmla="*/ 1029 h 2085"/>
                  <a:gd name="T20" fmla="*/ 2681 w 3007"/>
                  <a:gd name="T21" fmla="*/ 1083 h 2085"/>
                  <a:gd name="T22" fmla="*/ 2665 w 3007"/>
                  <a:gd name="T23" fmla="*/ 1127 h 2085"/>
                  <a:gd name="T24" fmla="*/ 2616 w 3007"/>
                  <a:gd name="T25" fmla="*/ 1170 h 2085"/>
                  <a:gd name="T26" fmla="*/ 2545 w 3007"/>
                  <a:gd name="T27" fmla="*/ 1208 h 2085"/>
                  <a:gd name="T28" fmla="*/ 2448 w 3007"/>
                  <a:gd name="T29" fmla="*/ 1241 h 2085"/>
                  <a:gd name="T30" fmla="*/ 2328 w 3007"/>
                  <a:gd name="T31" fmla="*/ 1274 h 2085"/>
                  <a:gd name="T32" fmla="*/ 2106 w 3007"/>
                  <a:gd name="T33" fmla="*/ 1328 h 2085"/>
                  <a:gd name="T34" fmla="*/ 1742 w 3007"/>
                  <a:gd name="T35" fmla="*/ 1421 h 2085"/>
                  <a:gd name="T36" fmla="*/ 1308 w 3007"/>
                  <a:gd name="T37" fmla="*/ 1540 h 2085"/>
                  <a:gd name="T38" fmla="*/ 820 w 3007"/>
                  <a:gd name="T39" fmla="*/ 1709 h 2085"/>
                  <a:gd name="T40" fmla="*/ 282 w 3007"/>
                  <a:gd name="T41" fmla="*/ 1943 h 2085"/>
                  <a:gd name="T42" fmla="*/ 152 w 3007"/>
                  <a:gd name="T43" fmla="*/ 2085 h 2085"/>
                  <a:gd name="T44" fmla="*/ 386 w 3007"/>
                  <a:gd name="T45" fmla="*/ 1992 h 2085"/>
                  <a:gd name="T46" fmla="*/ 700 w 3007"/>
                  <a:gd name="T47" fmla="*/ 1834 h 2085"/>
                  <a:gd name="T48" fmla="*/ 1064 w 3007"/>
                  <a:gd name="T49" fmla="*/ 1693 h 2085"/>
                  <a:gd name="T50" fmla="*/ 1661 w 3007"/>
                  <a:gd name="T51" fmla="*/ 1497 h 2085"/>
                  <a:gd name="T52" fmla="*/ 1845 w 3007"/>
                  <a:gd name="T53" fmla="*/ 1442 h 2085"/>
                  <a:gd name="T54" fmla="*/ 2252 w 3007"/>
                  <a:gd name="T55" fmla="*/ 1339 h 2085"/>
                  <a:gd name="T56" fmla="*/ 2551 w 3007"/>
                  <a:gd name="T57" fmla="*/ 1263 h 2085"/>
                  <a:gd name="T58" fmla="*/ 2730 w 3007"/>
                  <a:gd name="T59" fmla="*/ 1214 h 2085"/>
                  <a:gd name="T60" fmla="*/ 2876 w 3007"/>
                  <a:gd name="T61" fmla="*/ 1170 h 2085"/>
                  <a:gd name="T62" fmla="*/ 2974 w 3007"/>
                  <a:gd name="T63" fmla="*/ 1132 h 2085"/>
                  <a:gd name="T64" fmla="*/ 3007 w 3007"/>
                  <a:gd name="T65" fmla="*/ 871 h 2085"/>
                  <a:gd name="T66" fmla="*/ 2860 w 3007"/>
                  <a:gd name="T67" fmla="*/ 844 h 2085"/>
                  <a:gd name="T68" fmla="*/ 2670 w 3007"/>
                  <a:gd name="T69" fmla="*/ 806 h 2085"/>
                  <a:gd name="T70" fmla="*/ 2458 w 3007"/>
                  <a:gd name="T71" fmla="*/ 757 h 2085"/>
                  <a:gd name="T72" fmla="*/ 2138 w 3007"/>
                  <a:gd name="T73" fmla="*/ 670 h 2085"/>
                  <a:gd name="T74" fmla="*/ 1959 w 3007"/>
                  <a:gd name="T75" fmla="*/ 604 h 2085"/>
                  <a:gd name="T76" fmla="*/ 1824 w 3007"/>
                  <a:gd name="T77" fmla="*/ 534 h 2085"/>
                  <a:gd name="T78" fmla="*/ 1769 w 3007"/>
                  <a:gd name="T79" fmla="*/ 474 h 2085"/>
                  <a:gd name="T80" fmla="*/ 1753 w 3007"/>
                  <a:gd name="T81" fmla="*/ 436 h 2085"/>
                  <a:gd name="T82" fmla="*/ 1780 w 3007"/>
                  <a:gd name="T83" fmla="*/ 381 h 2085"/>
                  <a:gd name="T84" fmla="*/ 1862 w 3007"/>
                  <a:gd name="T85" fmla="*/ 316 h 2085"/>
                  <a:gd name="T86" fmla="*/ 1986 w 3007"/>
                  <a:gd name="T87" fmla="*/ 267 h 2085"/>
                  <a:gd name="T88" fmla="*/ 2149 w 3007"/>
                  <a:gd name="T89" fmla="*/ 229 h 2085"/>
                  <a:gd name="T90" fmla="*/ 2431 w 3007"/>
                  <a:gd name="T91" fmla="*/ 180 h 2085"/>
                  <a:gd name="T92" fmla="*/ 2827 w 3007"/>
                  <a:gd name="T93" fmla="*/ 125 h 2085"/>
                  <a:gd name="T94" fmla="*/ 3007 w 3007"/>
                  <a:gd name="T95" fmla="*/ 87 h 2085"/>
                  <a:gd name="T96" fmla="*/ 2909 w 3007"/>
                  <a:gd name="T97" fmla="*/ 22 h 2085"/>
                  <a:gd name="T98" fmla="*/ 2676 w 3007"/>
                  <a:gd name="T99" fmla="*/ 66 h 2085"/>
                  <a:gd name="T100" fmla="*/ 2285 w 3007"/>
                  <a:gd name="T101" fmla="*/ 120 h 2085"/>
                  <a:gd name="T102" fmla="*/ 2030 w 3007"/>
                  <a:gd name="T103" fmla="*/ 158 h 2085"/>
                  <a:gd name="T104" fmla="*/ 1791 w 3007"/>
                  <a:gd name="T105" fmla="*/ 202 h 2085"/>
                  <a:gd name="T106" fmla="*/ 1601 w 3007"/>
                  <a:gd name="T107" fmla="*/ 261 h 2085"/>
                  <a:gd name="T108" fmla="*/ 1471 w 3007"/>
                  <a:gd name="T109" fmla="*/ 338 h 2085"/>
                  <a:gd name="T110" fmla="*/ 1438 w 3007"/>
                  <a:gd name="T111" fmla="*/ 387 h 2085"/>
                  <a:gd name="T112" fmla="*/ 1427 w 3007"/>
                  <a:gd name="T113" fmla="*/ 441 h 208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vi-VN"/>
              </a:p>
            </p:txBody>
          </p:sp>
          <p:sp>
            <p:nvSpPr>
              <p:cNvPr id="12" name="Freeform 8"/>
              <p:cNvSpPr>
                <a:spLocks/>
              </p:cNvSpPr>
              <p:nvPr/>
            </p:nvSpPr>
            <p:spPr bwMode="hidden">
              <a:xfrm>
                <a:off x="4501" y="2317"/>
                <a:ext cx="1248" cy="539"/>
              </a:xfrm>
              <a:custGeom>
                <a:avLst/>
                <a:gdLst/>
                <a:ahLst/>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headEnd/>
                <a:tailEnd/>
              </a:ln>
            </p:spPr>
            <p:txBody>
              <a:bodyPr/>
              <a:lstStyle/>
              <a:p>
                <a:pPr>
                  <a:defRPr/>
                </a:pPr>
                <a:endParaRPr lang="en-US"/>
              </a:p>
            </p:txBody>
          </p:sp>
        </p:grpSp>
        <p:sp>
          <p:nvSpPr>
            <p:cNvPr id="6" name="Freeform 9"/>
            <p:cNvSpPr>
              <a:spLocks/>
            </p:cNvSpPr>
            <p:nvPr/>
          </p:nvSpPr>
          <p:spPr bwMode="hidden">
            <a:xfrm>
              <a:off x="3322" y="1341"/>
              <a:ext cx="1825" cy="1537"/>
            </a:xfrm>
            <a:custGeom>
              <a:avLst/>
              <a:gdLst/>
              <a:ahLst/>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pPr>
                <a:defRPr/>
              </a:pPr>
              <a:endParaRPr lang="en-US"/>
            </a:p>
          </p:txBody>
        </p:sp>
        <p:sp>
          <p:nvSpPr>
            <p:cNvPr id="7" name="Freeform 10"/>
            <p:cNvSpPr>
              <a:spLocks/>
            </p:cNvSpPr>
            <p:nvPr/>
          </p:nvSpPr>
          <p:spPr bwMode="hidden">
            <a:xfrm>
              <a:off x="0" y="0"/>
              <a:ext cx="5758" cy="1776"/>
            </a:xfrm>
            <a:custGeom>
              <a:avLst/>
              <a:gdLst>
                <a:gd name="T0" fmla="*/ 0 w 5740"/>
                <a:gd name="T1" fmla="*/ 0 h 1906"/>
                <a:gd name="T2" fmla="*/ 0 w 5740"/>
                <a:gd name="T3" fmla="*/ 1906 h 1906"/>
                <a:gd name="T4" fmla="*/ 5740 w 5740"/>
                <a:gd name="T5" fmla="*/ 1906 h 1906"/>
                <a:gd name="T6" fmla="*/ 5740 w 5740"/>
                <a:gd name="T7" fmla="*/ 0 h 1906"/>
                <a:gd name="T8" fmla="*/ 0 w 5740"/>
                <a:gd name="T9" fmla="*/ 0 h 1906"/>
                <a:gd name="T10" fmla="*/ 0 w 5740"/>
                <a:gd name="T11" fmla="*/ 0 h 190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40" h="1906">
                  <a:moveTo>
                    <a:pt x="0" y="0"/>
                  </a:moveTo>
                  <a:lnTo>
                    <a:pt x="0" y="1906"/>
                  </a:lnTo>
                  <a:lnTo>
                    <a:pt x="5740" y="1906"/>
                  </a:lnTo>
                  <a:lnTo>
                    <a:pt x="5740" y="0"/>
                  </a:lnTo>
                  <a:lnTo>
                    <a:pt x="0" y="0"/>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vi-VN"/>
            </a:p>
          </p:txBody>
        </p:sp>
      </p:grpSp>
      <p:sp>
        <p:nvSpPr>
          <p:cNvPr id="14347" name="Rectangle 11"/>
          <p:cNvSpPr>
            <a:spLocks noGrp="1" noChangeArrowheads="1"/>
          </p:cNvSpPr>
          <p:nvPr>
            <p:ph type="ctrTitle" sz="quarter"/>
          </p:nvPr>
        </p:nvSpPr>
        <p:spPr>
          <a:xfrm>
            <a:off x="685800" y="1736725"/>
            <a:ext cx="7772400" cy="1920875"/>
          </a:xfrm>
        </p:spPr>
        <p:txBody>
          <a:bodyPr/>
          <a:lstStyle>
            <a:lvl1pPr>
              <a:defRPr sz="6000"/>
            </a:lvl1pPr>
          </a:lstStyle>
          <a:p>
            <a:r>
              <a:rPr lang="en-US" smtClean="0"/>
              <a:t>Click to edit Master title style</a:t>
            </a:r>
            <a:endParaRPr lang="en-US"/>
          </a:p>
        </p:txBody>
      </p:sp>
      <p:sp>
        <p:nvSpPr>
          <p:cNvPr id="14348" name="Rectangle 12"/>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en-US" smtClean="0"/>
              <a:t>Click to edit Master subtitle style</a:t>
            </a:r>
            <a:endParaRPr lang="en-US"/>
          </a:p>
        </p:txBody>
      </p:sp>
      <p:sp>
        <p:nvSpPr>
          <p:cNvPr id="13" name="Rectangle 13"/>
          <p:cNvSpPr>
            <a:spLocks noGrp="1" noChangeArrowheads="1"/>
          </p:cNvSpPr>
          <p:nvPr>
            <p:ph type="dt" sz="quarter" idx="10"/>
          </p:nvPr>
        </p:nvSpPr>
        <p:spPr>
          <a:xfrm>
            <a:off x="457200" y="6248400"/>
            <a:ext cx="2133600" cy="476250"/>
          </a:xfrm>
        </p:spPr>
        <p:txBody>
          <a:bodyPr/>
          <a:lstStyle>
            <a:lvl1pPr>
              <a:defRPr/>
            </a:lvl1pPr>
          </a:lstStyle>
          <a:p>
            <a:pPr>
              <a:defRPr/>
            </a:pPr>
            <a:endParaRPr lang="en-US"/>
          </a:p>
        </p:txBody>
      </p:sp>
      <p:sp>
        <p:nvSpPr>
          <p:cNvPr id="14" name="Rectangle 14"/>
          <p:cNvSpPr>
            <a:spLocks noGrp="1" noChangeArrowheads="1"/>
          </p:cNvSpPr>
          <p:nvPr>
            <p:ph type="ftr" sz="quarter" idx="11"/>
          </p:nvPr>
        </p:nvSpPr>
        <p:spPr>
          <a:xfrm>
            <a:off x="3124200" y="6251575"/>
            <a:ext cx="2895600" cy="476250"/>
          </a:xfrm>
        </p:spPr>
        <p:txBody>
          <a:bodyPr/>
          <a:lstStyle>
            <a:lvl1pPr>
              <a:defRPr/>
            </a:lvl1pPr>
          </a:lstStyle>
          <a:p>
            <a:pPr>
              <a:defRPr/>
            </a:pPr>
            <a:endParaRPr lang="en-US"/>
          </a:p>
        </p:txBody>
      </p:sp>
      <p:sp>
        <p:nvSpPr>
          <p:cNvPr id="15" name="Rectangle 15"/>
          <p:cNvSpPr>
            <a:spLocks noGrp="1" noChangeArrowheads="1"/>
          </p:cNvSpPr>
          <p:nvPr>
            <p:ph type="sldNum" sz="quarter" idx="12"/>
          </p:nvPr>
        </p:nvSpPr>
        <p:spPr>
          <a:xfrm>
            <a:off x="6553200" y="6254750"/>
            <a:ext cx="2133600" cy="476250"/>
          </a:xfrm>
        </p:spPr>
        <p:txBody>
          <a:bodyPr/>
          <a:lstStyle>
            <a:lvl1pPr>
              <a:defRPr/>
            </a:lvl1pPr>
          </a:lstStyle>
          <a:p>
            <a:pPr>
              <a:defRPr/>
            </a:pPr>
            <a:fld id="{7962AF96-C8EF-4857-BF1F-9E7F8043E5B8}" type="slidenum">
              <a:rPr lang="en-US"/>
              <a:pPr>
                <a:defRPr/>
              </a:pPr>
              <a:t>‹#›</a:t>
            </a:fld>
            <a:endParaRPr lang="en-US"/>
          </a:p>
        </p:txBody>
      </p:sp>
    </p:spTree>
    <p:extLst>
      <p:ext uri="{BB962C8B-B14F-4D97-AF65-F5344CB8AC3E}">
        <p14:creationId xmlns:p14="http://schemas.microsoft.com/office/powerpoint/2010/main" val="498795618"/>
      </p:ext>
    </p:extLst>
  </p:cSld>
  <p:clrMapOvr>
    <a:masterClrMapping/>
  </p:clrMapOvr>
  <p:transition spd="slow">
    <p:checker/>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dt" sz="half" idx="10"/>
          </p:nvPr>
        </p:nvSpPr>
        <p:spPr>
          <a:ln/>
        </p:spPr>
        <p:txBody>
          <a:bodyPr/>
          <a:lstStyle>
            <a:lvl1pPr>
              <a:defRPr/>
            </a:lvl1pPr>
          </a:lstStyle>
          <a:p>
            <a:pPr>
              <a:defRPr/>
            </a:pPr>
            <a:endParaRPr lang="en-US"/>
          </a:p>
        </p:txBody>
      </p:sp>
      <p:sp>
        <p:nvSpPr>
          <p:cNvPr id="5" name="Rectangle 3"/>
          <p:cNvSpPr>
            <a:spLocks noGrp="1" noChangeArrowheads="1"/>
          </p:cNvSpPr>
          <p:nvPr>
            <p:ph type="sldNum" sz="quarter" idx="11"/>
          </p:nvPr>
        </p:nvSpPr>
        <p:spPr>
          <a:ln/>
        </p:spPr>
        <p:txBody>
          <a:bodyPr/>
          <a:lstStyle>
            <a:lvl1pPr>
              <a:defRPr/>
            </a:lvl1pPr>
          </a:lstStyle>
          <a:p>
            <a:pPr>
              <a:defRPr/>
            </a:pPr>
            <a:fld id="{CFB5887B-3C3A-491C-B90D-8397B914C147}" type="slidenum">
              <a:rPr lang="en-US"/>
              <a:pPr>
                <a:defRPr/>
              </a:pPr>
              <a:t>‹#›</a:t>
            </a:fld>
            <a:endParaRPr lang="en-US"/>
          </a:p>
        </p:txBody>
      </p:sp>
      <p:sp>
        <p:nvSpPr>
          <p:cNvPr id="6" name="Rectangle 14"/>
          <p:cNvSpPr>
            <a:spLocks noGrp="1" noChangeArrowheads="1"/>
          </p:cNvSpPr>
          <p:nvPr>
            <p:ph type="ftr"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011870021"/>
      </p:ext>
    </p:extLst>
  </p:cSld>
  <p:clrMapOvr>
    <a:masterClrMapping/>
  </p:clrMapOvr>
  <p:transition spd="slow">
    <p:checke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2"/>
          <p:cNvSpPr>
            <a:spLocks noGrp="1" noChangeArrowheads="1"/>
          </p:cNvSpPr>
          <p:nvPr>
            <p:ph type="dt" sz="half" idx="10"/>
          </p:nvPr>
        </p:nvSpPr>
        <p:spPr>
          <a:ln/>
        </p:spPr>
        <p:txBody>
          <a:bodyPr/>
          <a:lstStyle>
            <a:lvl1pPr>
              <a:defRPr/>
            </a:lvl1pPr>
          </a:lstStyle>
          <a:p>
            <a:pPr>
              <a:defRPr/>
            </a:pPr>
            <a:endParaRPr lang="en-US"/>
          </a:p>
        </p:txBody>
      </p:sp>
      <p:sp>
        <p:nvSpPr>
          <p:cNvPr id="5" name="Rectangle 3"/>
          <p:cNvSpPr>
            <a:spLocks noGrp="1" noChangeArrowheads="1"/>
          </p:cNvSpPr>
          <p:nvPr>
            <p:ph type="sldNum" sz="quarter" idx="11"/>
          </p:nvPr>
        </p:nvSpPr>
        <p:spPr>
          <a:ln/>
        </p:spPr>
        <p:txBody>
          <a:bodyPr/>
          <a:lstStyle>
            <a:lvl1pPr>
              <a:defRPr/>
            </a:lvl1pPr>
          </a:lstStyle>
          <a:p>
            <a:pPr>
              <a:defRPr/>
            </a:pPr>
            <a:fld id="{B8718BFB-E517-4DCE-B191-2F0BBD59F60F}" type="slidenum">
              <a:rPr lang="en-US"/>
              <a:pPr>
                <a:defRPr/>
              </a:pPr>
              <a:t>‹#›</a:t>
            </a:fld>
            <a:endParaRPr lang="en-US"/>
          </a:p>
        </p:txBody>
      </p:sp>
      <p:sp>
        <p:nvSpPr>
          <p:cNvPr id="6" name="Rectangle 14"/>
          <p:cNvSpPr>
            <a:spLocks noGrp="1" noChangeArrowheads="1"/>
          </p:cNvSpPr>
          <p:nvPr>
            <p:ph type="ftr"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418786774"/>
      </p:ext>
    </p:extLst>
  </p:cSld>
  <p:clrMapOvr>
    <a:masterClrMapping/>
  </p:clrMapOvr>
  <p:transition spd="slow">
    <p:checke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4"/>
          <p:cNvSpPr>
            <a:spLocks noGrp="1" noChangeArrowheads="1"/>
          </p:cNvSpPr>
          <p:nvPr>
            <p:ph type="dt" sz="half" idx="10"/>
          </p:nvPr>
        </p:nvSpPr>
        <p:spPr>
          <a:ln/>
        </p:spPr>
        <p:txBody>
          <a:bodyPr/>
          <a:lstStyle>
            <a:lvl1pPr>
              <a:defRPr/>
            </a:lvl1pPr>
          </a:lstStyle>
          <a:p>
            <a:pPr>
              <a:defRPr/>
            </a:pPr>
            <a:endParaRPr lang="en-US"/>
          </a:p>
        </p:txBody>
      </p:sp>
      <p:sp>
        <p:nvSpPr>
          <p:cNvPr id="8" name="Rectangle 15"/>
          <p:cNvSpPr>
            <a:spLocks noGrp="1" noChangeArrowheads="1"/>
          </p:cNvSpPr>
          <p:nvPr>
            <p:ph type="ftr" sz="quarter" idx="11"/>
          </p:nvPr>
        </p:nvSpPr>
        <p:spPr>
          <a:ln/>
        </p:spPr>
        <p:txBody>
          <a:bodyPr/>
          <a:lstStyle>
            <a:lvl1pPr>
              <a:defRPr/>
            </a:lvl1pPr>
          </a:lstStyle>
          <a:p>
            <a:pPr>
              <a:defRPr/>
            </a:pPr>
            <a:endParaRPr lang="en-US"/>
          </a:p>
        </p:txBody>
      </p:sp>
      <p:sp>
        <p:nvSpPr>
          <p:cNvPr id="9" name="Rectangle 16"/>
          <p:cNvSpPr>
            <a:spLocks noGrp="1" noChangeArrowheads="1"/>
          </p:cNvSpPr>
          <p:nvPr>
            <p:ph type="sldNum" sz="quarter" idx="12"/>
          </p:nvPr>
        </p:nvSpPr>
        <p:spPr>
          <a:ln/>
        </p:spPr>
        <p:txBody>
          <a:bodyPr/>
          <a:lstStyle>
            <a:lvl1pPr>
              <a:defRPr/>
            </a:lvl1pPr>
          </a:lstStyle>
          <a:p>
            <a:pPr>
              <a:defRPr/>
            </a:pPr>
            <a:fld id="{EE0CBCA1-0055-4031-BC17-DD2D30C48C88}" type="slidenum">
              <a:rPr lang="en-US"/>
              <a:pPr>
                <a:defRPr/>
              </a:pPr>
              <a:t>‹#›</a:t>
            </a:fld>
            <a:endParaRPr lang="en-US"/>
          </a:p>
        </p:txBody>
      </p:sp>
    </p:spTree>
    <p:extLst>
      <p:ext uri="{BB962C8B-B14F-4D97-AF65-F5344CB8AC3E}">
        <p14:creationId xmlns:p14="http://schemas.microsoft.com/office/powerpoint/2010/main" val="3199086707"/>
      </p:ext>
    </p:extLst>
  </p:cSld>
  <p:clrMapOvr>
    <a:masterClrMapping/>
  </p:clrMapOvr>
  <p:transition spd="slow">
    <p:dissolv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
          <p:cNvSpPr>
            <a:spLocks noGrp="1" noChangeArrowheads="1"/>
          </p:cNvSpPr>
          <p:nvPr>
            <p:ph type="dt" sz="half" idx="10"/>
          </p:nvPr>
        </p:nvSpPr>
        <p:spPr>
          <a:ln/>
        </p:spPr>
        <p:txBody>
          <a:bodyPr/>
          <a:lstStyle>
            <a:lvl1pPr>
              <a:defRPr/>
            </a:lvl1pPr>
          </a:lstStyle>
          <a:p>
            <a:pPr>
              <a:defRPr/>
            </a:pPr>
            <a:endParaRPr lang="en-US"/>
          </a:p>
        </p:txBody>
      </p:sp>
      <p:sp>
        <p:nvSpPr>
          <p:cNvPr id="6" name="Rectangle 3"/>
          <p:cNvSpPr>
            <a:spLocks noGrp="1" noChangeArrowheads="1"/>
          </p:cNvSpPr>
          <p:nvPr>
            <p:ph type="sldNum" sz="quarter" idx="11"/>
          </p:nvPr>
        </p:nvSpPr>
        <p:spPr>
          <a:ln/>
        </p:spPr>
        <p:txBody>
          <a:bodyPr/>
          <a:lstStyle>
            <a:lvl1pPr>
              <a:defRPr/>
            </a:lvl1pPr>
          </a:lstStyle>
          <a:p>
            <a:pPr>
              <a:defRPr/>
            </a:pPr>
            <a:fld id="{DDB17900-62D1-4BF6-AC93-C04F0CE47ECC}" type="slidenum">
              <a:rPr lang="en-US"/>
              <a:pPr>
                <a:defRPr/>
              </a:pPr>
              <a:t>‹#›</a:t>
            </a:fld>
            <a:endParaRPr lang="en-US"/>
          </a:p>
        </p:txBody>
      </p:sp>
      <p:sp>
        <p:nvSpPr>
          <p:cNvPr id="7" name="Rectangle 14"/>
          <p:cNvSpPr>
            <a:spLocks noGrp="1" noChangeArrowheads="1"/>
          </p:cNvSpPr>
          <p:nvPr>
            <p:ph type="ftr"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4137232175"/>
      </p:ext>
    </p:extLst>
  </p:cSld>
  <p:clrMapOvr>
    <a:masterClrMapping/>
  </p:clrMapOvr>
  <p:transition spd="slow">
    <p:checke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2"/>
          <p:cNvSpPr>
            <a:spLocks noGrp="1" noChangeArrowheads="1"/>
          </p:cNvSpPr>
          <p:nvPr>
            <p:ph type="dt" sz="half" idx="10"/>
          </p:nvPr>
        </p:nvSpPr>
        <p:spPr>
          <a:ln/>
        </p:spPr>
        <p:txBody>
          <a:bodyPr/>
          <a:lstStyle>
            <a:lvl1pPr>
              <a:defRPr/>
            </a:lvl1pPr>
          </a:lstStyle>
          <a:p>
            <a:pPr>
              <a:defRPr/>
            </a:pPr>
            <a:endParaRPr lang="en-US"/>
          </a:p>
        </p:txBody>
      </p:sp>
      <p:sp>
        <p:nvSpPr>
          <p:cNvPr id="8" name="Rectangle 3"/>
          <p:cNvSpPr>
            <a:spLocks noGrp="1" noChangeArrowheads="1"/>
          </p:cNvSpPr>
          <p:nvPr>
            <p:ph type="sldNum" sz="quarter" idx="11"/>
          </p:nvPr>
        </p:nvSpPr>
        <p:spPr>
          <a:ln/>
        </p:spPr>
        <p:txBody>
          <a:bodyPr/>
          <a:lstStyle>
            <a:lvl1pPr>
              <a:defRPr/>
            </a:lvl1pPr>
          </a:lstStyle>
          <a:p>
            <a:pPr>
              <a:defRPr/>
            </a:pPr>
            <a:fld id="{11AADEA9-1583-4D0D-8140-7E2C2547D79E}" type="slidenum">
              <a:rPr lang="en-US"/>
              <a:pPr>
                <a:defRPr/>
              </a:pPr>
              <a:t>‹#›</a:t>
            </a:fld>
            <a:endParaRPr lang="en-US"/>
          </a:p>
        </p:txBody>
      </p:sp>
      <p:sp>
        <p:nvSpPr>
          <p:cNvPr id="9" name="Rectangle 14"/>
          <p:cNvSpPr>
            <a:spLocks noGrp="1" noChangeArrowheads="1"/>
          </p:cNvSpPr>
          <p:nvPr>
            <p:ph type="ftr"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72539332"/>
      </p:ext>
    </p:extLst>
  </p:cSld>
  <p:clrMapOvr>
    <a:masterClrMapping/>
  </p:clrMapOvr>
  <p:transition spd="slow">
    <p:checke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2"/>
          <p:cNvSpPr>
            <a:spLocks noGrp="1" noChangeArrowheads="1"/>
          </p:cNvSpPr>
          <p:nvPr>
            <p:ph type="dt" sz="half" idx="10"/>
          </p:nvPr>
        </p:nvSpPr>
        <p:spPr>
          <a:ln/>
        </p:spPr>
        <p:txBody>
          <a:bodyPr/>
          <a:lstStyle>
            <a:lvl1pPr>
              <a:defRPr/>
            </a:lvl1pPr>
          </a:lstStyle>
          <a:p>
            <a:pPr>
              <a:defRPr/>
            </a:pPr>
            <a:endParaRPr lang="en-US"/>
          </a:p>
        </p:txBody>
      </p:sp>
      <p:sp>
        <p:nvSpPr>
          <p:cNvPr id="4" name="Rectangle 3"/>
          <p:cNvSpPr>
            <a:spLocks noGrp="1" noChangeArrowheads="1"/>
          </p:cNvSpPr>
          <p:nvPr>
            <p:ph type="sldNum" sz="quarter" idx="11"/>
          </p:nvPr>
        </p:nvSpPr>
        <p:spPr>
          <a:ln/>
        </p:spPr>
        <p:txBody>
          <a:bodyPr/>
          <a:lstStyle>
            <a:lvl1pPr>
              <a:defRPr/>
            </a:lvl1pPr>
          </a:lstStyle>
          <a:p>
            <a:pPr>
              <a:defRPr/>
            </a:pPr>
            <a:fld id="{26FB5BA4-5FE3-4927-879B-2DF60AC9DD90}" type="slidenum">
              <a:rPr lang="en-US"/>
              <a:pPr>
                <a:defRPr/>
              </a:pPr>
              <a:t>‹#›</a:t>
            </a:fld>
            <a:endParaRPr lang="en-US"/>
          </a:p>
        </p:txBody>
      </p:sp>
      <p:sp>
        <p:nvSpPr>
          <p:cNvPr id="5" name="Rectangle 14"/>
          <p:cNvSpPr>
            <a:spLocks noGrp="1" noChangeArrowheads="1"/>
          </p:cNvSpPr>
          <p:nvPr>
            <p:ph type="ftr"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489378909"/>
      </p:ext>
    </p:extLst>
  </p:cSld>
  <p:clrMapOvr>
    <a:masterClrMapping/>
  </p:clrMapOvr>
  <p:transition spd="slow">
    <p:checke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
          <p:cNvSpPr>
            <a:spLocks noGrp="1" noChangeArrowheads="1"/>
          </p:cNvSpPr>
          <p:nvPr>
            <p:ph type="dt" sz="half" idx="10"/>
          </p:nvPr>
        </p:nvSpPr>
        <p:spPr>
          <a:ln/>
        </p:spPr>
        <p:txBody>
          <a:bodyPr/>
          <a:lstStyle>
            <a:lvl1pPr>
              <a:defRPr/>
            </a:lvl1pPr>
          </a:lstStyle>
          <a:p>
            <a:pPr>
              <a:defRPr/>
            </a:pPr>
            <a:endParaRPr lang="en-US"/>
          </a:p>
        </p:txBody>
      </p:sp>
      <p:sp>
        <p:nvSpPr>
          <p:cNvPr id="3" name="Rectangle 3"/>
          <p:cNvSpPr>
            <a:spLocks noGrp="1" noChangeArrowheads="1"/>
          </p:cNvSpPr>
          <p:nvPr>
            <p:ph type="sldNum" sz="quarter" idx="11"/>
          </p:nvPr>
        </p:nvSpPr>
        <p:spPr>
          <a:ln/>
        </p:spPr>
        <p:txBody>
          <a:bodyPr/>
          <a:lstStyle>
            <a:lvl1pPr>
              <a:defRPr/>
            </a:lvl1pPr>
          </a:lstStyle>
          <a:p>
            <a:pPr>
              <a:defRPr/>
            </a:pPr>
            <a:fld id="{EF93D26D-7339-41A1-83A3-AEF983A2770D}" type="slidenum">
              <a:rPr lang="en-US"/>
              <a:pPr>
                <a:defRPr/>
              </a:pPr>
              <a:t>‹#›</a:t>
            </a:fld>
            <a:endParaRPr lang="en-US"/>
          </a:p>
        </p:txBody>
      </p:sp>
      <p:sp>
        <p:nvSpPr>
          <p:cNvPr id="4" name="Rectangle 14"/>
          <p:cNvSpPr>
            <a:spLocks noGrp="1" noChangeArrowheads="1"/>
          </p:cNvSpPr>
          <p:nvPr>
            <p:ph type="ftr"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775804341"/>
      </p:ext>
    </p:extLst>
  </p:cSld>
  <p:clrMapOvr>
    <a:masterClrMapping/>
  </p:clrMapOvr>
  <p:transition spd="slow">
    <p:checke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dt" sz="half" idx="10"/>
          </p:nvPr>
        </p:nvSpPr>
        <p:spPr>
          <a:ln/>
        </p:spPr>
        <p:txBody>
          <a:bodyPr/>
          <a:lstStyle>
            <a:lvl1pPr>
              <a:defRPr/>
            </a:lvl1pPr>
          </a:lstStyle>
          <a:p>
            <a:pPr>
              <a:defRPr/>
            </a:pPr>
            <a:endParaRPr lang="en-US"/>
          </a:p>
        </p:txBody>
      </p:sp>
      <p:sp>
        <p:nvSpPr>
          <p:cNvPr id="6" name="Rectangle 3"/>
          <p:cNvSpPr>
            <a:spLocks noGrp="1" noChangeArrowheads="1"/>
          </p:cNvSpPr>
          <p:nvPr>
            <p:ph type="sldNum" sz="quarter" idx="11"/>
          </p:nvPr>
        </p:nvSpPr>
        <p:spPr>
          <a:ln/>
        </p:spPr>
        <p:txBody>
          <a:bodyPr/>
          <a:lstStyle>
            <a:lvl1pPr>
              <a:defRPr/>
            </a:lvl1pPr>
          </a:lstStyle>
          <a:p>
            <a:pPr>
              <a:defRPr/>
            </a:pPr>
            <a:fld id="{27DAB589-32C8-4F45-90F9-F27ADC0CCE15}" type="slidenum">
              <a:rPr lang="en-US"/>
              <a:pPr>
                <a:defRPr/>
              </a:pPr>
              <a:t>‹#›</a:t>
            </a:fld>
            <a:endParaRPr lang="en-US"/>
          </a:p>
        </p:txBody>
      </p:sp>
      <p:sp>
        <p:nvSpPr>
          <p:cNvPr id="7" name="Rectangle 14"/>
          <p:cNvSpPr>
            <a:spLocks noGrp="1" noChangeArrowheads="1"/>
          </p:cNvSpPr>
          <p:nvPr>
            <p:ph type="ftr"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156265193"/>
      </p:ext>
    </p:extLst>
  </p:cSld>
  <p:clrMapOvr>
    <a:masterClrMapping/>
  </p:clrMapOvr>
  <p:transition spd="slow">
    <p:checke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dt" sz="half" idx="10"/>
          </p:nvPr>
        </p:nvSpPr>
        <p:spPr>
          <a:ln/>
        </p:spPr>
        <p:txBody>
          <a:bodyPr/>
          <a:lstStyle>
            <a:lvl1pPr>
              <a:defRPr/>
            </a:lvl1pPr>
          </a:lstStyle>
          <a:p>
            <a:pPr>
              <a:defRPr/>
            </a:pPr>
            <a:endParaRPr lang="en-US"/>
          </a:p>
        </p:txBody>
      </p:sp>
      <p:sp>
        <p:nvSpPr>
          <p:cNvPr id="6" name="Rectangle 3"/>
          <p:cNvSpPr>
            <a:spLocks noGrp="1" noChangeArrowheads="1"/>
          </p:cNvSpPr>
          <p:nvPr>
            <p:ph type="sldNum" sz="quarter" idx="11"/>
          </p:nvPr>
        </p:nvSpPr>
        <p:spPr>
          <a:ln/>
        </p:spPr>
        <p:txBody>
          <a:bodyPr/>
          <a:lstStyle>
            <a:lvl1pPr>
              <a:defRPr/>
            </a:lvl1pPr>
          </a:lstStyle>
          <a:p>
            <a:pPr>
              <a:defRPr/>
            </a:pPr>
            <a:fld id="{83D8D1EC-048B-4A46-A303-E5694061A076}" type="slidenum">
              <a:rPr lang="en-US"/>
              <a:pPr>
                <a:defRPr/>
              </a:pPr>
              <a:t>‹#›</a:t>
            </a:fld>
            <a:endParaRPr lang="en-US"/>
          </a:p>
        </p:txBody>
      </p:sp>
      <p:sp>
        <p:nvSpPr>
          <p:cNvPr id="7" name="Rectangle 14"/>
          <p:cNvSpPr>
            <a:spLocks noGrp="1" noChangeArrowheads="1"/>
          </p:cNvSpPr>
          <p:nvPr>
            <p:ph type="ftr"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109053515"/>
      </p:ext>
    </p:extLst>
  </p:cSld>
  <p:clrMapOvr>
    <a:masterClrMapping/>
  </p:clrMapOvr>
  <p:transition spd="slow">
    <p:checke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dt" sz="half" idx="10"/>
          </p:nvPr>
        </p:nvSpPr>
        <p:spPr>
          <a:ln/>
        </p:spPr>
        <p:txBody>
          <a:bodyPr/>
          <a:lstStyle>
            <a:lvl1pPr>
              <a:defRPr/>
            </a:lvl1pPr>
          </a:lstStyle>
          <a:p>
            <a:pPr>
              <a:defRPr/>
            </a:pPr>
            <a:endParaRPr lang="en-US"/>
          </a:p>
        </p:txBody>
      </p:sp>
      <p:sp>
        <p:nvSpPr>
          <p:cNvPr id="5" name="Rectangle 3"/>
          <p:cNvSpPr>
            <a:spLocks noGrp="1" noChangeArrowheads="1"/>
          </p:cNvSpPr>
          <p:nvPr>
            <p:ph type="sldNum" sz="quarter" idx="11"/>
          </p:nvPr>
        </p:nvSpPr>
        <p:spPr>
          <a:ln/>
        </p:spPr>
        <p:txBody>
          <a:bodyPr/>
          <a:lstStyle>
            <a:lvl1pPr>
              <a:defRPr/>
            </a:lvl1pPr>
          </a:lstStyle>
          <a:p>
            <a:pPr>
              <a:defRPr/>
            </a:pPr>
            <a:fld id="{5CE20D92-237D-4D79-8E11-861C3D354D3D}" type="slidenum">
              <a:rPr lang="en-US"/>
              <a:pPr>
                <a:defRPr/>
              </a:pPr>
              <a:t>‹#›</a:t>
            </a:fld>
            <a:endParaRPr lang="en-US"/>
          </a:p>
        </p:txBody>
      </p:sp>
      <p:sp>
        <p:nvSpPr>
          <p:cNvPr id="6" name="Rectangle 14"/>
          <p:cNvSpPr>
            <a:spLocks noGrp="1" noChangeArrowheads="1"/>
          </p:cNvSpPr>
          <p:nvPr>
            <p:ph type="ftr"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902628614"/>
      </p:ext>
    </p:extLst>
  </p:cSld>
  <p:clrMapOvr>
    <a:masterClrMapping/>
  </p:clrMapOvr>
  <p:transition spd="slow">
    <p:checke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dt" sz="half" idx="10"/>
          </p:nvPr>
        </p:nvSpPr>
        <p:spPr>
          <a:ln/>
        </p:spPr>
        <p:txBody>
          <a:bodyPr/>
          <a:lstStyle>
            <a:lvl1pPr>
              <a:defRPr/>
            </a:lvl1pPr>
          </a:lstStyle>
          <a:p>
            <a:pPr>
              <a:defRPr/>
            </a:pPr>
            <a:endParaRPr lang="en-US"/>
          </a:p>
        </p:txBody>
      </p:sp>
      <p:sp>
        <p:nvSpPr>
          <p:cNvPr id="5" name="Rectangle 3"/>
          <p:cNvSpPr>
            <a:spLocks noGrp="1" noChangeArrowheads="1"/>
          </p:cNvSpPr>
          <p:nvPr>
            <p:ph type="sldNum" sz="quarter" idx="11"/>
          </p:nvPr>
        </p:nvSpPr>
        <p:spPr>
          <a:ln/>
        </p:spPr>
        <p:txBody>
          <a:bodyPr/>
          <a:lstStyle>
            <a:lvl1pPr>
              <a:defRPr/>
            </a:lvl1pPr>
          </a:lstStyle>
          <a:p>
            <a:pPr>
              <a:defRPr/>
            </a:pPr>
            <a:fld id="{F9EDEC76-92F0-4161-AE67-55F0CAC6D4A3}" type="slidenum">
              <a:rPr lang="en-US"/>
              <a:pPr>
                <a:defRPr/>
              </a:pPr>
              <a:t>‹#›</a:t>
            </a:fld>
            <a:endParaRPr lang="en-US"/>
          </a:p>
        </p:txBody>
      </p:sp>
      <p:sp>
        <p:nvSpPr>
          <p:cNvPr id="6" name="Rectangle 14"/>
          <p:cNvSpPr>
            <a:spLocks noGrp="1" noChangeArrowheads="1"/>
          </p:cNvSpPr>
          <p:nvPr>
            <p:ph type="ftr"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39730663"/>
      </p:ext>
    </p:extLst>
  </p:cSld>
  <p:clrMapOvr>
    <a:masterClrMapping/>
  </p:clrMapOvr>
  <p:transition spd="slow">
    <p:checke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lstStyle/>
          <a:p>
            <a:pPr lvl="0"/>
            <a:endParaRPr lang="en-US" noProof="0"/>
          </a:p>
        </p:txBody>
      </p:sp>
      <p:sp>
        <p:nvSpPr>
          <p:cNvPr id="4" name="Date Placeholder 3"/>
          <p:cNvSpPr>
            <a:spLocks noGrp="1"/>
          </p:cNvSpPr>
          <p:nvPr>
            <p:ph type="dt" sz="half" idx="10"/>
          </p:nvPr>
        </p:nvSpPr>
        <p:spPr>
          <a:xfrm>
            <a:off x="457200" y="6245225"/>
            <a:ext cx="2133600" cy="476250"/>
          </a:xfrm>
        </p:spPr>
        <p:txBody>
          <a:bodyPr/>
          <a:lstStyle>
            <a:lvl1pPr>
              <a:defRPr/>
            </a:lvl1pPr>
          </a:lstStyle>
          <a:p>
            <a:pPr>
              <a:defRPr/>
            </a:pPr>
            <a:endParaRPr lang="en-US"/>
          </a:p>
        </p:txBody>
      </p:sp>
      <p:sp>
        <p:nvSpPr>
          <p:cNvPr id="5" name="Footer Placeholder 4"/>
          <p:cNvSpPr>
            <a:spLocks noGrp="1"/>
          </p:cNvSpPr>
          <p:nvPr>
            <p:ph type="ftr" sz="quarter" idx="11"/>
          </p:nvPr>
        </p:nvSpPr>
        <p:spPr>
          <a:xfrm>
            <a:off x="3124200" y="6245225"/>
            <a:ext cx="2895600" cy="476250"/>
          </a:xfrm>
        </p:spPr>
        <p:txBody>
          <a:bodyPr/>
          <a:lstStyle>
            <a:lvl1pPr>
              <a:defRPr/>
            </a:lvl1pPr>
          </a:lstStyle>
          <a:p>
            <a:pPr>
              <a:defRPr/>
            </a:pPr>
            <a:endParaRPr lang="en-US"/>
          </a:p>
        </p:txBody>
      </p:sp>
      <p:sp>
        <p:nvSpPr>
          <p:cNvPr id="6" name="Slide Number Placeholder 5"/>
          <p:cNvSpPr>
            <a:spLocks noGrp="1"/>
          </p:cNvSpPr>
          <p:nvPr>
            <p:ph type="sldNum" sz="quarter" idx="12"/>
          </p:nvPr>
        </p:nvSpPr>
        <p:spPr>
          <a:xfrm>
            <a:off x="6553200" y="6245225"/>
            <a:ext cx="2133600" cy="476250"/>
          </a:xfrm>
        </p:spPr>
        <p:txBody>
          <a:bodyPr/>
          <a:lstStyle>
            <a:lvl1pPr>
              <a:defRPr/>
            </a:lvl1pPr>
          </a:lstStyle>
          <a:p>
            <a:pPr>
              <a:defRPr/>
            </a:pPr>
            <a:fld id="{D41A5C26-E726-4656-949E-25AE88450B53}" type="slidenum">
              <a:rPr lang="en-US"/>
              <a:pPr>
                <a:defRPr/>
              </a:pPr>
              <a:t>‹#›</a:t>
            </a:fld>
            <a:endParaRPr lang="en-US"/>
          </a:p>
        </p:txBody>
      </p:sp>
    </p:spTree>
    <p:extLst>
      <p:ext uri="{BB962C8B-B14F-4D97-AF65-F5344CB8AC3E}">
        <p14:creationId xmlns:p14="http://schemas.microsoft.com/office/powerpoint/2010/main" val="4109350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4"/>
          <p:cNvSpPr>
            <a:spLocks noGrp="1" noChangeArrowheads="1"/>
          </p:cNvSpPr>
          <p:nvPr>
            <p:ph type="dt" sz="half" idx="10"/>
          </p:nvPr>
        </p:nvSpPr>
        <p:spPr>
          <a:ln/>
        </p:spPr>
        <p:txBody>
          <a:bodyPr/>
          <a:lstStyle>
            <a:lvl1pPr>
              <a:defRPr/>
            </a:lvl1pPr>
          </a:lstStyle>
          <a:p>
            <a:pPr>
              <a:defRPr/>
            </a:pPr>
            <a:endParaRPr lang="en-US"/>
          </a:p>
        </p:txBody>
      </p:sp>
      <p:sp>
        <p:nvSpPr>
          <p:cNvPr id="4" name="Rectangle 15"/>
          <p:cNvSpPr>
            <a:spLocks noGrp="1" noChangeArrowheads="1"/>
          </p:cNvSpPr>
          <p:nvPr>
            <p:ph type="ftr" sz="quarter" idx="11"/>
          </p:nvPr>
        </p:nvSpPr>
        <p:spPr>
          <a:ln/>
        </p:spPr>
        <p:txBody>
          <a:bodyPr/>
          <a:lstStyle>
            <a:lvl1pPr>
              <a:defRPr/>
            </a:lvl1pPr>
          </a:lstStyle>
          <a:p>
            <a:pPr>
              <a:defRPr/>
            </a:pPr>
            <a:endParaRPr lang="en-US"/>
          </a:p>
        </p:txBody>
      </p:sp>
      <p:sp>
        <p:nvSpPr>
          <p:cNvPr id="5" name="Rectangle 16"/>
          <p:cNvSpPr>
            <a:spLocks noGrp="1" noChangeArrowheads="1"/>
          </p:cNvSpPr>
          <p:nvPr>
            <p:ph type="sldNum" sz="quarter" idx="12"/>
          </p:nvPr>
        </p:nvSpPr>
        <p:spPr>
          <a:ln/>
        </p:spPr>
        <p:txBody>
          <a:bodyPr/>
          <a:lstStyle>
            <a:lvl1pPr>
              <a:defRPr/>
            </a:lvl1pPr>
          </a:lstStyle>
          <a:p>
            <a:pPr>
              <a:defRPr/>
            </a:pPr>
            <a:fld id="{6D2E2529-997E-4C6B-B63F-70255F1C8AB6}" type="slidenum">
              <a:rPr lang="en-US"/>
              <a:pPr>
                <a:defRPr/>
              </a:pPr>
              <a:t>‹#›</a:t>
            </a:fld>
            <a:endParaRPr lang="en-US"/>
          </a:p>
        </p:txBody>
      </p:sp>
    </p:spTree>
    <p:extLst>
      <p:ext uri="{BB962C8B-B14F-4D97-AF65-F5344CB8AC3E}">
        <p14:creationId xmlns:p14="http://schemas.microsoft.com/office/powerpoint/2010/main" val="4009521829"/>
      </p:ext>
    </p:extLst>
  </p:cSld>
  <p:clrMapOvr>
    <a:masterClrMapping/>
  </p:clrMapOvr>
  <p:transition spd="slow">
    <p:dissolv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4"/>
          <p:cNvSpPr>
            <a:spLocks noGrp="1" noChangeArrowheads="1"/>
          </p:cNvSpPr>
          <p:nvPr>
            <p:ph type="dt" sz="half" idx="10"/>
          </p:nvPr>
        </p:nvSpPr>
        <p:spPr>
          <a:ln/>
        </p:spPr>
        <p:txBody>
          <a:bodyPr/>
          <a:lstStyle>
            <a:lvl1pPr>
              <a:defRPr/>
            </a:lvl1pPr>
          </a:lstStyle>
          <a:p>
            <a:pPr>
              <a:defRPr/>
            </a:pPr>
            <a:endParaRPr lang="en-US"/>
          </a:p>
        </p:txBody>
      </p:sp>
      <p:sp>
        <p:nvSpPr>
          <p:cNvPr id="3" name="Rectangle 15"/>
          <p:cNvSpPr>
            <a:spLocks noGrp="1" noChangeArrowheads="1"/>
          </p:cNvSpPr>
          <p:nvPr>
            <p:ph type="ftr" sz="quarter" idx="11"/>
          </p:nvPr>
        </p:nvSpPr>
        <p:spPr>
          <a:ln/>
        </p:spPr>
        <p:txBody>
          <a:bodyPr/>
          <a:lstStyle>
            <a:lvl1pPr>
              <a:defRPr/>
            </a:lvl1pPr>
          </a:lstStyle>
          <a:p>
            <a:pPr>
              <a:defRPr/>
            </a:pPr>
            <a:endParaRPr lang="en-US"/>
          </a:p>
        </p:txBody>
      </p:sp>
      <p:sp>
        <p:nvSpPr>
          <p:cNvPr id="4" name="Rectangle 16"/>
          <p:cNvSpPr>
            <a:spLocks noGrp="1" noChangeArrowheads="1"/>
          </p:cNvSpPr>
          <p:nvPr>
            <p:ph type="sldNum" sz="quarter" idx="12"/>
          </p:nvPr>
        </p:nvSpPr>
        <p:spPr>
          <a:ln/>
        </p:spPr>
        <p:txBody>
          <a:bodyPr/>
          <a:lstStyle>
            <a:lvl1pPr>
              <a:defRPr/>
            </a:lvl1pPr>
          </a:lstStyle>
          <a:p>
            <a:pPr>
              <a:defRPr/>
            </a:pPr>
            <a:fld id="{4927655C-937E-48C9-905A-72F4C1DB2FFB}" type="slidenum">
              <a:rPr lang="en-US"/>
              <a:pPr>
                <a:defRPr/>
              </a:pPr>
              <a:t>‹#›</a:t>
            </a:fld>
            <a:endParaRPr lang="en-US"/>
          </a:p>
        </p:txBody>
      </p:sp>
    </p:spTree>
    <p:extLst>
      <p:ext uri="{BB962C8B-B14F-4D97-AF65-F5344CB8AC3E}">
        <p14:creationId xmlns:p14="http://schemas.microsoft.com/office/powerpoint/2010/main" val="3039280645"/>
      </p:ext>
    </p:extLst>
  </p:cSld>
  <p:clrMapOvr>
    <a:masterClrMapping/>
  </p:clrMapOvr>
  <p:transition spd="slow">
    <p:dissolv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4"/>
          <p:cNvSpPr>
            <a:spLocks noGrp="1" noChangeArrowheads="1"/>
          </p:cNvSpPr>
          <p:nvPr>
            <p:ph type="dt" sz="half" idx="10"/>
          </p:nvPr>
        </p:nvSpPr>
        <p:spPr>
          <a:ln/>
        </p:spPr>
        <p:txBody>
          <a:bodyPr/>
          <a:lstStyle>
            <a:lvl1pPr>
              <a:defRPr/>
            </a:lvl1pPr>
          </a:lstStyle>
          <a:p>
            <a:pPr>
              <a:defRPr/>
            </a:pPr>
            <a:endParaRPr lang="en-US"/>
          </a:p>
        </p:txBody>
      </p:sp>
      <p:sp>
        <p:nvSpPr>
          <p:cNvPr id="6" name="Rectangle 15"/>
          <p:cNvSpPr>
            <a:spLocks noGrp="1" noChangeArrowheads="1"/>
          </p:cNvSpPr>
          <p:nvPr>
            <p:ph type="ftr" sz="quarter" idx="11"/>
          </p:nvPr>
        </p:nvSpPr>
        <p:spPr>
          <a:ln/>
        </p:spPr>
        <p:txBody>
          <a:bodyPr/>
          <a:lstStyle>
            <a:lvl1pPr>
              <a:defRPr/>
            </a:lvl1pPr>
          </a:lstStyle>
          <a:p>
            <a:pPr>
              <a:defRPr/>
            </a:pPr>
            <a:endParaRPr lang="en-US"/>
          </a:p>
        </p:txBody>
      </p:sp>
      <p:sp>
        <p:nvSpPr>
          <p:cNvPr id="7" name="Rectangle 16"/>
          <p:cNvSpPr>
            <a:spLocks noGrp="1" noChangeArrowheads="1"/>
          </p:cNvSpPr>
          <p:nvPr>
            <p:ph type="sldNum" sz="quarter" idx="12"/>
          </p:nvPr>
        </p:nvSpPr>
        <p:spPr>
          <a:ln/>
        </p:spPr>
        <p:txBody>
          <a:bodyPr/>
          <a:lstStyle>
            <a:lvl1pPr>
              <a:defRPr/>
            </a:lvl1pPr>
          </a:lstStyle>
          <a:p>
            <a:pPr>
              <a:defRPr/>
            </a:pPr>
            <a:fld id="{712CB47D-234F-4E94-B6F1-B0F1EC4A28F7}" type="slidenum">
              <a:rPr lang="en-US"/>
              <a:pPr>
                <a:defRPr/>
              </a:pPr>
              <a:t>‹#›</a:t>
            </a:fld>
            <a:endParaRPr lang="en-US"/>
          </a:p>
        </p:txBody>
      </p:sp>
    </p:spTree>
    <p:extLst>
      <p:ext uri="{BB962C8B-B14F-4D97-AF65-F5344CB8AC3E}">
        <p14:creationId xmlns:p14="http://schemas.microsoft.com/office/powerpoint/2010/main" val="1843934790"/>
      </p:ext>
    </p:extLst>
  </p:cSld>
  <p:clrMapOvr>
    <a:masterClrMapping/>
  </p:clrMapOvr>
  <p:transition spd="slow">
    <p:dissolv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4"/>
          <p:cNvSpPr>
            <a:spLocks noGrp="1" noChangeArrowheads="1"/>
          </p:cNvSpPr>
          <p:nvPr>
            <p:ph type="dt" sz="half" idx="10"/>
          </p:nvPr>
        </p:nvSpPr>
        <p:spPr>
          <a:ln/>
        </p:spPr>
        <p:txBody>
          <a:bodyPr/>
          <a:lstStyle>
            <a:lvl1pPr>
              <a:defRPr/>
            </a:lvl1pPr>
          </a:lstStyle>
          <a:p>
            <a:pPr>
              <a:defRPr/>
            </a:pPr>
            <a:endParaRPr lang="en-US"/>
          </a:p>
        </p:txBody>
      </p:sp>
      <p:sp>
        <p:nvSpPr>
          <p:cNvPr id="6" name="Rectangle 15"/>
          <p:cNvSpPr>
            <a:spLocks noGrp="1" noChangeArrowheads="1"/>
          </p:cNvSpPr>
          <p:nvPr>
            <p:ph type="ftr" sz="quarter" idx="11"/>
          </p:nvPr>
        </p:nvSpPr>
        <p:spPr>
          <a:ln/>
        </p:spPr>
        <p:txBody>
          <a:bodyPr/>
          <a:lstStyle>
            <a:lvl1pPr>
              <a:defRPr/>
            </a:lvl1pPr>
          </a:lstStyle>
          <a:p>
            <a:pPr>
              <a:defRPr/>
            </a:pPr>
            <a:endParaRPr lang="en-US"/>
          </a:p>
        </p:txBody>
      </p:sp>
      <p:sp>
        <p:nvSpPr>
          <p:cNvPr id="7" name="Rectangle 16"/>
          <p:cNvSpPr>
            <a:spLocks noGrp="1" noChangeArrowheads="1"/>
          </p:cNvSpPr>
          <p:nvPr>
            <p:ph type="sldNum" sz="quarter" idx="12"/>
          </p:nvPr>
        </p:nvSpPr>
        <p:spPr>
          <a:ln/>
        </p:spPr>
        <p:txBody>
          <a:bodyPr/>
          <a:lstStyle>
            <a:lvl1pPr>
              <a:defRPr/>
            </a:lvl1pPr>
          </a:lstStyle>
          <a:p>
            <a:pPr>
              <a:defRPr/>
            </a:pPr>
            <a:fld id="{D4251662-08A8-4C11-85CE-35442A7EB226}" type="slidenum">
              <a:rPr lang="en-US"/>
              <a:pPr>
                <a:defRPr/>
              </a:pPr>
              <a:t>‹#›</a:t>
            </a:fld>
            <a:endParaRPr lang="en-US"/>
          </a:p>
        </p:txBody>
      </p:sp>
    </p:spTree>
    <p:extLst>
      <p:ext uri="{BB962C8B-B14F-4D97-AF65-F5344CB8AC3E}">
        <p14:creationId xmlns:p14="http://schemas.microsoft.com/office/powerpoint/2010/main" val="2602205367"/>
      </p:ext>
    </p:extLst>
  </p:cSld>
  <p:clrMapOvr>
    <a:masterClrMapping/>
  </p:clrMapOvr>
  <p:transition spd="slow">
    <p:dissolv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theme" Target="../theme/theme3.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image" Target="../media/image1.jpe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theme" Target="../theme/theme4.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4.xml"/><Relationship Id="rId13" Type="http://schemas.openxmlformats.org/officeDocument/2006/relationships/theme" Target="../theme/theme5.xml"/><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slideLayout" Target="../slideLayouts/slideLayout58.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chemeClr val="bg1"/>
            </a:gs>
            <a:gs pos="100000">
              <a:schemeClr val="bg2"/>
            </a:gs>
          </a:gsLst>
          <a:path path="rect">
            <a:fillToRect r="100000" b="100000"/>
          </a:path>
        </a:gradFill>
        <a:effectLst/>
      </p:bgPr>
    </p:bg>
    <p:spTree>
      <p:nvGrpSpPr>
        <p:cNvPr id="1" name=""/>
        <p:cNvGrpSpPr/>
        <p:nvPr/>
      </p:nvGrpSpPr>
      <p:grpSpPr>
        <a:xfrm>
          <a:off x="0" y="0"/>
          <a:ext cx="0" cy="0"/>
          <a:chOff x="0" y="0"/>
          <a:chExt cx="0" cy="0"/>
        </a:xfrm>
      </p:grpSpPr>
      <p:sp>
        <p:nvSpPr>
          <p:cNvPr id="117762" name="Rectangle 2"/>
          <p:cNvSpPr>
            <a:spLocks noChangeArrowheads="1"/>
          </p:cNvSpPr>
          <p:nvPr/>
        </p:nvSpPr>
        <p:spPr bwMode="hidden">
          <a:xfrm>
            <a:off x="0" y="0"/>
            <a:ext cx="1752600" cy="6856413"/>
          </a:xfrm>
          <a:prstGeom prst="rect">
            <a:avLst/>
          </a:prstGeom>
          <a:gradFill rotWithShape="0">
            <a:gsLst>
              <a:gs pos="0">
                <a:schemeClr val="bg2"/>
              </a:gs>
              <a:gs pos="50000">
                <a:schemeClr val="bg1"/>
              </a:gs>
              <a:gs pos="100000">
                <a:schemeClr val="bg2"/>
              </a:gs>
            </a:gsLst>
            <a:lin ang="5400000" scaled="1"/>
          </a:gradFill>
          <a:ln w="9525">
            <a:noFill/>
            <a:miter lim="800000"/>
            <a:headEnd/>
            <a:tailEnd/>
          </a:ln>
          <a:effectLst/>
        </p:spPr>
        <p:txBody>
          <a:bodyPr/>
          <a:lstStyle/>
          <a:p>
            <a:pPr>
              <a:defRPr/>
            </a:pPr>
            <a:endParaRPr kumimoji="1" lang="en-US">
              <a:latin typeface="Times New Roman" pitchFamily="18" charset="0"/>
            </a:endParaRPr>
          </a:p>
        </p:txBody>
      </p:sp>
      <p:grpSp>
        <p:nvGrpSpPr>
          <p:cNvPr id="1027" name="Group 3"/>
          <p:cNvGrpSpPr>
            <a:grpSpLocks/>
          </p:cNvGrpSpPr>
          <p:nvPr/>
        </p:nvGrpSpPr>
        <p:grpSpPr bwMode="auto">
          <a:xfrm>
            <a:off x="152400" y="374650"/>
            <a:ext cx="1525588" cy="1227138"/>
            <a:chOff x="96" y="236"/>
            <a:chExt cx="961" cy="773"/>
          </a:xfrm>
        </p:grpSpPr>
        <p:sp>
          <p:nvSpPr>
            <p:cNvPr id="1033" name="Freeform 4"/>
            <p:cNvSpPr>
              <a:spLocks/>
            </p:cNvSpPr>
            <p:nvPr/>
          </p:nvSpPr>
          <p:spPr bwMode="auto">
            <a:xfrm>
              <a:off x="738" y="495"/>
              <a:ext cx="319" cy="319"/>
            </a:xfrm>
            <a:custGeom>
              <a:avLst/>
              <a:gdLst>
                <a:gd name="T0" fmla="*/ 318 w 319"/>
                <a:gd name="T1" fmla="*/ 198 h 319"/>
                <a:gd name="T2" fmla="*/ 318 w 319"/>
                <a:gd name="T3" fmla="*/ 318 h 319"/>
                <a:gd name="T4" fmla="*/ 1 w 319"/>
                <a:gd name="T5" fmla="*/ 99 h 319"/>
                <a:gd name="T6" fmla="*/ 0 w 319"/>
                <a:gd name="T7" fmla="*/ 108 h 319"/>
                <a:gd name="T8" fmla="*/ 46 w 319"/>
                <a:gd name="T9" fmla="*/ 0 h 319"/>
                <a:gd name="T10" fmla="*/ 318 w 319"/>
                <a:gd name="T11" fmla="*/ 198 h 31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19" h="319">
                  <a:moveTo>
                    <a:pt x="318" y="198"/>
                  </a:moveTo>
                  <a:lnTo>
                    <a:pt x="318" y="318"/>
                  </a:lnTo>
                  <a:lnTo>
                    <a:pt x="1" y="99"/>
                  </a:lnTo>
                  <a:lnTo>
                    <a:pt x="0" y="108"/>
                  </a:lnTo>
                  <a:lnTo>
                    <a:pt x="46" y="0"/>
                  </a:lnTo>
                  <a:lnTo>
                    <a:pt x="318" y="198"/>
                  </a:lnTo>
                </a:path>
              </a:pathLst>
            </a:cu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round/>
                  <a:headEnd type="none" w="sm" len="sm"/>
                  <a:tailEnd type="none" w="sm" len="sm"/>
                </a14:hiddenLine>
              </a:ext>
            </a:extLst>
          </p:spPr>
          <p:txBody>
            <a:bodyPr/>
            <a:lstStyle/>
            <a:p>
              <a:endParaRPr lang="vi-VN"/>
            </a:p>
          </p:txBody>
        </p:sp>
        <p:sp>
          <p:nvSpPr>
            <p:cNvPr id="1034" name="Freeform 5"/>
            <p:cNvSpPr>
              <a:spLocks/>
            </p:cNvSpPr>
            <p:nvPr/>
          </p:nvSpPr>
          <p:spPr bwMode="auto">
            <a:xfrm>
              <a:off x="96" y="495"/>
              <a:ext cx="319" cy="319"/>
            </a:xfrm>
            <a:custGeom>
              <a:avLst/>
              <a:gdLst>
                <a:gd name="T0" fmla="*/ 0 w 319"/>
                <a:gd name="T1" fmla="*/ 198 h 319"/>
                <a:gd name="T2" fmla="*/ 0 w 319"/>
                <a:gd name="T3" fmla="*/ 318 h 319"/>
                <a:gd name="T4" fmla="*/ 316 w 319"/>
                <a:gd name="T5" fmla="*/ 99 h 319"/>
                <a:gd name="T6" fmla="*/ 318 w 319"/>
                <a:gd name="T7" fmla="*/ 108 h 319"/>
                <a:gd name="T8" fmla="*/ 271 w 319"/>
                <a:gd name="T9" fmla="*/ 0 h 319"/>
                <a:gd name="T10" fmla="*/ 0 w 319"/>
                <a:gd name="T11" fmla="*/ 198 h 31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19" h="319">
                  <a:moveTo>
                    <a:pt x="0" y="198"/>
                  </a:moveTo>
                  <a:lnTo>
                    <a:pt x="0" y="318"/>
                  </a:lnTo>
                  <a:lnTo>
                    <a:pt x="316" y="99"/>
                  </a:lnTo>
                  <a:lnTo>
                    <a:pt x="318" y="108"/>
                  </a:lnTo>
                  <a:lnTo>
                    <a:pt x="271" y="0"/>
                  </a:lnTo>
                  <a:lnTo>
                    <a:pt x="0" y="198"/>
                  </a:lnTo>
                </a:path>
              </a:pathLst>
            </a:custGeom>
            <a:gradFill rotWithShape="0">
              <a:gsLst>
                <a:gs pos="0">
                  <a:schemeClr val="bg1"/>
                </a:gs>
                <a:gs pos="100000">
                  <a:schemeClr val="bg2"/>
                </a:gs>
              </a:gsLst>
              <a:lin ang="0" scaled="1"/>
            </a:gradFill>
            <a:ln>
              <a:noFill/>
            </a:ln>
            <a:extLst>
              <a:ext uri="{91240B29-F687-4F45-9708-019B960494DF}">
                <a14:hiddenLine xmlns:a14="http://schemas.microsoft.com/office/drawing/2010/main" w="9525">
                  <a:solidFill>
                    <a:srgbClr val="000000"/>
                  </a:solidFill>
                  <a:round/>
                  <a:headEnd type="none" w="sm" len="sm"/>
                  <a:tailEnd type="none" w="sm" len="sm"/>
                </a14:hiddenLine>
              </a:ext>
            </a:extLst>
          </p:spPr>
          <p:txBody>
            <a:bodyPr/>
            <a:lstStyle/>
            <a:p>
              <a:endParaRPr lang="vi-VN"/>
            </a:p>
          </p:txBody>
        </p:sp>
        <p:grpSp>
          <p:nvGrpSpPr>
            <p:cNvPr id="1035" name="Group 6"/>
            <p:cNvGrpSpPr>
              <a:grpSpLocks/>
            </p:cNvGrpSpPr>
            <p:nvPr/>
          </p:nvGrpSpPr>
          <p:grpSpPr bwMode="auto">
            <a:xfrm>
              <a:off x="152" y="236"/>
              <a:ext cx="823" cy="773"/>
              <a:chOff x="152" y="236"/>
              <a:chExt cx="823" cy="773"/>
            </a:xfrm>
          </p:grpSpPr>
          <p:sp>
            <p:nvSpPr>
              <p:cNvPr id="1037" name="AutoShape 7" descr="Green marble"/>
              <p:cNvSpPr>
                <a:spLocks noChangeArrowheads="1"/>
              </p:cNvSpPr>
              <p:nvPr/>
            </p:nvSpPr>
            <p:spPr bwMode="auto">
              <a:xfrm rot="10800000" flipH="1">
                <a:off x="152" y="236"/>
                <a:ext cx="822" cy="772"/>
              </a:xfrm>
              <a:prstGeom prst="triangle">
                <a:avLst>
                  <a:gd name="adj" fmla="val 49995"/>
                </a:avLst>
              </a:prstGeom>
              <a:blipFill dpi="0" rotWithShape="0">
                <a:blip r:embed="rId14"/>
                <a:srcRect/>
                <a:tile tx="0" ty="0" sx="100000" sy="100000" flip="none" algn="tl"/>
              </a:blipFill>
              <a:ln w="12700" cap="sq">
                <a:solidFill>
                  <a:srgbClr val="006633"/>
                </a:solidFill>
                <a:miter lim="800000"/>
                <a:headEnd/>
                <a:tailEnd/>
              </a:ln>
            </p:spPr>
            <p:txBody>
              <a:bodyPr/>
              <a:lstStyle/>
              <a:p>
                <a:endParaRPr lang="vi-VN"/>
              </a:p>
            </p:txBody>
          </p:sp>
          <p:sp>
            <p:nvSpPr>
              <p:cNvPr id="1038" name="Freeform 8"/>
              <p:cNvSpPr>
                <a:spLocks/>
              </p:cNvSpPr>
              <p:nvPr/>
            </p:nvSpPr>
            <p:spPr bwMode="auto">
              <a:xfrm>
                <a:off x="152" y="236"/>
                <a:ext cx="412" cy="773"/>
              </a:xfrm>
              <a:custGeom>
                <a:avLst/>
                <a:gdLst>
                  <a:gd name="T0" fmla="*/ 411 w 412"/>
                  <a:gd name="T1" fmla="*/ 772 h 773"/>
                  <a:gd name="T2" fmla="*/ 411 w 412"/>
                  <a:gd name="T3" fmla="*/ 637 h 773"/>
                  <a:gd name="T4" fmla="*/ 127 w 412"/>
                  <a:gd name="T5" fmla="*/ 75 h 773"/>
                  <a:gd name="T6" fmla="*/ 0 w 412"/>
                  <a:gd name="T7" fmla="*/ 0 h 773"/>
                  <a:gd name="T8" fmla="*/ 411 w 412"/>
                  <a:gd name="T9" fmla="*/ 772 h 77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12" h="773">
                    <a:moveTo>
                      <a:pt x="411" y="772"/>
                    </a:moveTo>
                    <a:lnTo>
                      <a:pt x="411" y="637"/>
                    </a:lnTo>
                    <a:lnTo>
                      <a:pt x="127" y="75"/>
                    </a:lnTo>
                    <a:lnTo>
                      <a:pt x="0" y="0"/>
                    </a:lnTo>
                    <a:lnTo>
                      <a:pt x="411" y="772"/>
                    </a:lnTo>
                  </a:path>
                </a:pathLst>
              </a:custGeom>
              <a:solidFill>
                <a:srgbClr val="002010">
                  <a:alpha val="50195"/>
                </a:srgbClr>
              </a:solidFill>
              <a:ln w="12700" cap="sq">
                <a:solidFill>
                  <a:srgbClr val="006633"/>
                </a:solidFill>
                <a:prstDash val="solid"/>
                <a:round/>
                <a:headEnd type="none" w="sm" len="sm"/>
                <a:tailEnd type="none" w="sm" len="sm"/>
              </a:ln>
            </p:spPr>
            <p:txBody>
              <a:bodyPr/>
              <a:lstStyle/>
              <a:p>
                <a:endParaRPr lang="vi-VN"/>
              </a:p>
            </p:txBody>
          </p:sp>
          <p:sp>
            <p:nvSpPr>
              <p:cNvPr id="1039" name="Freeform 9"/>
              <p:cNvSpPr>
                <a:spLocks/>
              </p:cNvSpPr>
              <p:nvPr/>
            </p:nvSpPr>
            <p:spPr bwMode="auto">
              <a:xfrm>
                <a:off x="152" y="236"/>
                <a:ext cx="823" cy="77"/>
              </a:xfrm>
              <a:custGeom>
                <a:avLst/>
                <a:gdLst>
                  <a:gd name="T0" fmla="*/ 0 w 823"/>
                  <a:gd name="T1" fmla="*/ 0 h 77"/>
                  <a:gd name="T2" fmla="*/ 127 w 823"/>
                  <a:gd name="T3" fmla="*/ 76 h 77"/>
                  <a:gd name="T4" fmla="*/ 712 w 823"/>
                  <a:gd name="T5" fmla="*/ 76 h 77"/>
                  <a:gd name="T6" fmla="*/ 822 w 823"/>
                  <a:gd name="T7" fmla="*/ 0 h 77"/>
                  <a:gd name="T8" fmla="*/ 0 w 823"/>
                  <a:gd name="T9" fmla="*/ 0 h 7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23" h="77">
                    <a:moveTo>
                      <a:pt x="0" y="0"/>
                    </a:moveTo>
                    <a:lnTo>
                      <a:pt x="127" y="76"/>
                    </a:lnTo>
                    <a:lnTo>
                      <a:pt x="712" y="76"/>
                    </a:lnTo>
                    <a:lnTo>
                      <a:pt x="822" y="0"/>
                    </a:lnTo>
                    <a:lnTo>
                      <a:pt x="0" y="0"/>
                    </a:lnTo>
                  </a:path>
                </a:pathLst>
              </a:custGeom>
              <a:solidFill>
                <a:srgbClr val="71BB96">
                  <a:alpha val="50195"/>
                </a:srgbClr>
              </a:solidFill>
              <a:ln w="12700" cap="sq">
                <a:solidFill>
                  <a:srgbClr val="006633"/>
                </a:solidFill>
                <a:prstDash val="solid"/>
                <a:round/>
                <a:headEnd type="none" w="sm" len="sm"/>
                <a:tailEnd type="none" w="sm" len="sm"/>
              </a:ln>
            </p:spPr>
            <p:txBody>
              <a:bodyPr/>
              <a:lstStyle/>
              <a:p>
                <a:endParaRPr lang="vi-VN"/>
              </a:p>
            </p:txBody>
          </p:sp>
          <p:sp>
            <p:nvSpPr>
              <p:cNvPr id="1040" name="Freeform 10"/>
              <p:cNvSpPr>
                <a:spLocks/>
              </p:cNvSpPr>
              <p:nvPr/>
            </p:nvSpPr>
            <p:spPr bwMode="auto">
              <a:xfrm>
                <a:off x="563" y="236"/>
                <a:ext cx="412" cy="773"/>
              </a:xfrm>
              <a:custGeom>
                <a:avLst/>
                <a:gdLst>
                  <a:gd name="T0" fmla="*/ 0 w 412"/>
                  <a:gd name="T1" fmla="*/ 772 h 773"/>
                  <a:gd name="T2" fmla="*/ 0 w 412"/>
                  <a:gd name="T3" fmla="*/ 637 h 773"/>
                  <a:gd name="T4" fmla="*/ 283 w 412"/>
                  <a:gd name="T5" fmla="*/ 75 h 773"/>
                  <a:gd name="T6" fmla="*/ 411 w 412"/>
                  <a:gd name="T7" fmla="*/ 0 h 773"/>
                  <a:gd name="T8" fmla="*/ 0 w 412"/>
                  <a:gd name="T9" fmla="*/ 772 h 77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12" h="773">
                    <a:moveTo>
                      <a:pt x="0" y="772"/>
                    </a:moveTo>
                    <a:lnTo>
                      <a:pt x="0" y="637"/>
                    </a:lnTo>
                    <a:lnTo>
                      <a:pt x="283" y="75"/>
                    </a:lnTo>
                    <a:lnTo>
                      <a:pt x="411" y="0"/>
                    </a:lnTo>
                    <a:lnTo>
                      <a:pt x="0" y="772"/>
                    </a:lnTo>
                  </a:path>
                </a:pathLst>
              </a:custGeom>
              <a:solidFill>
                <a:srgbClr val="006633">
                  <a:alpha val="50195"/>
                </a:srgbClr>
              </a:solidFill>
              <a:ln w="12700" cap="sq">
                <a:solidFill>
                  <a:srgbClr val="006633"/>
                </a:solidFill>
                <a:prstDash val="solid"/>
                <a:round/>
                <a:headEnd type="none" w="sm" len="sm"/>
                <a:tailEnd type="none" w="sm" len="sm"/>
              </a:ln>
            </p:spPr>
            <p:txBody>
              <a:bodyPr/>
              <a:lstStyle/>
              <a:p>
                <a:endParaRPr lang="vi-VN"/>
              </a:p>
            </p:txBody>
          </p:sp>
        </p:grpSp>
        <p:sp>
          <p:nvSpPr>
            <p:cNvPr id="117771" name="Rectangle 11"/>
            <p:cNvSpPr>
              <a:spLocks noChangeArrowheads="1"/>
            </p:cNvSpPr>
            <p:nvPr/>
          </p:nvSpPr>
          <p:spPr bwMode="auto">
            <a:xfrm>
              <a:off x="96" y="704"/>
              <a:ext cx="959" cy="109"/>
            </a:xfrm>
            <a:prstGeom prst="rect">
              <a:avLst/>
            </a:prstGeom>
            <a:gradFill rotWithShape="0">
              <a:gsLst>
                <a:gs pos="0">
                  <a:schemeClr val="bg2"/>
                </a:gs>
                <a:gs pos="50000">
                  <a:schemeClr val="folHlink"/>
                </a:gs>
                <a:gs pos="100000">
                  <a:schemeClr val="bg2"/>
                </a:gs>
              </a:gsLst>
              <a:lin ang="0" scaled="1"/>
            </a:gradFill>
            <a:ln w="9525">
              <a:noFill/>
              <a:miter lim="800000"/>
              <a:headEnd/>
              <a:tailEnd/>
            </a:ln>
            <a:effectLst/>
          </p:spPr>
          <p:txBody>
            <a:bodyPr/>
            <a:lstStyle/>
            <a:p>
              <a:pPr>
                <a:defRPr/>
              </a:pPr>
              <a:endParaRPr lang="en-US"/>
            </a:p>
          </p:txBody>
        </p:sp>
      </p:grpSp>
      <p:sp>
        <p:nvSpPr>
          <p:cNvPr id="117772" name="Rectangle 12"/>
          <p:cNvSpPr>
            <a:spLocks noGrp="1" noChangeArrowheads="1"/>
          </p:cNvSpPr>
          <p:nvPr>
            <p:ph type="title"/>
          </p:nvPr>
        </p:nvSpPr>
        <p:spPr bwMode="auto">
          <a:xfrm>
            <a:off x="1905000" y="228600"/>
            <a:ext cx="7086600"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2075" tIns="46038" rIns="92075" bIns="46038" numCol="1" anchor="ctr" anchorCtr="0" compatLnSpc="1">
            <a:prstTxWarp prst="textNoShape">
              <a:avLst/>
            </a:prstTxWarp>
          </a:bodyPr>
          <a:lstStyle/>
          <a:p>
            <a:pPr lvl="0"/>
            <a:r>
              <a:rPr lang="en-US" smtClean="0"/>
              <a:t>Click to edit Master title style</a:t>
            </a:r>
          </a:p>
        </p:txBody>
      </p:sp>
      <p:sp>
        <p:nvSpPr>
          <p:cNvPr id="117773" name="Rectangle 13"/>
          <p:cNvSpPr>
            <a:spLocks noGrp="1" noChangeArrowheads="1"/>
          </p:cNvSpPr>
          <p:nvPr>
            <p:ph type="body" idx="1"/>
          </p:nvPr>
        </p:nvSpPr>
        <p:spPr bwMode="auto">
          <a:xfrm>
            <a:off x="661988" y="19050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17774" name="Rectangle 14"/>
          <p:cNvSpPr>
            <a:spLocks noGrp="1" noChangeArrowheads="1"/>
          </p:cNvSpPr>
          <p:nvPr>
            <p:ph type="dt" sz="half" idx="2"/>
          </p:nvPr>
        </p:nvSpPr>
        <p:spPr bwMode="auto">
          <a:xfrm>
            <a:off x="685800" y="6399213"/>
            <a:ext cx="1905000" cy="4572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lvl1pPr eaLnBrk="1" hangingPunct="1">
              <a:defRPr sz="1400">
                <a:latin typeface="+mn-lt"/>
              </a:defRPr>
            </a:lvl1pPr>
          </a:lstStyle>
          <a:p>
            <a:pPr>
              <a:defRPr/>
            </a:pPr>
            <a:endParaRPr lang="en-US"/>
          </a:p>
        </p:txBody>
      </p:sp>
      <p:sp>
        <p:nvSpPr>
          <p:cNvPr id="117775" name="Rectangle 15"/>
          <p:cNvSpPr>
            <a:spLocks noGrp="1" noChangeArrowheads="1"/>
          </p:cNvSpPr>
          <p:nvPr>
            <p:ph type="ftr" sz="quarter" idx="3"/>
          </p:nvPr>
        </p:nvSpPr>
        <p:spPr bwMode="auto">
          <a:xfrm>
            <a:off x="3124200" y="6399213"/>
            <a:ext cx="2895600" cy="4572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lvl1pPr algn="ctr" eaLnBrk="1" hangingPunct="1">
              <a:defRPr sz="1400">
                <a:latin typeface="+mn-lt"/>
              </a:defRPr>
            </a:lvl1pPr>
          </a:lstStyle>
          <a:p>
            <a:pPr>
              <a:defRPr/>
            </a:pPr>
            <a:endParaRPr lang="en-US"/>
          </a:p>
        </p:txBody>
      </p:sp>
      <p:sp>
        <p:nvSpPr>
          <p:cNvPr id="117776" name="Rectangle 16"/>
          <p:cNvSpPr>
            <a:spLocks noGrp="1" noChangeArrowheads="1"/>
          </p:cNvSpPr>
          <p:nvPr>
            <p:ph type="sldNum" sz="quarter" idx="4"/>
          </p:nvPr>
        </p:nvSpPr>
        <p:spPr bwMode="auto">
          <a:xfrm>
            <a:off x="6553200" y="6399213"/>
            <a:ext cx="1905000" cy="457200"/>
          </a:xfrm>
          <a:prstGeom prst="rect">
            <a:avLst/>
          </a:prstGeom>
          <a:noFill/>
          <a:ln w="9525">
            <a:noFill/>
            <a:miter lim="800000"/>
            <a:headEnd/>
            <a:tailEnd/>
          </a:ln>
          <a:effectLst/>
        </p:spPr>
        <p:txBody>
          <a:bodyPr vert="horz" wrap="none" lIns="92075" tIns="46038" rIns="92075" bIns="46038" numCol="1" anchor="ctr" anchorCtr="0" compatLnSpc="1">
            <a:prstTxWarp prst="textNoShape">
              <a:avLst/>
            </a:prstTxWarp>
          </a:bodyPr>
          <a:lstStyle>
            <a:lvl1pPr algn="r" eaLnBrk="1" hangingPunct="1">
              <a:defRPr sz="1400">
                <a:latin typeface="+mn-lt"/>
              </a:defRPr>
            </a:lvl1pPr>
          </a:lstStyle>
          <a:p>
            <a:pPr>
              <a:defRPr/>
            </a:pPr>
            <a:fld id="{17E64D88-C5CD-4527-8FD8-1778D28D8378}" type="slidenum">
              <a:rPr lang="en-US"/>
              <a:pPr>
                <a:defRPr/>
              </a:pPr>
              <a:t>‹#›</a:t>
            </a:fld>
            <a:endParaRPr lang="en-US"/>
          </a:p>
        </p:txBody>
      </p:sp>
    </p:spTree>
  </p:cSld>
  <p:clrMap bg1="dk2" tx1="lt1" bg2="dk1" tx2="lt2" accent1="accent1" accent2="accent2" accent3="accent3" accent4="accent4" accent5="accent5" accent6="accent6" hlink="hlink" folHlink="folHlink"/>
  <p:sldLayoutIdLst>
    <p:sldLayoutId id="2147483922" r:id="rId1"/>
    <p:sldLayoutId id="2147483870" r:id="rId2"/>
    <p:sldLayoutId id="2147483871" r:id="rId3"/>
    <p:sldLayoutId id="2147483872" r:id="rId4"/>
    <p:sldLayoutId id="2147483873" r:id="rId5"/>
    <p:sldLayoutId id="2147483874" r:id="rId6"/>
    <p:sldLayoutId id="2147483875" r:id="rId7"/>
    <p:sldLayoutId id="2147483876" r:id="rId8"/>
    <p:sldLayoutId id="2147483877" r:id="rId9"/>
    <p:sldLayoutId id="2147483878" r:id="rId10"/>
    <p:sldLayoutId id="2147483879" r:id="rId11"/>
    <p:sldLayoutId id="2147483923" r:id="rId12"/>
  </p:sldLayoutIdLst>
  <p:transition spd="slow">
    <p:dissolv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9" presetClass="entr" presetSubtype="0" accel="100000" fill="hold" grpId="0" nodeType="withEffect">
                                  <p:stCondLst>
                                    <p:cond delay="0"/>
                                  </p:stCondLst>
                                  <p:childTnLst>
                                    <p:set>
                                      <p:cBhvr>
                                        <p:cTn id="6" dur="1" fill="hold">
                                          <p:stCondLst>
                                            <p:cond delay="0"/>
                                          </p:stCondLst>
                                        </p:cTn>
                                        <p:tgtEl>
                                          <p:spTgt spid="117772"/>
                                        </p:tgtEl>
                                        <p:attrNameLst>
                                          <p:attrName>style.visibility</p:attrName>
                                        </p:attrNameLst>
                                      </p:cBhvr>
                                      <p:to>
                                        <p:strVal val="visible"/>
                                      </p:to>
                                    </p:set>
                                    <p:anim calcmode="lin" valueType="num">
                                      <p:cBhvr>
                                        <p:cTn id="7" dur="500" fill="hold"/>
                                        <p:tgtEl>
                                          <p:spTgt spid="117772"/>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117772"/>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117772"/>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117772"/>
                                        </p:tgtEl>
                                        <p:attrNameLst>
                                          <p:attrName>ppt_y</p:attrName>
                                        </p:attrNameLst>
                                      </p:cBhvr>
                                      <p:tavLst>
                                        <p:tav tm="0">
                                          <p:val>
                                            <p:strVal val="#ppt_y"/>
                                          </p:val>
                                        </p:tav>
                                        <p:tav tm="100000">
                                          <p:val>
                                            <p:strVal val="#ppt_y"/>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39" presetClass="entr" presetSubtype="0" accel="100000" fill="hold" grpId="0" nodeType="clickEffect">
                                  <p:stCondLst>
                                    <p:cond delay="0"/>
                                  </p:stCondLst>
                                  <p:childTnLst>
                                    <p:set>
                                      <p:cBhvr>
                                        <p:cTn id="14" dur="1" fill="hold">
                                          <p:stCondLst>
                                            <p:cond delay="0"/>
                                          </p:stCondLst>
                                        </p:cTn>
                                        <p:tgtEl>
                                          <p:spTgt spid="117773">
                                            <p:txEl>
                                              <p:pRg st="0" end="0"/>
                                            </p:txEl>
                                          </p:spTgt>
                                        </p:tgtEl>
                                        <p:attrNameLst>
                                          <p:attrName>style.visibility</p:attrName>
                                        </p:attrNameLst>
                                      </p:cBhvr>
                                      <p:to>
                                        <p:strVal val="visible"/>
                                      </p:to>
                                    </p:set>
                                    <p:anim calcmode="lin" valueType="num">
                                      <p:cBhvr>
                                        <p:cTn id="15" dur="500" fill="hold"/>
                                        <p:tgtEl>
                                          <p:spTgt spid="117773">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6" dur="500" fill="hold"/>
                                        <p:tgtEl>
                                          <p:spTgt spid="117773">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7" dur="500" fill="hold"/>
                                        <p:tgtEl>
                                          <p:spTgt spid="117773">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18" dur="500" fill="hold"/>
                                        <p:tgtEl>
                                          <p:spTgt spid="117773">
                                            <p:txEl>
                                              <p:pRg st="0" end="0"/>
                                            </p:txEl>
                                          </p:spTgt>
                                        </p:tgtEl>
                                        <p:attrNameLst>
                                          <p:attrName>ppt_y</p:attrName>
                                        </p:attrNameLst>
                                      </p:cBhvr>
                                      <p:tavLst>
                                        <p:tav tm="0">
                                          <p:val>
                                            <p:strVal val="#ppt_y"/>
                                          </p:val>
                                        </p:tav>
                                        <p:tav tm="100000">
                                          <p:val>
                                            <p:strVal val="#ppt_y"/>
                                          </p:val>
                                        </p:tav>
                                      </p:tavLst>
                                    </p:anim>
                                  </p:childTnLst>
                                </p:cTn>
                              </p:par>
                              <p:par>
                                <p:cTn id="19" presetID="39" presetClass="entr" presetSubtype="0" accel="100000" fill="hold" grpId="0" nodeType="withEffect">
                                  <p:stCondLst>
                                    <p:cond delay="0"/>
                                  </p:stCondLst>
                                  <p:childTnLst>
                                    <p:set>
                                      <p:cBhvr>
                                        <p:cTn id="20" dur="1" fill="hold">
                                          <p:stCondLst>
                                            <p:cond delay="0"/>
                                          </p:stCondLst>
                                        </p:cTn>
                                        <p:tgtEl>
                                          <p:spTgt spid="117773">
                                            <p:txEl>
                                              <p:pRg st="1" end="1"/>
                                            </p:txEl>
                                          </p:spTgt>
                                        </p:tgtEl>
                                        <p:attrNameLst>
                                          <p:attrName>style.visibility</p:attrName>
                                        </p:attrNameLst>
                                      </p:cBhvr>
                                      <p:to>
                                        <p:strVal val="visible"/>
                                      </p:to>
                                    </p:set>
                                    <p:anim calcmode="lin" valueType="num">
                                      <p:cBhvr>
                                        <p:cTn id="21" dur="500" fill="hold"/>
                                        <p:tgtEl>
                                          <p:spTgt spid="117773">
                                            <p:txEl>
                                              <p:pRg st="1" end="1"/>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2" dur="500" fill="hold"/>
                                        <p:tgtEl>
                                          <p:spTgt spid="117773">
                                            <p:txEl>
                                              <p:pRg st="1" end="1"/>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3" dur="500" fill="hold"/>
                                        <p:tgtEl>
                                          <p:spTgt spid="117773">
                                            <p:txEl>
                                              <p:pRg st="1" end="1"/>
                                            </p:txEl>
                                          </p:spTgt>
                                        </p:tgtEl>
                                        <p:attrNameLst>
                                          <p:attrName>ppt_x</p:attrName>
                                        </p:attrNameLst>
                                      </p:cBhvr>
                                      <p:tavLst>
                                        <p:tav tm="0">
                                          <p:val>
                                            <p:strVal val="#ppt_x-.3"/>
                                          </p:val>
                                        </p:tav>
                                        <p:tav tm="50000">
                                          <p:val>
                                            <p:strVal val="#ppt_x"/>
                                          </p:val>
                                        </p:tav>
                                        <p:tav tm="100000">
                                          <p:val>
                                            <p:strVal val="#ppt_x"/>
                                          </p:val>
                                        </p:tav>
                                      </p:tavLst>
                                    </p:anim>
                                    <p:anim calcmode="lin" valueType="num">
                                      <p:cBhvr>
                                        <p:cTn id="24" dur="500" fill="hold"/>
                                        <p:tgtEl>
                                          <p:spTgt spid="117773">
                                            <p:txEl>
                                              <p:pRg st="1" end="1"/>
                                            </p:txEl>
                                          </p:spTgt>
                                        </p:tgtEl>
                                        <p:attrNameLst>
                                          <p:attrName>ppt_y</p:attrName>
                                        </p:attrNameLst>
                                      </p:cBhvr>
                                      <p:tavLst>
                                        <p:tav tm="0">
                                          <p:val>
                                            <p:strVal val="#ppt_y"/>
                                          </p:val>
                                        </p:tav>
                                        <p:tav tm="100000">
                                          <p:val>
                                            <p:strVal val="#ppt_y"/>
                                          </p:val>
                                        </p:tav>
                                      </p:tavLst>
                                    </p:anim>
                                  </p:childTnLst>
                                </p:cTn>
                              </p:par>
                              <p:par>
                                <p:cTn id="25" presetID="39" presetClass="entr" presetSubtype="0" accel="100000" fill="hold" grpId="0" nodeType="withEffect">
                                  <p:stCondLst>
                                    <p:cond delay="0"/>
                                  </p:stCondLst>
                                  <p:childTnLst>
                                    <p:set>
                                      <p:cBhvr>
                                        <p:cTn id="26" dur="1" fill="hold">
                                          <p:stCondLst>
                                            <p:cond delay="0"/>
                                          </p:stCondLst>
                                        </p:cTn>
                                        <p:tgtEl>
                                          <p:spTgt spid="117773">
                                            <p:txEl>
                                              <p:pRg st="2" end="2"/>
                                            </p:txEl>
                                          </p:spTgt>
                                        </p:tgtEl>
                                        <p:attrNameLst>
                                          <p:attrName>style.visibility</p:attrName>
                                        </p:attrNameLst>
                                      </p:cBhvr>
                                      <p:to>
                                        <p:strVal val="visible"/>
                                      </p:to>
                                    </p:set>
                                    <p:anim calcmode="lin" valueType="num">
                                      <p:cBhvr>
                                        <p:cTn id="27" dur="500" fill="hold"/>
                                        <p:tgtEl>
                                          <p:spTgt spid="117773">
                                            <p:txEl>
                                              <p:pRg st="2" end="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8" dur="500" fill="hold"/>
                                        <p:tgtEl>
                                          <p:spTgt spid="117773">
                                            <p:txEl>
                                              <p:pRg st="2" end="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9" dur="500" fill="hold"/>
                                        <p:tgtEl>
                                          <p:spTgt spid="117773">
                                            <p:txEl>
                                              <p:pRg st="2" end="2"/>
                                            </p:txEl>
                                          </p:spTgt>
                                        </p:tgtEl>
                                        <p:attrNameLst>
                                          <p:attrName>ppt_x</p:attrName>
                                        </p:attrNameLst>
                                      </p:cBhvr>
                                      <p:tavLst>
                                        <p:tav tm="0">
                                          <p:val>
                                            <p:strVal val="#ppt_x-.3"/>
                                          </p:val>
                                        </p:tav>
                                        <p:tav tm="50000">
                                          <p:val>
                                            <p:strVal val="#ppt_x"/>
                                          </p:val>
                                        </p:tav>
                                        <p:tav tm="100000">
                                          <p:val>
                                            <p:strVal val="#ppt_x"/>
                                          </p:val>
                                        </p:tav>
                                      </p:tavLst>
                                    </p:anim>
                                    <p:anim calcmode="lin" valueType="num">
                                      <p:cBhvr>
                                        <p:cTn id="30" dur="500" fill="hold"/>
                                        <p:tgtEl>
                                          <p:spTgt spid="117773">
                                            <p:txEl>
                                              <p:pRg st="2" end="2"/>
                                            </p:txEl>
                                          </p:spTgt>
                                        </p:tgtEl>
                                        <p:attrNameLst>
                                          <p:attrName>ppt_y</p:attrName>
                                        </p:attrNameLst>
                                      </p:cBhvr>
                                      <p:tavLst>
                                        <p:tav tm="0">
                                          <p:val>
                                            <p:strVal val="#ppt_y"/>
                                          </p:val>
                                        </p:tav>
                                        <p:tav tm="100000">
                                          <p:val>
                                            <p:strVal val="#ppt_y"/>
                                          </p:val>
                                        </p:tav>
                                      </p:tavLst>
                                    </p:anim>
                                  </p:childTnLst>
                                </p:cTn>
                              </p:par>
                              <p:par>
                                <p:cTn id="31" presetID="39" presetClass="entr" presetSubtype="0" accel="100000" fill="hold" grpId="0" nodeType="withEffect">
                                  <p:stCondLst>
                                    <p:cond delay="0"/>
                                  </p:stCondLst>
                                  <p:childTnLst>
                                    <p:set>
                                      <p:cBhvr>
                                        <p:cTn id="32" dur="1" fill="hold">
                                          <p:stCondLst>
                                            <p:cond delay="0"/>
                                          </p:stCondLst>
                                        </p:cTn>
                                        <p:tgtEl>
                                          <p:spTgt spid="117773">
                                            <p:txEl>
                                              <p:pRg st="3" end="3"/>
                                            </p:txEl>
                                          </p:spTgt>
                                        </p:tgtEl>
                                        <p:attrNameLst>
                                          <p:attrName>style.visibility</p:attrName>
                                        </p:attrNameLst>
                                      </p:cBhvr>
                                      <p:to>
                                        <p:strVal val="visible"/>
                                      </p:to>
                                    </p:set>
                                    <p:anim calcmode="lin" valueType="num">
                                      <p:cBhvr>
                                        <p:cTn id="33" dur="500" fill="hold"/>
                                        <p:tgtEl>
                                          <p:spTgt spid="117773">
                                            <p:txEl>
                                              <p:pRg st="3" end="3"/>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34" dur="500" fill="hold"/>
                                        <p:tgtEl>
                                          <p:spTgt spid="117773">
                                            <p:txEl>
                                              <p:pRg st="3" end="3"/>
                                            </p:txEl>
                                          </p:spTgt>
                                        </p:tgtEl>
                                        <p:attrNameLst>
                                          <p:attrName>ppt_w</p:attrName>
                                        </p:attrNameLst>
                                      </p:cBhvr>
                                      <p:tavLst>
                                        <p:tav tm="0">
                                          <p:val>
                                            <p:strVal val="#ppt_w+.3"/>
                                          </p:val>
                                        </p:tav>
                                        <p:tav tm="50000">
                                          <p:val>
                                            <p:strVal val="#ppt_w+.3"/>
                                          </p:val>
                                        </p:tav>
                                        <p:tav tm="100000">
                                          <p:val>
                                            <p:strVal val="#ppt_w"/>
                                          </p:val>
                                        </p:tav>
                                      </p:tavLst>
                                    </p:anim>
                                    <p:anim calcmode="lin" valueType="num">
                                      <p:cBhvr>
                                        <p:cTn id="35" dur="500" fill="hold"/>
                                        <p:tgtEl>
                                          <p:spTgt spid="117773">
                                            <p:txEl>
                                              <p:pRg st="3" end="3"/>
                                            </p:txEl>
                                          </p:spTgt>
                                        </p:tgtEl>
                                        <p:attrNameLst>
                                          <p:attrName>ppt_x</p:attrName>
                                        </p:attrNameLst>
                                      </p:cBhvr>
                                      <p:tavLst>
                                        <p:tav tm="0">
                                          <p:val>
                                            <p:strVal val="#ppt_x-.3"/>
                                          </p:val>
                                        </p:tav>
                                        <p:tav tm="50000">
                                          <p:val>
                                            <p:strVal val="#ppt_x"/>
                                          </p:val>
                                        </p:tav>
                                        <p:tav tm="100000">
                                          <p:val>
                                            <p:strVal val="#ppt_x"/>
                                          </p:val>
                                        </p:tav>
                                      </p:tavLst>
                                    </p:anim>
                                    <p:anim calcmode="lin" valueType="num">
                                      <p:cBhvr>
                                        <p:cTn id="36" dur="500" fill="hold"/>
                                        <p:tgtEl>
                                          <p:spTgt spid="117773">
                                            <p:txEl>
                                              <p:pRg st="3" end="3"/>
                                            </p:txEl>
                                          </p:spTgt>
                                        </p:tgtEl>
                                        <p:attrNameLst>
                                          <p:attrName>ppt_y</p:attrName>
                                        </p:attrNameLst>
                                      </p:cBhvr>
                                      <p:tavLst>
                                        <p:tav tm="0">
                                          <p:val>
                                            <p:strVal val="#ppt_y"/>
                                          </p:val>
                                        </p:tav>
                                        <p:tav tm="100000">
                                          <p:val>
                                            <p:strVal val="#ppt_y"/>
                                          </p:val>
                                        </p:tav>
                                      </p:tavLst>
                                    </p:anim>
                                  </p:childTnLst>
                                </p:cTn>
                              </p:par>
                              <p:par>
                                <p:cTn id="37" presetID="39" presetClass="entr" presetSubtype="0" accel="100000" fill="hold" grpId="0" nodeType="withEffect">
                                  <p:stCondLst>
                                    <p:cond delay="0"/>
                                  </p:stCondLst>
                                  <p:childTnLst>
                                    <p:set>
                                      <p:cBhvr>
                                        <p:cTn id="38" dur="1" fill="hold">
                                          <p:stCondLst>
                                            <p:cond delay="0"/>
                                          </p:stCondLst>
                                        </p:cTn>
                                        <p:tgtEl>
                                          <p:spTgt spid="117773">
                                            <p:txEl>
                                              <p:pRg st="4" end="4"/>
                                            </p:txEl>
                                          </p:spTgt>
                                        </p:tgtEl>
                                        <p:attrNameLst>
                                          <p:attrName>style.visibility</p:attrName>
                                        </p:attrNameLst>
                                      </p:cBhvr>
                                      <p:to>
                                        <p:strVal val="visible"/>
                                      </p:to>
                                    </p:set>
                                    <p:anim calcmode="lin" valueType="num">
                                      <p:cBhvr>
                                        <p:cTn id="39" dur="500" fill="hold"/>
                                        <p:tgtEl>
                                          <p:spTgt spid="117773">
                                            <p:txEl>
                                              <p:pRg st="4" end="4"/>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40" dur="500" fill="hold"/>
                                        <p:tgtEl>
                                          <p:spTgt spid="117773">
                                            <p:txEl>
                                              <p:pRg st="4" end="4"/>
                                            </p:txEl>
                                          </p:spTgt>
                                        </p:tgtEl>
                                        <p:attrNameLst>
                                          <p:attrName>ppt_w</p:attrName>
                                        </p:attrNameLst>
                                      </p:cBhvr>
                                      <p:tavLst>
                                        <p:tav tm="0">
                                          <p:val>
                                            <p:strVal val="#ppt_w+.3"/>
                                          </p:val>
                                        </p:tav>
                                        <p:tav tm="50000">
                                          <p:val>
                                            <p:strVal val="#ppt_w+.3"/>
                                          </p:val>
                                        </p:tav>
                                        <p:tav tm="100000">
                                          <p:val>
                                            <p:strVal val="#ppt_w"/>
                                          </p:val>
                                        </p:tav>
                                      </p:tavLst>
                                    </p:anim>
                                    <p:anim calcmode="lin" valueType="num">
                                      <p:cBhvr>
                                        <p:cTn id="41" dur="500" fill="hold"/>
                                        <p:tgtEl>
                                          <p:spTgt spid="117773">
                                            <p:txEl>
                                              <p:pRg st="4" end="4"/>
                                            </p:txEl>
                                          </p:spTgt>
                                        </p:tgtEl>
                                        <p:attrNameLst>
                                          <p:attrName>ppt_x</p:attrName>
                                        </p:attrNameLst>
                                      </p:cBhvr>
                                      <p:tavLst>
                                        <p:tav tm="0">
                                          <p:val>
                                            <p:strVal val="#ppt_x-.3"/>
                                          </p:val>
                                        </p:tav>
                                        <p:tav tm="50000">
                                          <p:val>
                                            <p:strVal val="#ppt_x"/>
                                          </p:val>
                                        </p:tav>
                                        <p:tav tm="100000">
                                          <p:val>
                                            <p:strVal val="#ppt_x"/>
                                          </p:val>
                                        </p:tav>
                                      </p:tavLst>
                                    </p:anim>
                                    <p:anim calcmode="lin" valueType="num">
                                      <p:cBhvr>
                                        <p:cTn id="42" dur="500" fill="hold"/>
                                        <p:tgtEl>
                                          <p:spTgt spid="11777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43" fill="hold" nodeType="clickPar">
                      <p:stCondLst>
                        <p:cond delay="indefinite"/>
                      </p:stCondLst>
                      <p:childTnLst>
                        <p:par>
                          <p:cTn id="44" fill="hold" nodeType="withGroup">
                            <p:stCondLst>
                              <p:cond delay="0"/>
                            </p:stCondLst>
                            <p:childTnLst>
                              <p:par>
                                <p:cTn id="45" presetID="39" presetClass="exit" presetSubtype="0" decel="100000" fill="hold" grpId="1" nodeType="clickEffect">
                                  <p:stCondLst>
                                    <p:cond delay="0"/>
                                  </p:stCondLst>
                                  <p:childTnLst>
                                    <p:anim calcmode="lin" valueType="num">
                                      <p:cBhvr>
                                        <p:cTn id="46" dur="500" fill="hold"/>
                                        <p:tgtEl>
                                          <p:spTgt spid="117772"/>
                                        </p:tgtEl>
                                        <p:attrNameLst>
                                          <p:attrName>ppt_h</p:attrName>
                                        </p:attrNameLst>
                                      </p:cBhvr>
                                      <p:tavLst>
                                        <p:tav tm="0">
                                          <p:val>
                                            <p:strVal val="ppt_h"/>
                                          </p:val>
                                        </p:tav>
                                        <p:tav tm="50000">
                                          <p:val>
                                            <p:strVal val="ppt_h/20"/>
                                          </p:val>
                                        </p:tav>
                                        <p:tav tm="100000">
                                          <p:val>
                                            <p:strVal val="ppt_h/20"/>
                                          </p:val>
                                        </p:tav>
                                      </p:tavLst>
                                    </p:anim>
                                    <p:anim calcmode="lin" valueType="num">
                                      <p:cBhvr>
                                        <p:cTn id="47" dur="500" fill="hold"/>
                                        <p:tgtEl>
                                          <p:spTgt spid="117772"/>
                                        </p:tgtEl>
                                        <p:attrNameLst>
                                          <p:attrName>ppt_w</p:attrName>
                                        </p:attrNameLst>
                                      </p:cBhvr>
                                      <p:tavLst>
                                        <p:tav tm="0">
                                          <p:val>
                                            <p:strVal val="ppt_w"/>
                                          </p:val>
                                        </p:tav>
                                        <p:tav tm="50000">
                                          <p:val>
                                            <p:strVal val="ppt_w+.3"/>
                                          </p:val>
                                        </p:tav>
                                        <p:tav tm="100000">
                                          <p:val>
                                            <p:strVal val="ppt_w+.3"/>
                                          </p:val>
                                        </p:tav>
                                      </p:tavLst>
                                    </p:anim>
                                    <p:anim calcmode="lin" valueType="num">
                                      <p:cBhvr>
                                        <p:cTn id="48" dur="500" fill="hold"/>
                                        <p:tgtEl>
                                          <p:spTgt spid="117772"/>
                                        </p:tgtEl>
                                        <p:attrNameLst>
                                          <p:attrName>ppt_x</p:attrName>
                                        </p:attrNameLst>
                                      </p:cBhvr>
                                      <p:tavLst>
                                        <p:tav tm="0">
                                          <p:val>
                                            <p:strVal val="ppt_x"/>
                                          </p:val>
                                        </p:tav>
                                        <p:tav tm="50000">
                                          <p:val>
                                            <p:strVal val="ppt_x"/>
                                          </p:val>
                                        </p:tav>
                                        <p:tav tm="100000">
                                          <p:val>
                                            <p:strVal val="ppt_x-.3"/>
                                          </p:val>
                                        </p:tav>
                                      </p:tavLst>
                                    </p:anim>
                                    <p:anim calcmode="lin" valueType="num">
                                      <p:cBhvr>
                                        <p:cTn id="49" dur="500" fill="hold"/>
                                        <p:tgtEl>
                                          <p:spTgt spid="117772"/>
                                        </p:tgtEl>
                                        <p:attrNameLst>
                                          <p:attrName>ppt_y</p:attrName>
                                        </p:attrNameLst>
                                      </p:cBhvr>
                                      <p:tavLst>
                                        <p:tav tm="0">
                                          <p:val>
                                            <p:strVal val="ppt_y"/>
                                          </p:val>
                                        </p:tav>
                                        <p:tav tm="100000">
                                          <p:val>
                                            <p:strVal val="ppt_y"/>
                                          </p:val>
                                        </p:tav>
                                      </p:tavLst>
                                    </p:anim>
                                    <p:set>
                                      <p:cBhvr>
                                        <p:cTn id="50" dur="1" fill="hold">
                                          <p:stCondLst>
                                            <p:cond delay="499"/>
                                          </p:stCondLst>
                                        </p:cTn>
                                        <p:tgtEl>
                                          <p:spTgt spid="117772"/>
                                        </p:tgtEl>
                                        <p:attrNameLst>
                                          <p:attrName>style.visibility</p:attrName>
                                        </p:attrNameLst>
                                      </p:cBhvr>
                                      <p:to>
                                        <p:strVal val="hidden"/>
                                      </p:to>
                                    </p:set>
                                  </p:childTnLst>
                                </p:cTn>
                              </p:par>
                              <p:par>
                                <p:cTn id="51" presetID="39" presetClass="exit" presetSubtype="0" decel="100000" fill="hold" grpId="1" nodeType="withEffect">
                                  <p:stCondLst>
                                    <p:cond delay="0"/>
                                  </p:stCondLst>
                                  <p:childTnLst>
                                    <p:anim calcmode="lin" valueType="num">
                                      <p:cBhvr>
                                        <p:cTn id="52" dur="500" fill="hold"/>
                                        <p:tgtEl>
                                          <p:spTgt spid="117773">
                                            <p:txEl>
                                              <p:pRg st="0" end="0"/>
                                            </p:txEl>
                                          </p:spTgt>
                                        </p:tgtEl>
                                        <p:attrNameLst>
                                          <p:attrName>ppt_h</p:attrName>
                                        </p:attrNameLst>
                                      </p:cBhvr>
                                      <p:tavLst>
                                        <p:tav tm="0">
                                          <p:val>
                                            <p:strVal val="ppt_h"/>
                                          </p:val>
                                        </p:tav>
                                        <p:tav tm="50000">
                                          <p:val>
                                            <p:strVal val="ppt_h/20"/>
                                          </p:val>
                                        </p:tav>
                                        <p:tav tm="100000">
                                          <p:val>
                                            <p:strVal val="ppt_h/20"/>
                                          </p:val>
                                        </p:tav>
                                      </p:tavLst>
                                    </p:anim>
                                    <p:anim calcmode="lin" valueType="num">
                                      <p:cBhvr>
                                        <p:cTn id="53" dur="500" fill="hold"/>
                                        <p:tgtEl>
                                          <p:spTgt spid="117773">
                                            <p:txEl>
                                              <p:pRg st="0" end="0"/>
                                            </p:txEl>
                                          </p:spTgt>
                                        </p:tgtEl>
                                        <p:attrNameLst>
                                          <p:attrName>ppt_w</p:attrName>
                                        </p:attrNameLst>
                                      </p:cBhvr>
                                      <p:tavLst>
                                        <p:tav tm="0">
                                          <p:val>
                                            <p:strVal val="ppt_w"/>
                                          </p:val>
                                        </p:tav>
                                        <p:tav tm="50000">
                                          <p:val>
                                            <p:strVal val="ppt_w+.3"/>
                                          </p:val>
                                        </p:tav>
                                        <p:tav tm="100000">
                                          <p:val>
                                            <p:strVal val="ppt_w+.3"/>
                                          </p:val>
                                        </p:tav>
                                      </p:tavLst>
                                    </p:anim>
                                    <p:anim calcmode="lin" valueType="num">
                                      <p:cBhvr>
                                        <p:cTn id="54" dur="500" fill="hold"/>
                                        <p:tgtEl>
                                          <p:spTgt spid="117773">
                                            <p:txEl>
                                              <p:pRg st="0" end="0"/>
                                            </p:txEl>
                                          </p:spTgt>
                                        </p:tgtEl>
                                        <p:attrNameLst>
                                          <p:attrName>ppt_x</p:attrName>
                                        </p:attrNameLst>
                                      </p:cBhvr>
                                      <p:tavLst>
                                        <p:tav tm="0">
                                          <p:val>
                                            <p:strVal val="ppt_x"/>
                                          </p:val>
                                        </p:tav>
                                        <p:tav tm="50000">
                                          <p:val>
                                            <p:strVal val="ppt_x"/>
                                          </p:val>
                                        </p:tav>
                                        <p:tav tm="100000">
                                          <p:val>
                                            <p:strVal val="ppt_x-.3"/>
                                          </p:val>
                                        </p:tav>
                                      </p:tavLst>
                                    </p:anim>
                                    <p:anim calcmode="lin" valueType="num">
                                      <p:cBhvr>
                                        <p:cTn id="55" dur="500" fill="hold"/>
                                        <p:tgtEl>
                                          <p:spTgt spid="117773">
                                            <p:txEl>
                                              <p:pRg st="0" end="0"/>
                                            </p:txEl>
                                          </p:spTgt>
                                        </p:tgtEl>
                                        <p:attrNameLst>
                                          <p:attrName>ppt_y</p:attrName>
                                        </p:attrNameLst>
                                      </p:cBhvr>
                                      <p:tavLst>
                                        <p:tav tm="0">
                                          <p:val>
                                            <p:strVal val="ppt_y"/>
                                          </p:val>
                                        </p:tav>
                                        <p:tav tm="100000">
                                          <p:val>
                                            <p:strVal val="ppt_y"/>
                                          </p:val>
                                        </p:tav>
                                      </p:tavLst>
                                    </p:anim>
                                    <p:set>
                                      <p:cBhvr>
                                        <p:cTn id="56" dur="1" fill="hold">
                                          <p:stCondLst>
                                            <p:cond delay="499"/>
                                          </p:stCondLst>
                                        </p:cTn>
                                        <p:tgtEl>
                                          <p:spTgt spid="117773">
                                            <p:txEl>
                                              <p:pRg st="0" end="0"/>
                                            </p:txEl>
                                          </p:spTgt>
                                        </p:tgtEl>
                                        <p:attrNameLst>
                                          <p:attrName>style.visibility</p:attrName>
                                        </p:attrNameLst>
                                      </p:cBhvr>
                                      <p:to>
                                        <p:strVal val="hidden"/>
                                      </p:to>
                                    </p:set>
                                  </p:childTnLst>
                                </p:cTn>
                              </p:par>
                              <p:par>
                                <p:cTn id="57" presetID="39" presetClass="exit" presetSubtype="0" decel="100000" fill="hold" grpId="1" nodeType="withEffect">
                                  <p:stCondLst>
                                    <p:cond delay="0"/>
                                  </p:stCondLst>
                                  <p:childTnLst>
                                    <p:anim calcmode="lin" valueType="num">
                                      <p:cBhvr>
                                        <p:cTn id="58" dur="500" fill="hold"/>
                                        <p:tgtEl>
                                          <p:spTgt spid="117773">
                                            <p:txEl>
                                              <p:pRg st="1" end="1"/>
                                            </p:txEl>
                                          </p:spTgt>
                                        </p:tgtEl>
                                        <p:attrNameLst>
                                          <p:attrName>ppt_h</p:attrName>
                                        </p:attrNameLst>
                                      </p:cBhvr>
                                      <p:tavLst>
                                        <p:tav tm="0">
                                          <p:val>
                                            <p:strVal val="ppt_h"/>
                                          </p:val>
                                        </p:tav>
                                        <p:tav tm="50000">
                                          <p:val>
                                            <p:strVal val="ppt_h/20"/>
                                          </p:val>
                                        </p:tav>
                                        <p:tav tm="100000">
                                          <p:val>
                                            <p:strVal val="ppt_h/20"/>
                                          </p:val>
                                        </p:tav>
                                      </p:tavLst>
                                    </p:anim>
                                    <p:anim calcmode="lin" valueType="num">
                                      <p:cBhvr>
                                        <p:cTn id="59" dur="500" fill="hold"/>
                                        <p:tgtEl>
                                          <p:spTgt spid="117773">
                                            <p:txEl>
                                              <p:pRg st="1" end="1"/>
                                            </p:txEl>
                                          </p:spTgt>
                                        </p:tgtEl>
                                        <p:attrNameLst>
                                          <p:attrName>ppt_w</p:attrName>
                                        </p:attrNameLst>
                                      </p:cBhvr>
                                      <p:tavLst>
                                        <p:tav tm="0">
                                          <p:val>
                                            <p:strVal val="ppt_w"/>
                                          </p:val>
                                        </p:tav>
                                        <p:tav tm="50000">
                                          <p:val>
                                            <p:strVal val="ppt_w+.3"/>
                                          </p:val>
                                        </p:tav>
                                        <p:tav tm="100000">
                                          <p:val>
                                            <p:strVal val="ppt_w+.3"/>
                                          </p:val>
                                        </p:tav>
                                      </p:tavLst>
                                    </p:anim>
                                    <p:anim calcmode="lin" valueType="num">
                                      <p:cBhvr>
                                        <p:cTn id="60" dur="500" fill="hold"/>
                                        <p:tgtEl>
                                          <p:spTgt spid="117773">
                                            <p:txEl>
                                              <p:pRg st="1" end="1"/>
                                            </p:txEl>
                                          </p:spTgt>
                                        </p:tgtEl>
                                        <p:attrNameLst>
                                          <p:attrName>ppt_x</p:attrName>
                                        </p:attrNameLst>
                                      </p:cBhvr>
                                      <p:tavLst>
                                        <p:tav tm="0">
                                          <p:val>
                                            <p:strVal val="ppt_x"/>
                                          </p:val>
                                        </p:tav>
                                        <p:tav tm="50000">
                                          <p:val>
                                            <p:strVal val="ppt_x"/>
                                          </p:val>
                                        </p:tav>
                                        <p:tav tm="100000">
                                          <p:val>
                                            <p:strVal val="ppt_x-.3"/>
                                          </p:val>
                                        </p:tav>
                                      </p:tavLst>
                                    </p:anim>
                                    <p:anim calcmode="lin" valueType="num">
                                      <p:cBhvr>
                                        <p:cTn id="61" dur="500" fill="hold"/>
                                        <p:tgtEl>
                                          <p:spTgt spid="117773">
                                            <p:txEl>
                                              <p:pRg st="1" end="1"/>
                                            </p:txEl>
                                          </p:spTgt>
                                        </p:tgtEl>
                                        <p:attrNameLst>
                                          <p:attrName>ppt_y</p:attrName>
                                        </p:attrNameLst>
                                      </p:cBhvr>
                                      <p:tavLst>
                                        <p:tav tm="0">
                                          <p:val>
                                            <p:strVal val="ppt_y"/>
                                          </p:val>
                                        </p:tav>
                                        <p:tav tm="100000">
                                          <p:val>
                                            <p:strVal val="ppt_y"/>
                                          </p:val>
                                        </p:tav>
                                      </p:tavLst>
                                    </p:anim>
                                    <p:set>
                                      <p:cBhvr>
                                        <p:cTn id="62" dur="1" fill="hold">
                                          <p:stCondLst>
                                            <p:cond delay="499"/>
                                          </p:stCondLst>
                                        </p:cTn>
                                        <p:tgtEl>
                                          <p:spTgt spid="117773">
                                            <p:txEl>
                                              <p:pRg st="1" end="1"/>
                                            </p:txEl>
                                          </p:spTgt>
                                        </p:tgtEl>
                                        <p:attrNameLst>
                                          <p:attrName>style.visibility</p:attrName>
                                        </p:attrNameLst>
                                      </p:cBhvr>
                                      <p:to>
                                        <p:strVal val="hidden"/>
                                      </p:to>
                                    </p:set>
                                  </p:childTnLst>
                                </p:cTn>
                              </p:par>
                              <p:par>
                                <p:cTn id="63" presetID="39" presetClass="exit" presetSubtype="0" decel="100000" fill="hold" grpId="1" nodeType="withEffect">
                                  <p:stCondLst>
                                    <p:cond delay="0"/>
                                  </p:stCondLst>
                                  <p:childTnLst>
                                    <p:anim calcmode="lin" valueType="num">
                                      <p:cBhvr>
                                        <p:cTn id="64" dur="500" fill="hold"/>
                                        <p:tgtEl>
                                          <p:spTgt spid="117773">
                                            <p:txEl>
                                              <p:pRg st="2" end="2"/>
                                            </p:txEl>
                                          </p:spTgt>
                                        </p:tgtEl>
                                        <p:attrNameLst>
                                          <p:attrName>ppt_h</p:attrName>
                                        </p:attrNameLst>
                                      </p:cBhvr>
                                      <p:tavLst>
                                        <p:tav tm="0">
                                          <p:val>
                                            <p:strVal val="ppt_h"/>
                                          </p:val>
                                        </p:tav>
                                        <p:tav tm="50000">
                                          <p:val>
                                            <p:strVal val="ppt_h/20"/>
                                          </p:val>
                                        </p:tav>
                                        <p:tav tm="100000">
                                          <p:val>
                                            <p:strVal val="ppt_h/20"/>
                                          </p:val>
                                        </p:tav>
                                      </p:tavLst>
                                    </p:anim>
                                    <p:anim calcmode="lin" valueType="num">
                                      <p:cBhvr>
                                        <p:cTn id="65" dur="500" fill="hold"/>
                                        <p:tgtEl>
                                          <p:spTgt spid="117773">
                                            <p:txEl>
                                              <p:pRg st="2" end="2"/>
                                            </p:txEl>
                                          </p:spTgt>
                                        </p:tgtEl>
                                        <p:attrNameLst>
                                          <p:attrName>ppt_w</p:attrName>
                                        </p:attrNameLst>
                                      </p:cBhvr>
                                      <p:tavLst>
                                        <p:tav tm="0">
                                          <p:val>
                                            <p:strVal val="ppt_w"/>
                                          </p:val>
                                        </p:tav>
                                        <p:tav tm="50000">
                                          <p:val>
                                            <p:strVal val="ppt_w+.3"/>
                                          </p:val>
                                        </p:tav>
                                        <p:tav tm="100000">
                                          <p:val>
                                            <p:strVal val="ppt_w+.3"/>
                                          </p:val>
                                        </p:tav>
                                      </p:tavLst>
                                    </p:anim>
                                    <p:anim calcmode="lin" valueType="num">
                                      <p:cBhvr>
                                        <p:cTn id="66" dur="500" fill="hold"/>
                                        <p:tgtEl>
                                          <p:spTgt spid="117773">
                                            <p:txEl>
                                              <p:pRg st="2" end="2"/>
                                            </p:txEl>
                                          </p:spTgt>
                                        </p:tgtEl>
                                        <p:attrNameLst>
                                          <p:attrName>ppt_x</p:attrName>
                                        </p:attrNameLst>
                                      </p:cBhvr>
                                      <p:tavLst>
                                        <p:tav tm="0">
                                          <p:val>
                                            <p:strVal val="ppt_x"/>
                                          </p:val>
                                        </p:tav>
                                        <p:tav tm="50000">
                                          <p:val>
                                            <p:strVal val="ppt_x"/>
                                          </p:val>
                                        </p:tav>
                                        <p:tav tm="100000">
                                          <p:val>
                                            <p:strVal val="ppt_x-.3"/>
                                          </p:val>
                                        </p:tav>
                                      </p:tavLst>
                                    </p:anim>
                                    <p:anim calcmode="lin" valueType="num">
                                      <p:cBhvr>
                                        <p:cTn id="67" dur="500" fill="hold"/>
                                        <p:tgtEl>
                                          <p:spTgt spid="117773">
                                            <p:txEl>
                                              <p:pRg st="2" end="2"/>
                                            </p:txEl>
                                          </p:spTgt>
                                        </p:tgtEl>
                                        <p:attrNameLst>
                                          <p:attrName>ppt_y</p:attrName>
                                        </p:attrNameLst>
                                      </p:cBhvr>
                                      <p:tavLst>
                                        <p:tav tm="0">
                                          <p:val>
                                            <p:strVal val="ppt_y"/>
                                          </p:val>
                                        </p:tav>
                                        <p:tav tm="100000">
                                          <p:val>
                                            <p:strVal val="ppt_y"/>
                                          </p:val>
                                        </p:tav>
                                      </p:tavLst>
                                    </p:anim>
                                    <p:set>
                                      <p:cBhvr>
                                        <p:cTn id="68" dur="1" fill="hold">
                                          <p:stCondLst>
                                            <p:cond delay="499"/>
                                          </p:stCondLst>
                                        </p:cTn>
                                        <p:tgtEl>
                                          <p:spTgt spid="117773">
                                            <p:txEl>
                                              <p:pRg st="2" end="2"/>
                                            </p:txEl>
                                          </p:spTgt>
                                        </p:tgtEl>
                                        <p:attrNameLst>
                                          <p:attrName>style.visibility</p:attrName>
                                        </p:attrNameLst>
                                      </p:cBhvr>
                                      <p:to>
                                        <p:strVal val="hidden"/>
                                      </p:to>
                                    </p:set>
                                  </p:childTnLst>
                                </p:cTn>
                              </p:par>
                              <p:par>
                                <p:cTn id="69" presetID="39" presetClass="exit" presetSubtype="0" decel="100000" fill="hold" grpId="1" nodeType="withEffect">
                                  <p:stCondLst>
                                    <p:cond delay="0"/>
                                  </p:stCondLst>
                                  <p:childTnLst>
                                    <p:anim calcmode="lin" valueType="num">
                                      <p:cBhvr>
                                        <p:cTn id="70" dur="500" fill="hold"/>
                                        <p:tgtEl>
                                          <p:spTgt spid="117773">
                                            <p:txEl>
                                              <p:pRg st="3" end="3"/>
                                            </p:txEl>
                                          </p:spTgt>
                                        </p:tgtEl>
                                        <p:attrNameLst>
                                          <p:attrName>ppt_h</p:attrName>
                                        </p:attrNameLst>
                                      </p:cBhvr>
                                      <p:tavLst>
                                        <p:tav tm="0">
                                          <p:val>
                                            <p:strVal val="ppt_h"/>
                                          </p:val>
                                        </p:tav>
                                        <p:tav tm="50000">
                                          <p:val>
                                            <p:strVal val="ppt_h/20"/>
                                          </p:val>
                                        </p:tav>
                                        <p:tav tm="100000">
                                          <p:val>
                                            <p:strVal val="ppt_h/20"/>
                                          </p:val>
                                        </p:tav>
                                      </p:tavLst>
                                    </p:anim>
                                    <p:anim calcmode="lin" valueType="num">
                                      <p:cBhvr>
                                        <p:cTn id="71" dur="500" fill="hold"/>
                                        <p:tgtEl>
                                          <p:spTgt spid="117773">
                                            <p:txEl>
                                              <p:pRg st="3" end="3"/>
                                            </p:txEl>
                                          </p:spTgt>
                                        </p:tgtEl>
                                        <p:attrNameLst>
                                          <p:attrName>ppt_w</p:attrName>
                                        </p:attrNameLst>
                                      </p:cBhvr>
                                      <p:tavLst>
                                        <p:tav tm="0">
                                          <p:val>
                                            <p:strVal val="ppt_w"/>
                                          </p:val>
                                        </p:tav>
                                        <p:tav tm="50000">
                                          <p:val>
                                            <p:strVal val="ppt_w+.3"/>
                                          </p:val>
                                        </p:tav>
                                        <p:tav tm="100000">
                                          <p:val>
                                            <p:strVal val="ppt_w+.3"/>
                                          </p:val>
                                        </p:tav>
                                      </p:tavLst>
                                    </p:anim>
                                    <p:anim calcmode="lin" valueType="num">
                                      <p:cBhvr>
                                        <p:cTn id="72" dur="500" fill="hold"/>
                                        <p:tgtEl>
                                          <p:spTgt spid="117773">
                                            <p:txEl>
                                              <p:pRg st="3" end="3"/>
                                            </p:txEl>
                                          </p:spTgt>
                                        </p:tgtEl>
                                        <p:attrNameLst>
                                          <p:attrName>ppt_x</p:attrName>
                                        </p:attrNameLst>
                                      </p:cBhvr>
                                      <p:tavLst>
                                        <p:tav tm="0">
                                          <p:val>
                                            <p:strVal val="ppt_x"/>
                                          </p:val>
                                        </p:tav>
                                        <p:tav tm="50000">
                                          <p:val>
                                            <p:strVal val="ppt_x"/>
                                          </p:val>
                                        </p:tav>
                                        <p:tav tm="100000">
                                          <p:val>
                                            <p:strVal val="ppt_x-.3"/>
                                          </p:val>
                                        </p:tav>
                                      </p:tavLst>
                                    </p:anim>
                                    <p:anim calcmode="lin" valueType="num">
                                      <p:cBhvr>
                                        <p:cTn id="73" dur="500" fill="hold"/>
                                        <p:tgtEl>
                                          <p:spTgt spid="117773">
                                            <p:txEl>
                                              <p:pRg st="3" end="3"/>
                                            </p:txEl>
                                          </p:spTgt>
                                        </p:tgtEl>
                                        <p:attrNameLst>
                                          <p:attrName>ppt_y</p:attrName>
                                        </p:attrNameLst>
                                      </p:cBhvr>
                                      <p:tavLst>
                                        <p:tav tm="0">
                                          <p:val>
                                            <p:strVal val="ppt_y"/>
                                          </p:val>
                                        </p:tav>
                                        <p:tav tm="100000">
                                          <p:val>
                                            <p:strVal val="ppt_y"/>
                                          </p:val>
                                        </p:tav>
                                      </p:tavLst>
                                    </p:anim>
                                    <p:set>
                                      <p:cBhvr>
                                        <p:cTn id="74" dur="1" fill="hold">
                                          <p:stCondLst>
                                            <p:cond delay="499"/>
                                          </p:stCondLst>
                                        </p:cTn>
                                        <p:tgtEl>
                                          <p:spTgt spid="117773">
                                            <p:txEl>
                                              <p:pRg st="3" end="3"/>
                                            </p:txEl>
                                          </p:spTgt>
                                        </p:tgtEl>
                                        <p:attrNameLst>
                                          <p:attrName>style.visibility</p:attrName>
                                        </p:attrNameLst>
                                      </p:cBhvr>
                                      <p:to>
                                        <p:strVal val="hidden"/>
                                      </p:to>
                                    </p:set>
                                  </p:childTnLst>
                                </p:cTn>
                              </p:par>
                              <p:par>
                                <p:cTn id="75" presetID="39" presetClass="exit" presetSubtype="0" decel="100000" fill="hold" grpId="1" nodeType="withEffect">
                                  <p:stCondLst>
                                    <p:cond delay="0"/>
                                  </p:stCondLst>
                                  <p:childTnLst>
                                    <p:anim calcmode="lin" valueType="num">
                                      <p:cBhvr>
                                        <p:cTn id="76" dur="500" fill="hold"/>
                                        <p:tgtEl>
                                          <p:spTgt spid="117773">
                                            <p:txEl>
                                              <p:pRg st="4" end="4"/>
                                            </p:txEl>
                                          </p:spTgt>
                                        </p:tgtEl>
                                        <p:attrNameLst>
                                          <p:attrName>ppt_h</p:attrName>
                                        </p:attrNameLst>
                                      </p:cBhvr>
                                      <p:tavLst>
                                        <p:tav tm="0">
                                          <p:val>
                                            <p:strVal val="ppt_h"/>
                                          </p:val>
                                        </p:tav>
                                        <p:tav tm="50000">
                                          <p:val>
                                            <p:strVal val="ppt_h/20"/>
                                          </p:val>
                                        </p:tav>
                                        <p:tav tm="100000">
                                          <p:val>
                                            <p:strVal val="ppt_h/20"/>
                                          </p:val>
                                        </p:tav>
                                      </p:tavLst>
                                    </p:anim>
                                    <p:anim calcmode="lin" valueType="num">
                                      <p:cBhvr>
                                        <p:cTn id="77" dur="500" fill="hold"/>
                                        <p:tgtEl>
                                          <p:spTgt spid="117773">
                                            <p:txEl>
                                              <p:pRg st="4" end="4"/>
                                            </p:txEl>
                                          </p:spTgt>
                                        </p:tgtEl>
                                        <p:attrNameLst>
                                          <p:attrName>ppt_w</p:attrName>
                                        </p:attrNameLst>
                                      </p:cBhvr>
                                      <p:tavLst>
                                        <p:tav tm="0">
                                          <p:val>
                                            <p:strVal val="ppt_w"/>
                                          </p:val>
                                        </p:tav>
                                        <p:tav tm="50000">
                                          <p:val>
                                            <p:strVal val="ppt_w+.3"/>
                                          </p:val>
                                        </p:tav>
                                        <p:tav tm="100000">
                                          <p:val>
                                            <p:strVal val="ppt_w+.3"/>
                                          </p:val>
                                        </p:tav>
                                      </p:tavLst>
                                    </p:anim>
                                    <p:anim calcmode="lin" valueType="num">
                                      <p:cBhvr>
                                        <p:cTn id="78" dur="500" fill="hold"/>
                                        <p:tgtEl>
                                          <p:spTgt spid="117773">
                                            <p:txEl>
                                              <p:pRg st="4" end="4"/>
                                            </p:txEl>
                                          </p:spTgt>
                                        </p:tgtEl>
                                        <p:attrNameLst>
                                          <p:attrName>ppt_x</p:attrName>
                                        </p:attrNameLst>
                                      </p:cBhvr>
                                      <p:tavLst>
                                        <p:tav tm="0">
                                          <p:val>
                                            <p:strVal val="ppt_x"/>
                                          </p:val>
                                        </p:tav>
                                        <p:tav tm="50000">
                                          <p:val>
                                            <p:strVal val="ppt_x"/>
                                          </p:val>
                                        </p:tav>
                                        <p:tav tm="100000">
                                          <p:val>
                                            <p:strVal val="ppt_x-.3"/>
                                          </p:val>
                                        </p:tav>
                                      </p:tavLst>
                                    </p:anim>
                                    <p:anim calcmode="lin" valueType="num">
                                      <p:cBhvr>
                                        <p:cTn id="79" dur="500" fill="hold"/>
                                        <p:tgtEl>
                                          <p:spTgt spid="117773">
                                            <p:txEl>
                                              <p:pRg st="4" end="4"/>
                                            </p:txEl>
                                          </p:spTgt>
                                        </p:tgtEl>
                                        <p:attrNameLst>
                                          <p:attrName>ppt_y</p:attrName>
                                        </p:attrNameLst>
                                      </p:cBhvr>
                                      <p:tavLst>
                                        <p:tav tm="0">
                                          <p:val>
                                            <p:strVal val="ppt_y"/>
                                          </p:val>
                                        </p:tav>
                                        <p:tav tm="100000">
                                          <p:val>
                                            <p:strVal val="ppt_y"/>
                                          </p:val>
                                        </p:tav>
                                      </p:tavLst>
                                    </p:anim>
                                    <p:set>
                                      <p:cBhvr>
                                        <p:cTn id="80" dur="1" fill="hold">
                                          <p:stCondLst>
                                            <p:cond delay="499"/>
                                          </p:stCondLst>
                                        </p:cTn>
                                        <p:tgtEl>
                                          <p:spTgt spid="117773">
                                            <p:txEl>
                                              <p:pRg st="4" end="4"/>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772" grpId="0"/>
      <p:bldP spid="117772" grpId="1"/>
      <p:bldP spid="117773" grpId="0" build="p">
        <p:tmplLst>
          <p:tmpl lvl="1">
            <p:tnLst>
              <p:par>
                <p:cTn presetID="39" presetClass="entr" presetSubtype="0" accel="100000" fill="hold" nodeType="clickEffect">
                  <p:stCondLst>
                    <p:cond delay="0"/>
                  </p:stCondLst>
                  <p:childTnLst>
                    <p:set>
                      <p:cBhvr>
                        <p:cTn dur="1" fill="hold">
                          <p:stCondLst>
                            <p:cond delay="0"/>
                          </p:stCondLst>
                        </p:cTn>
                        <p:tgtEl>
                          <p:spTgt spid="117773"/>
                        </p:tgtEl>
                        <p:attrNameLst>
                          <p:attrName>style.visibility</p:attrName>
                        </p:attrNameLst>
                      </p:cBhvr>
                      <p:to>
                        <p:strVal val="visible"/>
                      </p:to>
                    </p:set>
                    <p:anim calcmode="lin" valueType="num">
                      <p:cBhvr>
                        <p:cTn dur="500" fill="hold"/>
                        <p:tgtEl>
                          <p:spTgt spid="117773"/>
                        </p:tgtEl>
                        <p:attrNameLst>
                          <p:attrName>ppt_h</p:attrName>
                        </p:attrNameLst>
                      </p:cBhvr>
                      <p:tavLst>
                        <p:tav tm="0">
                          <p:val>
                            <p:strVal val="#ppt_h/20"/>
                          </p:val>
                        </p:tav>
                        <p:tav tm="50000">
                          <p:val>
                            <p:strVal val="#ppt_h/20"/>
                          </p:val>
                        </p:tav>
                        <p:tav tm="100000">
                          <p:val>
                            <p:strVal val="#ppt_h"/>
                          </p:val>
                        </p:tav>
                      </p:tavLst>
                    </p:anim>
                    <p:anim calcmode="lin" valueType="num">
                      <p:cBhvr>
                        <p:cTn dur="500" fill="hold"/>
                        <p:tgtEl>
                          <p:spTgt spid="117773"/>
                        </p:tgtEl>
                        <p:attrNameLst>
                          <p:attrName>ppt_w</p:attrName>
                        </p:attrNameLst>
                      </p:cBhvr>
                      <p:tavLst>
                        <p:tav tm="0">
                          <p:val>
                            <p:strVal val="#ppt_w+.3"/>
                          </p:val>
                        </p:tav>
                        <p:tav tm="50000">
                          <p:val>
                            <p:strVal val="#ppt_w+.3"/>
                          </p:val>
                        </p:tav>
                        <p:tav tm="100000">
                          <p:val>
                            <p:strVal val="#ppt_w"/>
                          </p:val>
                        </p:tav>
                      </p:tavLst>
                    </p:anim>
                    <p:anim calcmode="lin" valueType="num">
                      <p:cBhvr>
                        <p:cTn dur="500" fill="hold"/>
                        <p:tgtEl>
                          <p:spTgt spid="117773"/>
                        </p:tgtEl>
                        <p:attrNameLst>
                          <p:attrName>ppt_x</p:attrName>
                        </p:attrNameLst>
                      </p:cBhvr>
                      <p:tavLst>
                        <p:tav tm="0">
                          <p:val>
                            <p:strVal val="#ppt_x-.3"/>
                          </p:val>
                        </p:tav>
                        <p:tav tm="50000">
                          <p:val>
                            <p:strVal val="#ppt_x"/>
                          </p:val>
                        </p:tav>
                        <p:tav tm="100000">
                          <p:val>
                            <p:strVal val="#ppt_x"/>
                          </p:val>
                        </p:tav>
                      </p:tavLst>
                    </p:anim>
                    <p:anim calcmode="lin" valueType="num">
                      <p:cBhvr>
                        <p:cTn dur="500" fill="hold"/>
                        <p:tgtEl>
                          <p:spTgt spid="117773"/>
                        </p:tgtEl>
                        <p:attrNameLst>
                          <p:attrName>ppt_y</p:attrName>
                        </p:attrNameLst>
                      </p:cBhvr>
                      <p:tavLst>
                        <p:tav tm="0">
                          <p:val>
                            <p:strVal val="#ppt_y"/>
                          </p:val>
                        </p:tav>
                        <p:tav tm="100000">
                          <p:val>
                            <p:strVal val="#ppt_y"/>
                          </p:val>
                        </p:tav>
                      </p:tavLst>
                    </p:anim>
                  </p:childTnLst>
                </p:cTn>
              </p:par>
            </p:tnLst>
          </p:tmpl>
          <p:tmpl lvl="2">
            <p:tnLst>
              <p:par>
                <p:cTn presetID="39" presetClass="entr" presetSubtype="0" accel="100000" fill="hold" nodeType="withEffect">
                  <p:stCondLst>
                    <p:cond delay="0"/>
                  </p:stCondLst>
                  <p:childTnLst>
                    <p:set>
                      <p:cBhvr>
                        <p:cTn dur="1" fill="hold">
                          <p:stCondLst>
                            <p:cond delay="0"/>
                          </p:stCondLst>
                        </p:cTn>
                        <p:tgtEl>
                          <p:spTgt spid="117773"/>
                        </p:tgtEl>
                        <p:attrNameLst>
                          <p:attrName>style.visibility</p:attrName>
                        </p:attrNameLst>
                      </p:cBhvr>
                      <p:to>
                        <p:strVal val="visible"/>
                      </p:to>
                    </p:set>
                    <p:anim calcmode="lin" valueType="num">
                      <p:cBhvr>
                        <p:cTn dur="500" fill="hold"/>
                        <p:tgtEl>
                          <p:spTgt spid="117773"/>
                        </p:tgtEl>
                        <p:attrNameLst>
                          <p:attrName>ppt_h</p:attrName>
                        </p:attrNameLst>
                      </p:cBhvr>
                      <p:tavLst>
                        <p:tav tm="0">
                          <p:val>
                            <p:strVal val="#ppt_h/20"/>
                          </p:val>
                        </p:tav>
                        <p:tav tm="50000">
                          <p:val>
                            <p:strVal val="#ppt_h/20"/>
                          </p:val>
                        </p:tav>
                        <p:tav tm="100000">
                          <p:val>
                            <p:strVal val="#ppt_h"/>
                          </p:val>
                        </p:tav>
                      </p:tavLst>
                    </p:anim>
                    <p:anim calcmode="lin" valueType="num">
                      <p:cBhvr>
                        <p:cTn dur="500" fill="hold"/>
                        <p:tgtEl>
                          <p:spTgt spid="117773"/>
                        </p:tgtEl>
                        <p:attrNameLst>
                          <p:attrName>ppt_w</p:attrName>
                        </p:attrNameLst>
                      </p:cBhvr>
                      <p:tavLst>
                        <p:tav tm="0">
                          <p:val>
                            <p:strVal val="#ppt_w+.3"/>
                          </p:val>
                        </p:tav>
                        <p:tav tm="50000">
                          <p:val>
                            <p:strVal val="#ppt_w+.3"/>
                          </p:val>
                        </p:tav>
                        <p:tav tm="100000">
                          <p:val>
                            <p:strVal val="#ppt_w"/>
                          </p:val>
                        </p:tav>
                      </p:tavLst>
                    </p:anim>
                    <p:anim calcmode="lin" valueType="num">
                      <p:cBhvr>
                        <p:cTn dur="500" fill="hold"/>
                        <p:tgtEl>
                          <p:spTgt spid="117773"/>
                        </p:tgtEl>
                        <p:attrNameLst>
                          <p:attrName>ppt_x</p:attrName>
                        </p:attrNameLst>
                      </p:cBhvr>
                      <p:tavLst>
                        <p:tav tm="0">
                          <p:val>
                            <p:strVal val="#ppt_x-.3"/>
                          </p:val>
                        </p:tav>
                        <p:tav tm="50000">
                          <p:val>
                            <p:strVal val="#ppt_x"/>
                          </p:val>
                        </p:tav>
                        <p:tav tm="100000">
                          <p:val>
                            <p:strVal val="#ppt_x"/>
                          </p:val>
                        </p:tav>
                      </p:tavLst>
                    </p:anim>
                    <p:anim calcmode="lin" valueType="num">
                      <p:cBhvr>
                        <p:cTn dur="500" fill="hold"/>
                        <p:tgtEl>
                          <p:spTgt spid="117773"/>
                        </p:tgtEl>
                        <p:attrNameLst>
                          <p:attrName>ppt_y</p:attrName>
                        </p:attrNameLst>
                      </p:cBhvr>
                      <p:tavLst>
                        <p:tav tm="0">
                          <p:val>
                            <p:strVal val="#ppt_y"/>
                          </p:val>
                        </p:tav>
                        <p:tav tm="100000">
                          <p:val>
                            <p:strVal val="#ppt_y"/>
                          </p:val>
                        </p:tav>
                      </p:tavLst>
                    </p:anim>
                  </p:childTnLst>
                </p:cTn>
              </p:par>
            </p:tnLst>
          </p:tmpl>
          <p:tmpl lvl="3">
            <p:tnLst>
              <p:par>
                <p:cTn presetID="39" presetClass="entr" presetSubtype="0" accel="100000" fill="hold" nodeType="withEffect">
                  <p:stCondLst>
                    <p:cond delay="0"/>
                  </p:stCondLst>
                  <p:childTnLst>
                    <p:set>
                      <p:cBhvr>
                        <p:cTn dur="1" fill="hold">
                          <p:stCondLst>
                            <p:cond delay="0"/>
                          </p:stCondLst>
                        </p:cTn>
                        <p:tgtEl>
                          <p:spTgt spid="117773"/>
                        </p:tgtEl>
                        <p:attrNameLst>
                          <p:attrName>style.visibility</p:attrName>
                        </p:attrNameLst>
                      </p:cBhvr>
                      <p:to>
                        <p:strVal val="visible"/>
                      </p:to>
                    </p:set>
                    <p:anim calcmode="lin" valueType="num">
                      <p:cBhvr>
                        <p:cTn dur="500" fill="hold"/>
                        <p:tgtEl>
                          <p:spTgt spid="117773"/>
                        </p:tgtEl>
                        <p:attrNameLst>
                          <p:attrName>ppt_h</p:attrName>
                        </p:attrNameLst>
                      </p:cBhvr>
                      <p:tavLst>
                        <p:tav tm="0">
                          <p:val>
                            <p:strVal val="#ppt_h/20"/>
                          </p:val>
                        </p:tav>
                        <p:tav tm="50000">
                          <p:val>
                            <p:strVal val="#ppt_h/20"/>
                          </p:val>
                        </p:tav>
                        <p:tav tm="100000">
                          <p:val>
                            <p:strVal val="#ppt_h"/>
                          </p:val>
                        </p:tav>
                      </p:tavLst>
                    </p:anim>
                    <p:anim calcmode="lin" valueType="num">
                      <p:cBhvr>
                        <p:cTn dur="500" fill="hold"/>
                        <p:tgtEl>
                          <p:spTgt spid="117773"/>
                        </p:tgtEl>
                        <p:attrNameLst>
                          <p:attrName>ppt_w</p:attrName>
                        </p:attrNameLst>
                      </p:cBhvr>
                      <p:tavLst>
                        <p:tav tm="0">
                          <p:val>
                            <p:strVal val="#ppt_w+.3"/>
                          </p:val>
                        </p:tav>
                        <p:tav tm="50000">
                          <p:val>
                            <p:strVal val="#ppt_w+.3"/>
                          </p:val>
                        </p:tav>
                        <p:tav tm="100000">
                          <p:val>
                            <p:strVal val="#ppt_w"/>
                          </p:val>
                        </p:tav>
                      </p:tavLst>
                    </p:anim>
                    <p:anim calcmode="lin" valueType="num">
                      <p:cBhvr>
                        <p:cTn dur="500" fill="hold"/>
                        <p:tgtEl>
                          <p:spTgt spid="117773"/>
                        </p:tgtEl>
                        <p:attrNameLst>
                          <p:attrName>ppt_x</p:attrName>
                        </p:attrNameLst>
                      </p:cBhvr>
                      <p:tavLst>
                        <p:tav tm="0">
                          <p:val>
                            <p:strVal val="#ppt_x-.3"/>
                          </p:val>
                        </p:tav>
                        <p:tav tm="50000">
                          <p:val>
                            <p:strVal val="#ppt_x"/>
                          </p:val>
                        </p:tav>
                        <p:tav tm="100000">
                          <p:val>
                            <p:strVal val="#ppt_x"/>
                          </p:val>
                        </p:tav>
                      </p:tavLst>
                    </p:anim>
                    <p:anim calcmode="lin" valueType="num">
                      <p:cBhvr>
                        <p:cTn dur="500" fill="hold"/>
                        <p:tgtEl>
                          <p:spTgt spid="117773"/>
                        </p:tgtEl>
                        <p:attrNameLst>
                          <p:attrName>ppt_y</p:attrName>
                        </p:attrNameLst>
                      </p:cBhvr>
                      <p:tavLst>
                        <p:tav tm="0">
                          <p:val>
                            <p:strVal val="#ppt_y"/>
                          </p:val>
                        </p:tav>
                        <p:tav tm="100000">
                          <p:val>
                            <p:strVal val="#ppt_y"/>
                          </p:val>
                        </p:tav>
                      </p:tavLst>
                    </p:anim>
                  </p:childTnLst>
                </p:cTn>
              </p:par>
            </p:tnLst>
          </p:tmpl>
          <p:tmpl lvl="4">
            <p:tnLst>
              <p:par>
                <p:cTn presetID="39" presetClass="entr" presetSubtype="0" accel="100000" fill="hold" nodeType="withEffect">
                  <p:stCondLst>
                    <p:cond delay="0"/>
                  </p:stCondLst>
                  <p:childTnLst>
                    <p:set>
                      <p:cBhvr>
                        <p:cTn dur="1" fill="hold">
                          <p:stCondLst>
                            <p:cond delay="0"/>
                          </p:stCondLst>
                        </p:cTn>
                        <p:tgtEl>
                          <p:spTgt spid="117773"/>
                        </p:tgtEl>
                        <p:attrNameLst>
                          <p:attrName>style.visibility</p:attrName>
                        </p:attrNameLst>
                      </p:cBhvr>
                      <p:to>
                        <p:strVal val="visible"/>
                      </p:to>
                    </p:set>
                    <p:anim calcmode="lin" valueType="num">
                      <p:cBhvr>
                        <p:cTn dur="500" fill="hold"/>
                        <p:tgtEl>
                          <p:spTgt spid="117773"/>
                        </p:tgtEl>
                        <p:attrNameLst>
                          <p:attrName>ppt_h</p:attrName>
                        </p:attrNameLst>
                      </p:cBhvr>
                      <p:tavLst>
                        <p:tav tm="0">
                          <p:val>
                            <p:strVal val="#ppt_h/20"/>
                          </p:val>
                        </p:tav>
                        <p:tav tm="50000">
                          <p:val>
                            <p:strVal val="#ppt_h/20"/>
                          </p:val>
                        </p:tav>
                        <p:tav tm="100000">
                          <p:val>
                            <p:strVal val="#ppt_h"/>
                          </p:val>
                        </p:tav>
                      </p:tavLst>
                    </p:anim>
                    <p:anim calcmode="lin" valueType="num">
                      <p:cBhvr>
                        <p:cTn dur="500" fill="hold"/>
                        <p:tgtEl>
                          <p:spTgt spid="117773"/>
                        </p:tgtEl>
                        <p:attrNameLst>
                          <p:attrName>ppt_w</p:attrName>
                        </p:attrNameLst>
                      </p:cBhvr>
                      <p:tavLst>
                        <p:tav tm="0">
                          <p:val>
                            <p:strVal val="#ppt_w+.3"/>
                          </p:val>
                        </p:tav>
                        <p:tav tm="50000">
                          <p:val>
                            <p:strVal val="#ppt_w+.3"/>
                          </p:val>
                        </p:tav>
                        <p:tav tm="100000">
                          <p:val>
                            <p:strVal val="#ppt_w"/>
                          </p:val>
                        </p:tav>
                      </p:tavLst>
                    </p:anim>
                    <p:anim calcmode="lin" valueType="num">
                      <p:cBhvr>
                        <p:cTn dur="500" fill="hold"/>
                        <p:tgtEl>
                          <p:spTgt spid="117773"/>
                        </p:tgtEl>
                        <p:attrNameLst>
                          <p:attrName>ppt_x</p:attrName>
                        </p:attrNameLst>
                      </p:cBhvr>
                      <p:tavLst>
                        <p:tav tm="0">
                          <p:val>
                            <p:strVal val="#ppt_x-.3"/>
                          </p:val>
                        </p:tav>
                        <p:tav tm="50000">
                          <p:val>
                            <p:strVal val="#ppt_x"/>
                          </p:val>
                        </p:tav>
                        <p:tav tm="100000">
                          <p:val>
                            <p:strVal val="#ppt_x"/>
                          </p:val>
                        </p:tav>
                      </p:tavLst>
                    </p:anim>
                    <p:anim calcmode="lin" valueType="num">
                      <p:cBhvr>
                        <p:cTn dur="500" fill="hold"/>
                        <p:tgtEl>
                          <p:spTgt spid="117773"/>
                        </p:tgtEl>
                        <p:attrNameLst>
                          <p:attrName>ppt_y</p:attrName>
                        </p:attrNameLst>
                      </p:cBhvr>
                      <p:tavLst>
                        <p:tav tm="0">
                          <p:val>
                            <p:strVal val="#ppt_y"/>
                          </p:val>
                        </p:tav>
                        <p:tav tm="100000">
                          <p:val>
                            <p:strVal val="#ppt_y"/>
                          </p:val>
                        </p:tav>
                      </p:tavLst>
                    </p:anim>
                  </p:childTnLst>
                </p:cTn>
              </p:par>
            </p:tnLst>
          </p:tmpl>
          <p:tmpl lvl="5">
            <p:tnLst>
              <p:par>
                <p:cTn presetID="39" presetClass="entr" presetSubtype="0" accel="100000" fill="hold" nodeType="withEffect">
                  <p:stCondLst>
                    <p:cond delay="0"/>
                  </p:stCondLst>
                  <p:childTnLst>
                    <p:set>
                      <p:cBhvr>
                        <p:cTn dur="1" fill="hold">
                          <p:stCondLst>
                            <p:cond delay="0"/>
                          </p:stCondLst>
                        </p:cTn>
                        <p:tgtEl>
                          <p:spTgt spid="117773"/>
                        </p:tgtEl>
                        <p:attrNameLst>
                          <p:attrName>style.visibility</p:attrName>
                        </p:attrNameLst>
                      </p:cBhvr>
                      <p:to>
                        <p:strVal val="visible"/>
                      </p:to>
                    </p:set>
                    <p:anim calcmode="lin" valueType="num">
                      <p:cBhvr>
                        <p:cTn dur="500" fill="hold"/>
                        <p:tgtEl>
                          <p:spTgt spid="117773"/>
                        </p:tgtEl>
                        <p:attrNameLst>
                          <p:attrName>ppt_h</p:attrName>
                        </p:attrNameLst>
                      </p:cBhvr>
                      <p:tavLst>
                        <p:tav tm="0">
                          <p:val>
                            <p:strVal val="#ppt_h/20"/>
                          </p:val>
                        </p:tav>
                        <p:tav tm="50000">
                          <p:val>
                            <p:strVal val="#ppt_h/20"/>
                          </p:val>
                        </p:tav>
                        <p:tav tm="100000">
                          <p:val>
                            <p:strVal val="#ppt_h"/>
                          </p:val>
                        </p:tav>
                      </p:tavLst>
                    </p:anim>
                    <p:anim calcmode="lin" valueType="num">
                      <p:cBhvr>
                        <p:cTn dur="500" fill="hold"/>
                        <p:tgtEl>
                          <p:spTgt spid="117773"/>
                        </p:tgtEl>
                        <p:attrNameLst>
                          <p:attrName>ppt_w</p:attrName>
                        </p:attrNameLst>
                      </p:cBhvr>
                      <p:tavLst>
                        <p:tav tm="0">
                          <p:val>
                            <p:strVal val="#ppt_w+.3"/>
                          </p:val>
                        </p:tav>
                        <p:tav tm="50000">
                          <p:val>
                            <p:strVal val="#ppt_w+.3"/>
                          </p:val>
                        </p:tav>
                        <p:tav tm="100000">
                          <p:val>
                            <p:strVal val="#ppt_w"/>
                          </p:val>
                        </p:tav>
                      </p:tavLst>
                    </p:anim>
                    <p:anim calcmode="lin" valueType="num">
                      <p:cBhvr>
                        <p:cTn dur="500" fill="hold"/>
                        <p:tgtEl>
                          <p:spTgt spid="117773"/>
                        </p:tgtEl>
                        <p:attrNameLst>
                          <p:attrName>ppt_x</p:attrName>
                        </p:attrNameLst>
                      </p:cBhvr>
                      <p:tavLst>
                        <p:tav tm="0">
                          <p:val>
                            <p:strVal val="#ppt_x-.3"/>
                          </p:val>
                        </p:tav>
                        <p:tav tm="50000">
                          <p:val>
                            <p:strVal val="#ppt_x"/>
                          </p:val>
                        </p:tav>
                        <p:tav tm="100000">
                          <p:val>
                            <p:strVal val="#ppt_x"/>
                          </p:val>
                        </p:tav>
                      </p:tavLst>
                    </p:anim>
                    <p:anim calcmode="lin" valueType="num">
                      <p:cBhvr>
                        <p:cTn dur="500" fill="hold"/>
                        <p:tgtEl>
                          <p:spTgt spid="117773"/>
                        </p:tgtEl>
                        <p:attrNameLst>
                          <p:attrName>ppt_y</p:attrName>
                        </p:attrNameLst>
                      </p:cBhvr>
                      <p:tavLst>
                        <p:tav tm="0">
                          <p:val>
                            <p:strVal val="#ppt_y"/>
                          </p:val>
                        </p:tav>
                        <p:tav tm="100000">
                          <p:val>
                            <p:strVal val="#ppt_y"/>
                          </p:val>
                        </p:tav>
                      </p:tavLst>
                    </p:anim>
                  </p:childTnLst>
                </p:cTn>
              </p:par>
            </p:tnLst>
          </p:tmpl>
        </p:tmplLst>
      </p:bldP>
      <p:bldP spid="117773" grpId="1" build="allAtOnce">
        <p:tmplLst>
          <p:tmpl lvl="1">
            <p:tnLst>
              <p:par>
                <p:cTn presetID="39" presetClass="exit" presetSubtype="0" decel="100000" fill="hold" nodeType="withEffect">
                  <p:stCondLst>
                    <p:cond delay="0"/>
                  </p:stCondLst>
                  <p:childTnLst>
                    <p:anim calcmode="lin" valueType="num">
                      <p:cBhvr>
                        <p:cTn dur="500" fill="hold"/>
                        <p:tgtEl>
                          <p:spTgt spid="117773"/>
                        </p:tgtEl>
                        <p:attrNameLst>
                          <p:attrName>ppt_h</p:attrName>
                        </p:attrNameLst>
                      </p:cBhvr>
                      <p:tavLst>
                        <p:tav tm="0">
                          <p:val>
                            <p:strVal val="ppt_h"/>
                          </p:val>
                        </p:tav>
                        <p:tav tm="50000">
                          <p:val>
                            <p:strVal val="ppt_h/20"/>
                          </p:val>
                        </p:tav>
                        <p:tav tm="100000">
                          <p:val>
                            <p:strVal val="ppt_h/20"/>
                          </p:val>
                        </p:tav>
                      </p:tavLst>
                    </p:anim>
                    <p:anim calcmode="lin" valueType="num">
                      <p:cBhvr>
                        <p:cTn dur="500" fill="hold"/>
                        <p:tgtEl>
                          <p:spTgt spid="117773"/>
                        </p:tgtEl>
                        <p:attrNameLst>
                          <p:attrName>ppt_w</p:attrName>
                        </p:attrNameLst>
                      </p:cBhvr>
                      <p:tavLst>
                        <p:tav tm="0">
                          <p:val>
                            <p:strVal val="ppt_w"/>
                          </p:val>
                        </p:tav>
                        <p:tav tm="50000">
                          <p:val>
                            <p:strVal val="ppt_w+.3"/>
                          </p:val>
                        </p:tav>
                        <p:tav tm="100000">
                          <p:val>
                            <p:strVal val="ppt_w+.3"/>
                          </p:val>
                        </p:tav>
                      </p:tavLst>
                    </p:anim>
                    <p:anim calcmode="lin" valueType="num">
                      <p:cBhvr>
                        <p:cTn dur="500" fill="hold"/>
                        <p:tgtEl>
                          <p:spTgt spid="117773"/>
                        </p:tgtEl>
                        <p:attrNameLst>
                          <p:attrName>ppt_x</p:attrName>
                        </p:attrNameLst>
                      </p:cBhvr>
                      <p:tavLst>
                        <p:tav tm="0">
                          <p:val>
                            <p:strVal val="ppt_x"/>
                          </p:val>
                        </p:tav>
                        <p:tav tm="50000">
                          <p:val>
                            <p:strVal val="ppt_x"/>
                          </p:val>
                        </p:tav>
                        <p:tav tm="100000">
                          <p:val>
                            <p:strVal val="ppt_x-.3"/>
                          </p:val>
                        </p:tav>
                      </p:tavLst>
                    </p:anim>
                    <p:anim calcmode="lin" valueType="num">
                      <p:cBhvr>
                        <p:cTn dur="500" fill="hold"/>
                        <p:tgtEl>
                          <p:spTgt spid="117773"/>
                        </p:tgtEl>
                        <p:attrNameLst>
                          <p:attrName>ppt_y</p:attrName>
                        </p:attrNameLst>
                      </p:cBhvr>
                      <p:tavLst>
                        <p:tav tm="0">
                          <p:val>
                            <p:strVal val="ppt_y"/>
                          </p:val>
                        </p:tav>
                        <p:tav tm="100000">
                          <p:val>
                            <p:strVal val="ppt_y"/>
                          </p:val>
                        </p:tav>
                      </p:tavLst>
                    </p:anim>
                    <p:set>
                      <p:cBhvr>
                        <p:cTn dur="1" fill="hold">
                          <p:stCondLst>
                            <p:cond delay="499"/>
                          </p:stCondLst>
                        </p:cTn>
                        <p:tgtEl>
                          <p:spTgt spid="117773"/>
                        </p:tgtEl>
                        <p:attrNameLst>
                          <p:attrName>style.visibility</p:attrName>
                        </p:attrNameLst>
                      </p:cBhvr>
                      <p:to>
                        <p:strVal val="hidden"/>
                      </p:to>
                    </p:set>
                  </p:childTnLst>
                </p:cTn>
              </p:par>
            </p:tnLst>
          </p:tmpl>
          <p:tmpl lvl="2">
            <p:tnLst>
              <p:par>
                <p:cTn presetID="39" presetClass="exit" presetSubtype="0" decel="100000" fill="hold" nodeType="withEffect">
                  <p:stCondLst>
                    <p:cond delay="0"/>
                  </p:stCondLst>
                  <p:childTnLst>
                    <p:anim calcmode="lin" valueType="num">
                      <p:cBhvr>
                        <p:cTn dur="500" fill="hold"/>
                        <p:tgtEl>
                          <p:spTgt spid="117773"/>
                        </p:tgtEl>
                        <p:attrNameLst>
                          <p:attrName>ppt_h</p:attrName>
                        </p:attrNameLst>
                      </p:cBhvr>
                      <p:tavLst>
                        <p:tav tm="0">
                          <p:val>
                            <p:strVal val="ppt_h"/>
                          </p:val>
                        </p:tav>
                        <p:tav tm="50000">
                          <p:val>
                            <p:strVal val="ppt_h/20"/>
                          </p:val>
                        </p:tav>
                        <p:tav tm="100000">
                          <p:val>
                            <p:strVal val="ppt_h/20"/>
                          </p:val>
                        </p:tav>
                      </p:tavLst>
                    </p:anim>
                    <p:anim calcmode="lin" valueType="num">
                      <p:cBhvr>
                        <p:cTn dur="500" fill="hold"/>
                        <p:tgtEl>
                          <p:spTgt spid="117773"/>
                        </p:tgtEl>
                        <p:attrNameLst>
                          <p:attrName>ppt_w</p:attrName>
                        </p:attrNameLst>
                      </p:cBhvr>
                      <p:tavLst>
                        <p:tav tm="0">
                          <p:val>
                            <p:strVal val="ppt_w"/>
                          </p:val>
                        </p:tav>
                        <p:tav tm="50000">
                          <p:val>
                            <p:strVal val="ppt_w+.3"/>
                          </p:val>
                        </p:tav>
                        <p:tav tm="100000">
                          <p:val>
                            <p:strVal val="ppt_w+.3"/>
                          </p:val>
                        </p:tav>
                      </p:tavLst>
                    </p:anim>
                    <p:anim calcmode="lin" valueType="num">
                      <p:cBhvr>
                        <p:cTn dur="500" fill="hold"/>
                        <p:tgtEl>
                          <p:spTgt spid="117773"/>
                        </p:tgtEl>
                        <p:attrNameLst>
                          <p:attrName>ppt_x</p:attrName>
                        </p:attrNameLst>
                      </p:cBhvr>
                      <p:tavLst>
                        <p:tav tm="0">
                          <p:val>
                            <p:strVal val="ppt_x"/>
                          </p:val>
                        </p:tav>
                        <p:tav tm="50000">
                          <p:val>
                            <p:strVal val="ppt_x"/>
                          </p:val>
                        </p:tav>
                        <p:tav tm="100000">
                          <p:val>
                            <p:strVal val="ppt_x-.3"/>
                          </p:val>
                        </p:tav>
                      </p:tavLst>
                    </p:anim>
                    <p:anim calcmode="lin" valueType="num">
                      <p:cBhvr>
                        <p:cTn dur="500" fill="hold"/>
                        <p:tgtEl>
                          <p:spTgt spid="117773"/>
                        </p:tgtEl>
                        <p:attrNameLst>
                          <p:attrName>ppt_y</p:attrName>
                        </p:attrNameLst>
                      </p:cBhvr>
                      <p:tavLst>
                        <p:tav tm="0">
                          <p:val>
                            <p:strVal val="ppt_y"/>
                          </p:val>
                        </p:tav>
                        <p:tav tm="100000">
                          <p:val>
                            <p:strVal val="ppt_y"/>
                          </p:val>
                        </p:tav>
                      </p:tavLst>
                    </p:anim>
                    <p:set>
                      <p:cBhvr>
                        <p:cTn dur="1" fill="hold">
                          <p:stCondLst>
                            <p:cond delay="499"/>
                          </p:stCondLst>
                        </p:cTn>
                        <p:tgtEl>
                          <p:spTgt spid="117773"/>
                        </p:tgtEl>
                        <p:attrNameLst>
                          <p:attrName>style.visibility</p:attrName>
                        </p:attrNameLst>
                      </p:cBhvr>
                      <p:to>
                        <p:strVal val="hidden"/>
                      </p:to>
                    </p:set>
                  </p:childTnLst>
                </p:cTn>
              </p:par>
            </p:tnLst>
          </p:tmpl>
          <p:tmpl lvl="3">
            <p:tnLst>
              <p:par>
                <p:cTn presetID="39" presetClass="exit" presetSubtype="0" decel="100000" fill="hold" nodeType="withEffect">
                  <p:stCondLst>
                    <p:cond delay="0"/>
                  </p:stCondLst>
                  <p:childTnLst>
                    <p:anim calcmode="lin" valueType="num">
                      <p:cBhvr>
                        <p:cTn dur="500" fill="hold"/>
                        <p:tgtEl>
                          <p:spTgt spid="117773"/>
                        </p:tgtEl>
                        <p:attrNameLst>
                          <p:attrName>ppt_h</p:attrName>
                        </p:attrNameLst>
                      </p:cBhvr>
                      <p:tavLst>
                        <p:tav tm="0">
                          <p:val>
                            <p:strVal val="ppt_h"/>
                          </p:val>
                        </p:tav>
                        <p:tav tm="50000">
                          <p:val>
                            <p:strVal val="ppt_h/20"/>
                          </p:val>
                        </p:tav>
                        <p:tav tm="100000">
                          <p:val>
                            <p:strVal val="ppt_h/20"/>
                          </p:val>
                        </p:tav>
                      </p:tavLst>
                    </p:anim>
                    <p:anim calcmode="lin" valueType="num">
                      <p:cBhvr>
                        <p:cTn dur="500" fill="hold"/>
                        <p:tgtEl>
                          <p:spTgt spid="117773"/>
                        </p:tgtEl>
                        <p:attrNameLst>
                          <p:attrName>ppt_w</p:attrName>
                        </p:attrNameLst>
                      </p:cBhvr>
                      <p:tavLst>
                        <p:tav tm="0">
                          <p:val>
                            <p:strVal val="ppt_w"/>
                          </p:val>
                        </p:tav>
                        <p:tav tm="50000">
                          <p:val>
                            <p:strVal val="ppt_w+.3"/>
                          </p:val>
                        </p:tav>
                        <p:tav tm="100000">
                          <p:val>
                            <p:strVal val="ppt_w+.3"/>
                          </p:val>
                        </p:tav>
                      </p:tavLst>
                    </p:anim>
                    <p:anim calcmode="lin" valueType="num">
                      <p:cBhvr>
                        <p:cTn dur="500" fill="hold"/>
                        <p:tgtEl>
                          <p:spTgt spid="117773"/>
                        </p:tgtEl>
                        <p:attrNameLst>
                          <p:attrName>ppt_x</p:attrName>
                        </p:attrNameLst>
                      </p:cBhvr>
                      <p:tavLst>
                        <p:tav tm="0">
                          <p:val>
                            <p:strVal val="ppt_x"/>
                          </p:val>
                        </p:tav>
                        <p:tav tm="50000">
                          <p:val>
                            <p:strVal val="ppt_x"/>
                          </p:val>
                        </p:tav>
                        <p:tav tm="100000">
                          <p:val>
                            <p:strVal val="ppt_x-.3"/>
                          </p:val>
                        </p:tav>
                      </p:tavLst>
                    </p:anim>
                    <p:anim calcmode="lin" valueType="num">
                      <p:cBhvr>
                        <p:cTn dur="500" fill="hold"/>
                        <p:tgtEl>
                          <p:spTgt spid="117773"/>
                        </p:tgtEl>
                        <p:attrNameLst>
                          <p:attrName>ppt_y</p:attrName>
                        </p:attrNameLst>
                      </p:cBhvr>
                      <p:tavLst>
                        <p:tav tm="0">
                          <p:val>
                            <p:strVal val="ppt_y"/>
                          </p:val>
                        </p:tav>
                        <p:tav tm="100000">
                          <p:val>
                            <p:strVal val="ppt_y"/>
                          </p:val>
                        </p:tav>
                      </p:tavLst>
                    </p:anim>
                    <p:set>
                      <p:cBhvr>
                        <p:cTn dur="1" fill="hold">
                          <p:stCondLst>
                            <p:cond delay="499"/>
                          </p:stCondLst>
                        </p:cTn>
                        <p:tgtEl>
                          <p:spTgt spid="117773"/>
                        </p:tgtEl>
                        <p:attrNameLst>
                          <p:attrName>style.visibility</p:attrName>
                        </p:attrNameLst>
                      </p:cBhvr>
                      <p:to>
                        <p:strVal val="hidden"/>
                      </p:to>
                    </p:set>
                  </p:childTnLst>
                </p:cTn>
              </p:par>
            </p:tnLst>
          </p:tmpl>
          <p:tmpl lvl="4">
            <p:tnLst>
              <p:par>
                <p:cTn presetID="39" presetClass="exit" presetSubtype="0" decel="100000" fill="hold" nodeType="withEffect">
                  <p:stCondLst>
                    <p:cond delay="0"/>
                  </p:stCondLst>
                  <p:childTnLst>
                    <p:anim calcmode="lin" valueType="num">
                      <p:cBhvr>
                        <p:cTn dur="500" fill="hold"/>
                        <p:tgtEl>
                          <p:spTgt spid="117773"/>
                        </p:tgtEl>
                        <p:attrNameLst>
                          <p:attrName>ppt_h</p:attrName>
                        </p:attrNameLst>
                      </p:cBhvr>
                      <p:tavLst>
                        <p:tav tm="0">
                          <p:val>
                            <p:strVal val="ppt_h"/>
                          </p:val>
                        </p:tav>
                        <p:tav tm="50000">
                          <p:val>
                            <p:strVal val="ppt_h/20"/>
                          </p:val>
                        </p:tav>
                        <p:tav tm="100000">
                          <p:val>
                            <p:strVal val="ppt_h/20"/>
                          </p:val>
                        </p:tav>
                      </p:tavLst>
                    </p:anim>
                    <p:anim calcmode="lin" valueType="num">
                      <p:cBhvr>
                        <p:cTn dur="500" fill="hold"/>
                        <p:tgtEl>
                          <p:spTgt spid="117773"/>
                        </p:tgtEl>
                        <p:attrNameLst>
                          <p:attrName>ppt_w</p:attrName>
                        </p:attrNameLst>
                      </p:cBhvr>
                      <p:tavLst>
                        <p:tav tm="0">
                          <p:val>
                            <p:strVal val="ppt_w"/>
                          </p:val>
                        </p:tav>
                        <p:tav tm="50000">
                          <p:val>
                            <p:strVal val="ppt_w+.3"/>
                          </p:val>
                        </p:tav>
                        <p:tav tm="100000">
                          <p:val>
                            <p:strVal val="ppt_w+.3"/>
                          </p:val>
                        </p:tav>
                      </p:tavLst>
                    </p:anim>
                    <p:anim calcmode="lin" valueType="num">
                      <p:cBhvr>
                        <p:cTn dur="500" fill="hold"/>
                        <p:tgtEl>
                          <p:spTgt spid="117773"/>
                        </p:tgtEl>
                        <p:attrNameLst>
                          <p:attrName>ppt_x</p:attrName>
                        </p:attrNameLst>
                      </p:cBhvr>
                      <p:tavLst>
                        <p:tav tm="0">
                          <p:val>
                            <p:strVal val="ppt_x"/>
                          </p:val>
                        </p:tav>
                        <p:tav tm="50000">
                          <p:val>
                            <p:strVal val="ppt_x"/>
                          </p:val>
                        </p:tav>
                        <p:tav tm="100000">
                          <p:val>
                            <p:strVal val="ppt_x-.3"/>
                          </p:val>
                        </p:tav>
                      </p:tavLst>
                    </p:anim>
                    <p:anim calcmode="lin" valueType="num">
                      <p:cBhvr>
                        <p:cTn dur="500" fill="hold"/>
                        <p:tgtEl>
                          <p:spTgt spid="117773"/>
                        </p:tgtEl>
                        <p:attrNameLst>
                          <p:attrName>ppt_y</p:attrName>
                        </p:attrNameLst>
                      </p:cBhvr>
                      <p:tavLst>
                        <p:tav tm="0">
                          <p:val>
                            <p:strVal val="ppt_y"/>
                          </p:val>
                        </p:tav>
                        <p:tav tm="100000">
                          <p:val>
                            <p:strVal val="ppt_y"/>
                          </p:val>
                        </p:tav>
                      </p:tavLst>
                    </p:anim>
                    <p:set>
                      <p:cBhvr>
                        <p:cTn dur="1" fill="hold">
                          <p:stCondLst>
                            <p:cond delay="499"/>
                          </p:stCondLst>
                        </p:cTn>
                        <p:tgtEl>
                          <p:spTgt spid="117773"/>
                        </p:tgtEl>
                        <p:attrNameLst>
                          <p:attrName>style.visibility</p:attrName>
                        </p:attrNameLst>
                      </p:cBhvr>
                      <p:to>
                        <p:strVal val="hidden"/>
                      </p:to>
                    </p:set>
                  </p:childTnLst>
                </p:cTn>
              </p:par>
            </p:tnLst>
          </p:tmpl>
          <p:tmpl lvl="5">
            <p:tnLst>
              <p:par>
                <p:cTn presetID="39" presetClass="exit" presetSubtype="0" decel="100000" fill="hold" nodeType="withEffect">
                  <p:stCondLst>
                    <p:cond delay="0"/>
                  </p:stCondLst>
                  <p:childTnLst>
                    <p:anim calcmode="lin" valueType="num">
                      <p:cBhvr>
                        <p:cTn dur="500" fill="hold"/>
                        <p:tgtEl>
                          <p:spTgt spid="117773"/>
                        </p:tgtEl>
                        <p:attrNameLst>
                          <p:attrName>ppt_h</p:attrName>
                        </p:attrNameLst>
                      </p:cBhvr>
                      <p:tavLst>
                        <p:tav tm="0">
                          <p:val>
                            <p:strVal val="ppt_h"/>
                          </p:val>
                        </p:tav>
                        <p:tav tm="50000">
                          <p:val>
                            <p:strVal val="ppt_h/20"/>
                          </p:val>
                        </p:tav>
                        <p:tav tm="100000">
                          <p:val>
                            <p:strVal val="ppt_h/20"/>
                          </p:val>
                        </p:tav>
                      </p:tavLst>
                    </p:anim>
                    <p:anim calcmode="lin" valueType="num">
                      <p:cBhvr>
                        <p:cTn dur="500" fill="hold"/>
                        <p:tgtEl>
                          <p:spTgt spid="117773"/>
                        </p:tgtEl>
                        <p:attrNameLst>
                          <p:attrName>ppt_w</p:attrName>
                        </p:attrNameLst>
                      </p:cBhvr>
                      <p:tavLst>
                        <p:tav tm="0">
                          <p:val>
                            <p:strVal val="ppt_w"/>
                          </p:val>
                        </p:tav>
                        <p:tav tm="50000">
                          <p:val>
                            <p:strVal val="ppt_w+.3"/>
                          </p:val>
                        </p:tav>
                        <p:tav tm="100000">
                          <p:val>
                            <p:strVal val="ppt_w+.3"/>
                          </p:val>
                        </p:tav>
                      </p:tavLst>
                    </p:anim>
                    <p:anim calcmode="lin" valueType="num">
                      <p:cBhvr>
                        <p:cTn dur="500" fill="hold"/>
                        <p:tgtEl>
                          <p:spTgt spid="117773"/>
                        </p:tgtEl>
                        <p:attrNameLst>
                          <p:attrName>ppt_x</p:attrName>
                        </p:attrNameLst>
                      </p:cBhvr>
                      <p:tavLst>
                        <p:tav tm="0">
                          <p:val>
                            <p:strVal val="ppt_x"/>
                          </p:val>
                        </p:tav>
                        <p:tav tm="50000">
                          <p:val>
                            <p:strVal val="ppt_x"/>
                          </p:val>
                        </p:tav>
                        <p:tav tm="100000">
                          <p:val>
                            <p:strVal val="ppt_x-.3"/>
                          </p:val>
                        </p:tav>
                      </p:tavLst>
                    </p:anim>
                    <p:anim calcmode="lin" valueType="num">
                      <p:cBhvr>
                        <p:cTn dur="500" fill="hold"/>
                        <p:tgtEl>
                          <p:spTgt spid="117773"/>
                        </p:tgtEl>
                        <p:attrNameLst>
                          <p:attrName>ppt_y</p:attrName>
                        </p:attrNameLst>
                      </p:cBhvr>
                      <p:tavLst>
                        <p:tav tm="0">
                          <p:val>
                            <p:strVal val="ppt_y"/>
                          </p:val>
                        </p:tav>
                        <p:tav tm="100000">
                          <p:val>
                            <p:strVal val="ppt_y"/>
                          </p:val>
                        </p:tav>
                      </p:tavLst>
                    </p:anim>
                    <p:set>
                      <p:cBhvr>
                        <p:cTn dur="1" fill="hold">
                          <p:stCondLst>
                            <p:cond delay="499"/>
                          </p:stCondLst>
                        </p:cTn>
                        <p:tgtEl>
                          <p:spTgt spid="117773"/>
                        </p:tgtEl>
                        <p:attrNameLst>
                          <p:attrName>style.visibility</p:attrName>
                        </p:attrNameLst>
                      </p:cBhvr>
                      <p:to>
                        <p:strVal val="hidden"/>
                      </p:to>
                    </p:set>
                  </p:childTnLst>
                </p:cTn>
              </p:par>
            </p:tnLst>
          </p:tmpl>
        </p:tmplLst>
      </p:bldP>
    </p:bldLst>
  </p:timing>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imes New Roman" pitchFamily="18" charset="0"/>
        </a:defRPr>
      </a:lvl2pPr>
      <a:lvl3pPr algn="l" rtl="0" eaLnBrk="0" fontAlgn="base" hangingPunct="0">
        <a:spcBef>
          <a:spcPct val="0"/>
        </a:spcBef>
        <a:spcAft>
          <a:spcPct val="0"/>
        </a:spcAft>
        <a:defRPr sz="4400">
          <a:solidFill>
            <a:schemeClr val="tx2"/>
          </a:solidFill>
          <a:latin typeface="Times New Roman" pitchFamily="18" charset="0"/>
        </a:defRPr>
      </a:lvl3pPr>
      <a:lvl4pPr algn="l" rtl="0" eaLnBrk="0" fontAlgn="base" hangingPunct="0">
        <a:spcBef>
          <a:spcPct val="0"/>
        </a:spcBef>
        <a:spcAft>
          <a:spcPct val="0"/>
        </a:spcAft>
        <a:defRPr sz="4400">
          <a:solidFill>
            <a:schemeClr val="tx2"/>
          </a:solidFill>
          <a:latin typeface="Times New Roman" pitchFamily="18" charset="0"/>
        </a:defRPr>
      </a:lvl4pPr>
      <a:lvl5pPr algn="l" rtl="0" eaLnBrk="0" fontAlgn="base" hangingPunct="0">
        <a:spcBef>
          <a:spcPct val="0"/>
        </a:spcBef>
        <a:spcAft>
          <a:spcPct val="0"/>
        </a:spcAft>
        <a:defRPr sz="4400">
          <a:solidFill>
            <a:schemeClr val="tx2"/>
          </a:solidFill>
          <a:latin typeface="Times New Roman" pitchFamily="18" charset="0"/>
        </a:defRPr>
      </a:lvl5pPr>
      <a:lvl6pPr marL="457200" algn="l" rtl="0" eaLnBrk="1" fontAlgn="base" hangingPunct="1">
        <a:spcBef>
          <a:spcPct val="0"/>
        </a:spcBef>
        <a:spcAft>
          <a:spcPct val="0"/>
        </a:spcAft>
        <a:defRPr sz="4400">
          <a:solidFill>
            <a:schemeClr val="tx2"/>
          </a:solidFill>
          <a:latin typeface="Times New Roman" pitchFamily="18" charset="0"/>
        </a:defRPr>
      </a:lvl6pPr>
      <a:lvl7pPr marL="914400" algn="l" rtl="0" eaLnBrk="1" fontAlgn="base" hangingPunct="1">
        <a:spcBef>
          <a:spcPct val="0"/>
        </a:spcBef>
        <a:spcAft>
          <a:spcPct val="0"/>
        </a:spcAft>
        <a:defRPr sz="4400">
          <a:solidFill>
            <a:schemeClr val="tx2"/>
          </a:solidFill>
          <a:latin typeface="Times New Roman" pitchFamily="18" charset="0"/>
        </a:defRPr>
      </a:lvl7pPr>
      <a:lvl8pPr marL="1371600" algn="l" rtl="0" eaLnBrk="1" fontAlgn="base" hangingPunct="1">
        <a:spcBef>
          <a:spcPct val="0"/>
        </a:spcBef>
        <a:spcAft>
          <a:spcPct val="0"/>
        </a:spcAft>
        <a:defRPr sz="4400">
          <a:solidFill>
            <a:schemeClr val="tx2"/>
          </a:solidFill>
          <a:latin typeface="Times New Roman" pitchFamily="18" charset="0"/>
        </a:defRPr>
      </a:lvl8pPr>
      <a:lvl9pPr marL="1828800" algn="l" rtl="0" eaLnBrk="1" fontAlgn="base" hangingPunct="1">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lr>
          <a:schemeClr val="tx2"/>
        </a:buClr>
        <a:buSzPct val="90000"/>
        <a:buFont typeface="Wingdings" pitchFamily="2" charset="2"/>
        <a:buChar char="Ú"/>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90115"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90116"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latin typeface="+mn-lt"/>
              </a:defRPr>
            </a:lvl1pPr>
          </a:lstStyle>
          <a:p>
            <a:pPr>
              <a:defRPr/>
            </a:pPr>
            <a:endParaRPr lang="en-US"/>
          </a:p>
        </p:txBody>
      </p:sp>
      <p:sp>
        <p:nvSpPr>
          <p:cNvPr id="90117"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atin typeface="+mn-lt"/>
              </a:defRPr>
            </a:lvl1pPr>
          </a:lstStyle>
          <a:p>
            <a:pPr>
              <a:defRPr/>
            </a:pPr>
            <a:endParaRPr lang="en-US"/>
          </a:p>
        </p:txBody>
      </p:sp>
      <p:sp>
        <p:nvSpPr>
          <p:cNvPr id="90118"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latin typeface="+mn-lt"/>
              </a:defRPr>
            </a:lvl1pPr>
          </a:lstStyle>
          <a:p>
            <a:pPr>
              <a:defRPr/>
            </a:pPr>
            <a:fld id="{81397954-41DE-4134-9029-BE898D7ED2BE}"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880" r:id="rId1"/>
    <p:sldLayoutId id="2147483881" r:id="rId2"/>
    <p:sldLayoutId id="2147483882" r:id="rId3"/>
    <p:sldLayoutId id="2147483883" r:id="rId4"/>
    <p:sldLayoutId id="2147483884" r:id="rId5"/>
    <p:sldLayoutId id="2147483885" r:id="rId6"/>
    <p:sldLayoutId id="2147483886" r:id="rId7"/>
    <p:sldLayoutId id="2147483887" r:id="rId8"/>
    <p:sldLayoutId id="2147483888" r:id="rId9"/>
    <p:sldLayoutId id="2147483889" r:id="rId10"/>
    <p:sldLayoutId id="2147483890" r:id="rId11"/>
  </p:sldLayoutIdLst>
  <p:transition spd="slow">
    <p:check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9" presetClass="entr" presetSubtype="0" accel="100000" fill="hold" grpId="0" nodeType="withEffect">
                                  <p:stCondLst>
                                    <p:cond delay="0"/>
                                  </p:stCondLst>
                                  <p:childTnLst>
                                    <p:set>
                                      <p:cBhvr>
                                        <p:cTn id="6" dur="1" fill="hold">
                                          <p:stCondLst>
                                            <p:cond delay="0"/>
                                          </p:stCondLst>
                                        </p:cTn>
                                        <p:tgtEl>
                                          <p:spTgt spid="90114"/>
                                        </p:tgtEl>
                                        <p:attrNameLst>
                                          <p:attrName>style.visibility</p:attrName>
                                        </p:attrNameLst>
                                      </p:cBhvr>
                                      <p:to>
                                        <p:strVal val="visible"/>
                                      </p:to>
                                    </p:set>
                                    <p:anim calcmode="lin" valueType="num">
                                      <p:cBhvr>
                                        <p:cTn id="7" dur="500" fill="hold"/>
                                        <p:tgtEl>
                                          <p:spTgt spid="90114"/>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90114"/>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90114"/>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90114"/>
                                        </p:tgtEl>
                                        <p:attrNameLst>
                                          <p:attrName>ppt_y</p:attrName>
                                        </p:attrNameLst>
                                      </p:cBhvr>
                                      <p:tavLst>
                                        <p:tav tm="0">
                                          <p:val>
                                            <p:strVal val="#ppt_y"/>
                                          </p:val>
                                        </p:tav>
                                        <p:tav tm="100000">
                                          <p:val>
                                            <p:strVal val="#ppt_y"/>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39" presetClass="entr" presetSubtype="0" accel="100000" fill="hold" grpId="0" nodeType="clickEffect">
                                  <p:stCondLst>
                                    <p:cond delay="0"/>
                                  </p:stCondLst>
                                  <p:childTnLst>
                                    <p:set>
                                      <p:cBhvr>
                                        <p:cTn id="14" dur="1" fill="hold">
                                          <p:stCondLst>
                                            <p:cond delay="0"/>
                                          </p:stCondLst>
                                        </p:cTn>
                                        <p:tgtEl>
                                          <p:spTgt spid="90115">
                                            <p:txEl>
                                              <p:pRg st="0" end="0"/>
                                            </p:txEl>
                                          </p:spTgt>
                                        </p:tgtEl>
                                        <p:attrNameLst>
                                          <p:attrName>style.visibility</p:attrName>
                                        </p:attrNameLst>
                                      </p:cBhvr>
                                      <p:to>
                                        <p:strVal val="visible"/>
                                      </p:to>
                                    </p:set>
                                    <p:anim calcmode="lin" valueType="num">
                                      <p:cBhvr>
                                        <p:cTn id="15" dur="500" fill="hold"/>
                                        <p:tgtEl>
                                          <p:spTgt spid="90115">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6" dur="500" fill="hold"/>
                                        <p:tgtEl>
                                          <p:spTgt spid="90115">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7" dur="500" fill="hold"/>
                                        <p:tgtEl>
                                          <p:spTgt spid="90115">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18" dur="500" fill="hold"/>
                                        <p:tgtEl>
                                          <p:spTgt spid="90115">
                                            <p:txEl>
                                              <p:pRg st="0" end="0"/>
                                            </p:txEl>
                                          </p:spTgt>
                                        </p:tgtEl>
                                        <p:attrNameLst>
                                          <p:attrName>ppt_y</p:attrName>
                                        </p:attrNameLst>
                                      </p:cBhvr>
                                      <p:tavLst>
                                        <p:tav tm="0">
                                          <p:val>
                                            <p:strVal val="#ppt_y"/>
                                          </p:val>
                                        </p:tav>
                                        <p:tav tm="100000">
                                          <p:val>
                                            <p:strVal val="#ppt_y"/>
                                          </p:val>
                                        </p:tav>
                                      </p:tavLst>
                                    </p:anim>
                                  </p:childTnLst>
                                </p:cTn>
                              </p:par>
                              <p:par>
                                <p:cTn id="19" presetID="39" presetClass="entr" presetSubtype="0" accel="100000" fill="hold" grpId="0" nodeType="withEffect">
                                  <p:stCondLst>
                                    <p:cond delay="0"/>
                                  </p:stCondLst>
                                  <p:childTnLst>
                                    <p:set>
                                      <p:cBhvr>
                                        <p:cTn id="20" dur="1" fill="hold">
                                          <p:stCondLst>
                                            <p:cond delay="0"/>
                                          </p:stCondLst>
                                        </p:cTn>
                                        <p:tgtEl>
                                          <p:spTgt spid="90115">
                                            <p:txEl>
                                              <p:pRg st="1" end="1"/>
                                            </p:txEl>
                                          </p:spTgt>
                                        </p:tgtEl>
                                        <p:attrNameLst>
                                          <p:attrName>style.visibility</p:attrName>
                                        </p:attrNameLst>
                                      </p:cBhvr>
                                      <p:to>
                                        <p:strVal val="visible"/>
                                      </p:to>
                                    </p:set>
                                    <p:anim calcmode="lin" valueType="num">
                                      <p:cBhvr>
                                        <p:cTn id="21" dur="500" fill="hold"/>
                                        <p:tgtEl>
                                          <p:spTgt spid="90115">
                                            <p:txEl>
                                              <p:pRg st="1" end="1"/>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2" dur="500" fill="hold"/>
                                        <p:tgtEl>
                                          <p:spTgt spid="90115">
                                            <p:txEl>
                                              <p:pRg st="1" end="1"/>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3" dur="500" fill="hold"/>
                                        <p:tgtEl>
                                          <p:spTgt spid="90115">
                                            <p:txEl>
                                              <p:pRg st="1" end="1"/>
                                            </p:txEl>
                                          </p:spTgt>
                                        </p:tgtEl>
                                        <p:attrNameLst>
                                          <p:attrName>ppt_x</p:attrName>
                                        </p:attrNameLst>
                                      </p:cBhvr>
                                      <p:tavLst>
                                        <p:tav tm="0">
                                          <p:val>
                                            <p:strVal val="#ppt_x-.3"/>
                                          </p:val>
                                        </p:tav>
                                        <p:tav tm="50000">
                                          <p:val>
                                            <p:strVal val="#ppt_x"/>
                                          </p:val>
                                        </p:tav>
                                        <p:tav tm="100000">
                                          <p:val>
                                            <p:strVal val="#ppt_x"/>
                                          </p:val>
                                        </p:tav>
                                      </p:tavLst>
                                    </p:anim>
                                    <p:anim calcmode="lin" valueType="num">
                                      <p:cBhvr>
                                        <p:cTn id="24" dur="500" fill="hold"/>
                                        <p:tgtEl>
                                          <p:spTgt spid="90115">
                                            <p:txEl>
                                              <p:pRg st="1" end="1"/>
                                            </p:txEl>
                                          </p:spTgt>
                                        </p:tgtEl>
                                        <p:attrNameLst>
                                          <p:attrName>ppt_y</p:attrName>
                                        </p:attrNameLst>
                                      </p:cBhvr>
                                      <p:tavLst>
                                        <p:tav tm="0">
                                          <p:val>
                                            <p:strVal val="#ppt_y"/>
                                          </p:val>
                                        </p:tav>
                                        <p:tav tm="100000">
                                          <p:val>
                                            <p:strVal val="#ppt_y"/>
                                          </p:val>
                                        </p:tav>
                                      </p:tavLst>
                                    </p:anim>
                                  </p:childTnLst>
                                </p:cTn>
                              </p:par>
                              <p:par>
                                <p:cTn id="25" presetID="39" presetClass="entr" presetSubtype="0" accel="100000" fill="hold" grpId="0" nodeType="withEffect">
                                  <p:stCondLst>
                                    <p:cond delay="0"/>
                                  </p:stCondLst>
                                  <p:childTnLst>
                                    <p:set>
                                      <p:cBhvr>
                                        <p:cTn id="26" dur="1" fill="hold">
                                          <p:stCondLst>
                                            <p:cond delay="0"/>
                                          </p:stCondLst>
                                        </p:cTn>
                                        <p:tgtEl>
                                          <p:spTgt spid="90115">
                                            <p:txEl>
                                              <p:pRg st="2" end="2"/>
                                            </p:txEl>
                                          </p:spTgt>
                                        </p:tgtEl>
                                        <p:attrNameLst>
                                          <p:attrName>style.visibility</p:attrName>
                                        </p:attrNameLst>
                                      </p:cBhvr>
                                      <p:to>
                                        <p:strVal val="visible"/>
                                      </p:to>
                                    </p:set>
                                    <p:anim calcmode="lin" valueType="num">
                                      <p:cBhvr>
                                        <p:cTn id="27" dur="500" fill="hold"/>
                                        <p:tgtEl>
                                          <p:spTgt spid="90115">
                                            <p:txEl>
                                              <p:pRg st="2" end="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8" dur="500" fill="hold"/>
                                        <p:tgtEl>
                                          <p:spTgt spid="90115">
                                            <p:txEl>
                                              <p:pRg st="2" end="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9" dur="500" fill="hold"/>
                                        <p:tgtEl>
                                          <p:spTgt spid="90115">
                                            <p:txEl>
                                              <p:pRg st="2" end="2"/>
                                            </p:txEl>
                                          </p:spTgt>
                                        </p:tgtEl>
                                        <p:attrNameLst>
                                          <p:attrName>ppt_x</p:attrName>
                                        </p:attrNameLst>
                                      </p:cBhvr>
                                      <p:tavLst>
                                        <p:tav tm="0">
                                          <p:val>
                                            <p:strVal val="#ppt_x-.3"/>
                                          </p:val>
                                        </p:tav>
                                        <p:tav tm="50000">
                                          <p:val>
                                            <p:strVal val="#ppt_x"/>
                                          </p:val>
                                        </p:tav>
                                        <p:tav tm="100000">
                                          <p:val>
                                            <p:strVal val="#ppt_x"/>
                                          </p:val>
                                        </p:tav>
                                      </p:tavLst>
                                    </p:anim>
                                    <p:anim calcmode="lin" valueType="num">
                                      <p:cBhvr>
                                        <p:cTn id="30" dur="500" fill="hold"/>
                                        <p:tgtEl>
                                          <p:spTgt spid="90115">
                                            <p:txEl>
                                              <p:pRg st="2" end="2"/>
                                            </p:txEl>
                                          </p:spTgt>
                                        </p:tgtEl>
                                        <p:attrNameLst>
                                          <p:attrName>ppt_y</p:attrName>
                                        </p:attrNameLst>
                                      </p:cBhvr>
                                      <p:tavLst>
                                        <p:tav tm="0">
                                          <p:val>
                                            <p:strVal val="#ppt_y"/>
                                          </p:val>
                                        </p:tav>
                                        <p:tav tm="100000">
                                          <p:val>
                                            <p:strVal val="#ppt_y"/>
                                          </p:val>
                                        </p:tav>
                                      </p:tavLst>
                                    </p:anim>
                                  </p:childTnLst>
                                </p:cTn>
                              </p:par>
                              <p:par>
                                <p:cTn id="31" presetID="39" presetClass="entr" presetSubtype="0" accel="100000" fill="hold" grpId="0" nodeType="withEffect">
                                  <p:stCondLst>
                                    <p:cond delay="0"/>
                                  </p:stCondLst>
                                  <p:childTnLst>
                                    <p:set>
                                      <p:cBhvr>
                                        <p:cTn id="32" dur="1" fill="hold">
                                          <p:stCondLst>
                                            <p:cond delay="0"/>
                                          </p:stCondLst>
                                        </p:cTn>
                                        <p:tgtEl>
                                          <p:spTgt spid="90115">
                                            <p:txEl>
                                              <p:pRg st="3" end="3"/>
                                            </p:txEl>
                                          </p:spTgt>
                                        </p:tgtEl>
                                        <p:attrNameLst>
                                          <p:attrName>style.visibility</p:attrName>
                                        </p:attrNameLst>
                                      </p:cBhvr>
                                      <p:to>
                                        <p:strVal val="visible"/>
                                      </p:to>
                                    </p:set>
                                    <p:anim calcmode="lin" valueType="num">
                                      <p:cBhvr>
                                        <p:cTn id="33" dur="500" fill="hold"/>
                                        <p:tgtEl>
                                          <p:spTgt spid="90115">
                                            <p:txEl>
                                              <p:pRg st="3" end="3"/>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34" dur="500" fill="hold"/>
                                        <p:tgtEl>
                                          <p:spTgt spid="90115">
                                            <p:txEl>
                                              <p:pRg st="3" end="3"/>
                                            </p:txEl>
                                          </p:spTgt>
                                        </p:tgtEl>
                                        <p:attrNameLst>
                                          <p:attrName>ppt_w</p:attrName>
                                        </p:attrNameLst>
                                      </p:cBhvr>
                                      <p:tavLst>
                                        <p:tav tm="0">
                                          <p:val>
                                            <p:strVal val="#ppt_w+.3"/>
                                          </p:val>
                                        </p:tav>
                                        <p:tav tm="50000">
                                          <p:val>
                                            <p:strVal val="#ppt_w+.3"/>
                                          </p:val>
                                        </p:tav>
                                        <p:tav tm="100000">
                                          <p:val>
                                            <p:strVal val="#ppt_w"/>
                                          </p:val>
                                        </p:tav>
                                      </p:tavLst>
                                    </p:anim>
                                    <p:anim calcmode="lin" valueType="num">
                                      <p:cBhvr>
                                        <p:cTn id="35" dur="500" fill="hold"/>
                                        <p:tgtEl>
                                          <p:spTgt spid="90115">
                                            <p:txEl>
                                              <p:pRg st="3" end="3"/>
                                            </p:txEl>
                                          </p:spTgt>
                                        </p:tgtEl>
                                        <p:attrNameLst>
                                          <p:attrName>ppt_x</p:attrName>
                                        </p:attrNameLst>
                                      </p:cBhvr>
                                      <p:tavLst>
                                        <p:tav tm="0">
                                          <p:val>
                                            <p:strVal val="#ppt_x-.3"/>
                                          </p:val>
                                        </p:tav>
                                        <p:tav tm="50000">
                                          <p:val>
                                            <p:strVal val="#ppt_x"/>
                                          </p:val>
                                        </p:tav>
                                        <p:tav tm="100000">
                                          <p:val>
                                            <p:strVal val="#ppt_x"/>
                                          </p:val>
                                        </p:tav>
                                      </p:tavLst>
                                    </p:anim>
                                    <p:anim calcmode="lin" valueType="num">
                                      <p:cBhvr>
                                        <p:cTn id="36" dur="500" fill="hold"/>
                                        <p:tgtEl>
                                          <p:spTgt spid="90115">
                                            <p:txEl>
                                              <p:pRg st="3" end="3"/>
                                            </p:txEl>
                                          </p:spTgt>
                                        </p:tgtEl>
                                        <p:attrNameLst>
                                          <p:attrName>ppt_y</p:attrName>
                                        </p:attrNameLst>
                                      </p:cBhvr>
                                      <p:tavLst>
                                        <p:tav tm="0">
                                          <p:val>
                                            <p:strVal val="#ppt_y"/>
                                          </p:val>
                                        </p:tav>
                                        <p:tav tm="100000">
                                          <p:val>
                                            <p:strVal val="#ppt_y"/>
                                          </p:val>
                                        </p:tav>
                                      </p:tavLst>
                                    </p:anim>
                                  </p:childTnLst>
                                </p:cTn>
                              </p:par>
                              <p:par>
                                <p:cTn id="37" presetID="39" presetClass="entr" presetSubtype="0" accel="100000" fill="hold" grpId="0" nodeType="withEffect">
                                  <p:stCondLst>
                                    <p:cond delay="0"/>
                                  </p:stCondLst>
                                  <p:childTnLst>
                                    <p:set>
                                      <p:cBhvr>
                                        <p:cTn id="38" dur="1" fill="hold">
                                          <p:stCondLst>
                                            <p:cond delay="0"/>
                                          </p:stCondLst>
                                        </p:cTn>
                                        <p:tgtEl>
                                          <p:spTgt spid="90115">
                                            <p:txEl>
                                              <p:pRg st="4" end="4"/>
                                            </p:txEl>
                                          </p:spTgt>
                                        </p:tgtEl>
                                        <p:attrNameLst>
                                          <p:attrName>style.visibility</p:attrName>
                                        </p:attrNameLst>
                                      </p:cBhvr>
                                      <p:to>
                                        <p:strVal val="visible"/>
                                      </p:to>
                                    </p:set>
                                    <p:anim calcmode="lin" valueType="num">
                                      <p:cBhvr>
                                        <p:cTn id="39" dur="500" fill="hold"/>
                                        <p:tgtEl>
                                          <p:spTgt spid="90115">
                                            <p:txEl>
                                              <p:pRg st="4" end="4"/>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40" dur="500" fill="hold"/>
                                        <p:tgtEl>
                                          <p:spTgt spid="90115">
                                            <p:txEl>
                                              <p:pRg st="4" end="4"/>
                                            </p:txEl>
                                          </p:spTgt>
                                        </p:tgtEl>
                                        <p:attrNameLst>
                                          <p:attrName>ppt_w</p:attrName>
                                        </p:attrNameLst>
                                      </p:cBhvr>
                                      <p:tavLst>
                                        <p:tav tm="0">
                                          <p:val>
                                            <p:strVal val="#ppt_w+.3"/>
                                          </p:val>
                                        </p:tav>
                                        <p:tav tm="50000">
                                          <p:val>
                                            <p:strVal val="#ppt_w+.3"/>
                                          </p:val>
                                        </p:tav>
                                        <p:tav tm="100000">
                                          <p:val>
                                            <p:strVal val="#ppt_w"/>
                                          </p:val>
                                        </p:tav>
                                      </p:tavLst>
                                    </p:anim>
                                    <p:anim calcmode="lin" valueType="num">
                                      <p:cBhvr>
                                        <p:cTn id="41" dur="500" fill="hold"/>
                                        <p:tgtEl>
                                          <p:spTgt spid="90115">
                                            <p:txEl>
                                              <p:pRg st="4" end="4"/>
                                            </p:txEl>
                                          </p:spTgt>
                                        </p:tgtEl>
                                        <p:attrNameLst>
                                          <p:attrName>ppt_x</p:attrName>
                                        </p:attrNameLst>
                                      </p:cBhvr>
                                      <p:tavLst>
                                        <p:tav tm="0">
                                          <p:val>
                                            <p:strVal val="#ppt_x-.3"/>
                                          </p:val>
                                        </p:tav>
                                        <p:tav tm="50000">
                                          <p:val>
                                            <p:strVal val="#ppt_x"/>
                                          </p:val>
                                        </p:tav>
                                        <p:tav tm="100000">
                                          <p:val>
                                            <p:strVal val="#ppt_x"/>
                                          </p:val>
                                        </p:tav>
                                      </p:tavLst>
                                    </p:anim>
                                    <p:anim calcmode="lin" valueType="num">
                                      <p:cBhvr>
                                        <p:cTn id="42" dur="500" fill="hold"/>
                                        <p:tgtEl>
                                          <p:spTgt spid="90115">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43" fill="hold" nodeType="clickPar">
                      <p:stCondLst>
                        <p:cond delay="indefinite"/>
                      </p:stCondLst>
                      <p:childTnLst>
                        <p:par>
                          <p:cTn id="44" fill="hold" nodeType="withGroup">
                            <p:stCondLst>
                              <p:cond delay="0"/>
                            </p:stCondLst>
                            <p:childTnLst>
                              <p:par>
                                <p:cTn id="45" presetID="39" presetClass="exit" presetSubtype="0" decel="100000" fill="hold" grpId="1" nodeType="clickEffect">
                                  <p:stCondLst>
                                    <p:cond delay="0"/>
                                  </p:stCondLst>
                                  <p:childTnLst>
                                    <p:anim calcmode="lin" valueType="num">
                                      <p:cBhvr>
                                        <p:cTn id="46" dur="500" fill="hold"/>
                                        <p:tgtEl>
                                          <p:spTgt spid="90114"/>
                                        </p:tgtEl>
                                        <p:attrNameLst>
                                          <p:attrName>ppt_h</p:attrName>
                                        </p:attrNameLst>
                                      </p:cBhvr>
                                      <p:tavLst>
                                        <p:tav tm="0">
                                          <p:val>
                                            <p:strVal val="ppt_h"/>
                                          </p:val>
                                        </p:tav>
                                        <p:tav tm="50000">
                                          <p:val>
                                            <p:strVal val="ppt_h/20"/>
                                          </p:val>
                                        </p:tav>
                                        <p:tav tm="100000">
                                          <p:val>
                                            <p:strVal val="ppt_h/20"/>
                                          </p:val>
                                        </p:tav>
                                      </p:tavLst>
                                    </p:anim>
                                    <p:anim calcmode="lin" valueType="num">
                                      <p:cBhvr>
                                        <p:cTn id="47" dur="500" fill="hold"/>
                                        <p:tgtEl>
                                          <p:spTgt spid="90114"/>
                                        </p:tgtEl>
                                        <p:attrNameLst>
                                          <p:attrName>ppt_w</p:attrName>
                                        </p:attrNameLst>
                                      </p:cBhvr>
                                      <p:tavLst>
                                        <p:tav tm="0">
                                          <p:val>
                                            <p:strVal val="ppt_w"/>
                                          </p:val>
                                        </p:tav>
                                        <p:tav tm="50000">
                                          <p:val>
                                            <p:strVal val="ppt_w+.3"/>
                                          </p:val>
                                        </p:tav>
                                        <p:tav tm="100000">
                                          <p:val>
                                            <p:strVal val="ppt_w+.3"/>
                                          </p:val>
                                        </p:tav>
                                      </p:tavLst>
                                    </p:anim>
                                    <p:anim calcmode="lin" valueType="num">
                                      <p:cBhvr>
                                        <p:cTn id="48" dur="500" fill="hold"/>
                                        <p:tgtEl>
                                          <p:spTgt spid="90114"/>
                                        </p:tgtEl>
                                        <p:attrNameLst>
                                          <p:attrName>ppt_x</p:attrName>
                                        </p:attrNameLst>
                                      </p:cBhvr>
                                      <p:tavLst>
                                        <p:tav tm="0">
                                          <p:val>
                                            <p:strVal val="ppt_x"/>
                                          </p:val>
                                        </p:tav>
                                        <p:tav tm="50000">
                                          <p:val>
                                            <p:strVal val="ppt_x"/>
                                          </p:val>
                                        </p:tav>
                                        <p:tav tm="100000">
                                          <p:val>
                                            <p:strVal val="ppt_x-.3"/>
                                          </p:val>
                                        </p:tav>
                                      </p:tavLst>
                                    </p:anim>
                                    <p:anim calcmode="lin" valueType="num">
                                      <p:cBhvr>
                                        <p:cTn id="49" dur="500" fill="hold"/>
                                        <p:tgtEl>
                                          <p:spTgt spid="90114"/>
                                        </p:tgtEl>
                                        <p:attrNameLst>
                                          <p:attrName>ppt_y</p:attrName>
                                        </p:attrNameLst>
                                      </p:cBhvr>
                                      <p:tavLst>
                                        <p:tav tm="0">
                                          <p:val>
                                            <p:strVal val="ppt_y"/>
                                          </p:val>
                                        </p:tav>
                                        <p:tav tm="100000">
                                          <p:val>
                                            <p:strVal val="ppt_y"/>
                                          </p:val>
                                        </p:tav>
                                      </p:tavLst>
                                    </p:anim>
                                    <p:set>
                                      <p:cBhvr>
                                        <p:cTn id="50" dur="1" fill="hold">
                                          <p:stCondLst>
                                            <p:cond delay="499"/>
                                          </p:stCondLst>
                                        </p:cTn>
                                        <p:tgtEl>
                                          <p:spTgt spid="90114"/>
                                        </p:tgtEl>
                                        <p:attrNameLst>
                                          <p:attrName>style.visibility</p:attrName>
                                        </p:attrNameLst>
                                      </p:cBhvr>
                                      <p:to>
                                        <p:strVal val="hidden"/>
                                      </p:to>
                                    </p:set>
                                  </p:childTnLst>
                                </p:cTn>
                              </p:par>
                              <p:par>
                                <p:cTn id="51" presetID="39" presetClass="exit" presetSubtype="0" decel="100000" fill="hold" grpId="1" nodeType="withEffect">
                                  <p:stCondLst>
                                    <p:cond delay="0"/>
                                  </p:stCondLst>
                                  <p:childTnLst>
                                    <p:anim calcmode="lin" valueType="num">
                                      <p:cBhvr>
                                        <p:cTn id="52" dur="500" fill="hold"/>
                                        <p:tgtEl>
                                          <p:spTgt spid="90115">
                                            <p:txEl>
                                              <p:pRg st="0" end="0"/>
                                            </p:txEl>
                                          </p:spTgt>
                                        </p:tgtEl>
                                        <p:attrNameLst>
                                          <p:attrName>ppt_h</p:attrName>
                                        </p:attrNameLst>
                                      </p:cBhvr>
                                      <p:tavLst>
                                        <p:tav tm="0">
                                          <p:val>
                                            <p:strVal val="ppt_h"/>
                                          </p:val>
                                        </p:tav>
                                        <p:tav tm="50000">
                                          <p:val>
                                            <p:strVal val="ppt_h/20"/>
                                          </p:val>
                                        </p:tav>
                                        <p:tav tm="100000">
                                          <p:val>
                                            <p:strVal val="ppt_h/20"/>
                                          </p:val>
                                        </p:tav>
                                      </p:tavLst>
                                    </p:anim>
                                    <p:anim calcmode="lin" valueType="num">
                                      <p:cBhvr>
                                        <p:cTn id="53" dur="500" fill="hold"/>
                                        <p:tgtEl>
                                          <p:spTgt spid="90115">
                                            <p:txEl>
                                              <p:pRg st="0" end="0"/>
                                            </p:txEl>
                                          </p:spTgt>
                                        </p:tgtEl>
                                        <p:attrNameLst>
                                          <p:attrName>ppt_w</p:attrName>
                                        </p:attrNameLst>
                                      </p:cBhvr>
                                      <p:tavLst>
                                        <p:tav tm="0">
                                          <p:val>
                                            <p:strVal val="ppt_w"/>
                                          </p:val>
                                        </p:tav>
                                        <p:tav tm="50000">
                                          <p:val>
                                            <p:strVal val="ppt_w+.3"/>
                                          </p:val>
                                        </p:tav>
                                        <p:tav tm="100000">
                                          <p:val>
                                            <p:strVal val="ppt_w+.3"/>
                                          </p:val>
                                        </p:tav>
                                      </p:tavLst>
                                    </p:anim>
                                    <p:anim calcmode="lin" valueType="num">
                                      <p:cBhvr>
                                        <p:cTn id="54" dur="500" fill="hold"/>
                                        <p:tgtEl>
                                          <p:spTgt spid="90115">
                                            <p:txEl>
                                              <p:pRg st="0" end="0"/>
                                            </p:txEl>
                                          </p:spTgt>
                                        </p:tgtEl>
                                        <p:attrNameLst>
                                          <p:attrName>ppt_x</p:attrName>
                                        </p:attrNameLst>
                                      </p:cBhvr>
                                      <p:tavLst>
                                        <p:tav tm="0">
                                          <p:val>
                                            <p:strVal val="ppt_x"/>
                                          </p:val>
                                        </p:tav>
                                        <p:tav tm="50000">
                                          <p:val>
                                            <p:strVal val="ppt_x"/>
                                          </p:val>
                                        </p:tav>
                                        <p:tav tm="100000">
                                          <p:val>
                                            <p:strVal val="ppt_x-.3"/>
                                          </p:val>
                                        </p:tav>
                                      </p:tavLst>
                                    </p:anim>
                                    <p:anim calcmode="lin" valueType="num">
                                      <p:cBhvr>
                                        <p:cTn id="55" dur="500" fill="hold"/>
                                        <p:tgtEl>
                                          <p:spTgt spid="90115">
                                            <p:txEl>
                                              <p:pRg st="0" end="0"/>
                                            </p:txEl>
                                          </p:spTgt>
                                        </p:tgtEl>
                                        <p:attrNameLst>
                                          <p:attrName>ppt_y</p:attrName>
                                        </p:attrNameLst>
                                      </p:cBhvr>
                                      <p:tavLst>
                                        <p:tav tm="0">
                                          <p:val>
                                            <p:strVal val="ppt_y"/>
                                          </p:val>
                                        </p:tav>
                                        <p:tav tm="100000">
                                          <p:val>
                                            <p:strVal val="ppt_y"/>
                                          </p:val>
                                        </p:tav>
                                      </p:tavLst>
                                    </p:anim>
                                    <p:set>
                                      <p:cBhvr>
                                        <p:cTn id="56" dur="1" fill="hold">
                                          <p:stCondLst>
                                            <p:cond delay="499"/>
                                          </p:stCondLst>
                                        </p:cTn>
                                        <p:tgtEl>
                                          <p:spTgt spid="90115">
                                            <p:txEl>
                                              <p:pRg st="0" end="0"/>
                                            </p:txEl>
                                          </p:spTgt>
                                        </p:tgtEl>
                                        <p:attrNameLst>
                                          <p:attrName>style.visibility</p:attrName>
                                        </p:attrNameLst>
                                      </p:cBhvr>
                                      <p:to>
                                        <p:strVal val="hidden"/>
                                      </p:to>
                                    </p:set>
                                  </p:childTnLst>
                                </p:cTn>
                              </p:par>
                              <p:par>
                                <p:cTn id="57" presetID="39" presetClass="exit" presetSubtype="0" decel="100000" fill="hold" grpId="1" nodeType="withEffect">
                                  <p:stCondLst>
                                    <p:cond delay="0"/>
                                  </p:stCondLst>
                                  <p:childTnLst>
                                    <p:anim calcmode="lin" valueType="num">
                                      <p:cBhvr>
                                        <p:cTn id="58" dur="500" fill="hold"/>
                                        <p:tgtEl>
                                          <p:spTgt spid="90115">
                                            <p:txEl>
                                              <p:pRg st="1" end="1"/>
                                            </p:txEl>
                                          </p:spTgt>
                                        </p:tgtEl>
                                        <p:attrNameLst>
                                          <p:attrName>ppt_h</p:attrName>
                                        </p:attrNameLst>
                                      </p:cBhvr>
                                      <p:tavLst>
                                        <p:tav tm="0">
                                          <p:val>
                                            <p:strVal val="ppt_h"/>
                                          </p:val>
                                        </p:tav>
                                        <p:tav tm="50000">
                                          <p:val>
                                            <p:strVal val="ppt_h/20"/>
                                          </p:val>
                                        </p:tav>
                                        <p:tav tm="100000">
                                          <p:val>
                                            <p:strVal val="ppt_h/20"/>
                                          </p:val>
                                        </p:tav>
                                      </p:tavLst>
                                    </p:anim>
                                    <p:anim calcmode="lin" valueType="num">
                                      <p:cBhvr>
                                        <p:cTn id="59" dur="500" fill="hold"/>
                                        <p:tgtEl>
                                          <p:spTgt spid="90115">
                                            <p:txEl>
                                              <p:pRg st="1" end="1"/>
                                            </p:txEl>
                                          </p:spTgt>
                                        </p:tgtEl>
                                        <p:attrNameLst>
                                          <p:attrName>ppt_w</p:attrName>
                                        </p:attrNameLst>
                                      </p:cBhvr>
                                      <p:tavLst>
                                        <p:tav tm="0">
                                          <p:val>
                                            <p:strVal val="ppt_w"/>
                                          </p:val>
                                        </p:tav>
                                        <p:tav tm="50000">
                                          <p:val>
                                            <p:strVal val="ppt_w+.3"/>
                                          </p:val>
                                        </p:tav>
                                        <p:tav tm="100000">
                                          <p:val>
                                            <p:strVal val="ppt_w+.3"/>
                                          </p:val>
                                        </p:tav>
                                      </p:tavLst>
                                    </p:anim>
                                    <p:anim calcmode="lin" valueType="num">
                                      <p:cBhvr>
                                        <p:cTn id="60" dur="500" fill="hold"/>
                                        <p:tgtEl>
                                          <p:spTgt spid="90115">
                                            <p:txEl>
                                              <p:pRg st="1" end="1"/>
                                            </p:txEl>
                                          </p:spTgt>
                                        </p:tgtEl>
                                        <p:attrNameLst>
                                          <p:attrName>ppt_x</p:attrName>
                                        </p:attrNameLst>
                                      </p:cBhvr>
                                      <p:tavLst>
                                        <p:tav tm="0">
                                          <p:val>
                                            <p:strVal val="ppt_x"/>
                                          </p:val>
                                        </p:tav>
                                        <p:tav tm="50000">
                                          <p:val>
                                            <p:strVal val="ppt_x"/>
                                          </p:val>
                                        </p:tav>
                                        <p:tav tm="100000">
                                          <p:val>
                                            <p:strVal val="ppt_x-.3"/>
                                          </p:val>
                                        </p:tav>
                                      </p:tavLst>
                                    </p:anim>
                                    <p:anim calcmode="lin" valueType="num">
                                      <p:cBhvr>
                                        <p:cTn id="61" dur="500" fill="hold"/>
                                        <p:tgtEl>
                                          <p:spTgt spid="90115">
                                            <p:txEl>
                                              <p:pRg st="1" end="1"/>
                                            </p:txEl>
                                          </p:spTgt>
                                        </p:tgtEl>
                                        <p:attrNameLst>
                                          <p:attrName>ppt_y</p:attrName>
                                        </p:attrNameLst>
                                      </p:cBhvr>
                                      <p:tavLst>
                                        <p:tav tm="0">
                                          <p:val>
                                            <p:strVal val="ppt_y"/>
                                          </p:val>
                                        </p:tav>
                                        <p:tav tm="100000">
                                          <p:val>
                                            <p:strVal val="ppt_y"/>
                                          </p:val>
                                        </p:tav>
                                      </p:tavLst>
                                    </p:anim>
                                    <p:set>
                                      <p:cBhvr>
                                        <p:cTn id="62" dur="1" fill="hold">
                                          <p:stCondLst>
                                            <p:cond delay="499"/>
                                          </p:stCondLst>
                                        </p:cTn>
                                        <p:tgtEl>
                                          <p:spTgt spid="90115">
                                            <p:txEl>
                                              <p:pRg st="1" end="1"/>
                                            </p:txEl>
                                          </p:spTgt>
                                        </p:tgtEl>
                                        <p:attrNameLst>
                                          <p:attrName>style.visibility</p:attrName>
                                        </p:attrNameLst>
                                      </p:cBhvr>
                                      <p:to>
                                        <p:strVal val="hidden"/>
                                      </p:to>
                                    </p:set>
                                  </p:childTnLst>
                                </p:cTn>
                              </p:par>
                              <p:par>
                                <p:cTn id="63" presetID="39" presetClass="exit" presetSubtype="0" decel="100000" fill="hold" grpId="1" nodeType="withEffect">
                                  <p:stCondLst>
                                    <p:cond delay="0"/>
                                  </p:stCondLst>
                                  <p:childTnLst>
                                    <p:anim calcmode="lin" valueType="num">
                                      <p:cBhvr>
                                        <p:cTn id="64" dur="500" fill="hold"/>
                                        <p:tgtEl>
                                          <p:spTgt spid="90115">
                                            <p:txEl>
                                              <p:pRg st="2" end="2"/>
                                            </p:txEl>
                                          </p:spTgt>
                                        </p:tgtEl>
                                        <p:attrNameLst>
                                          <p:attrName>ppt_h</p:attrName>
                                        </p:attrNameLst>
                                      </p:cBhvr>
                                      <p:tavLst>
                                        <p:tav tm="0">
                                          <p:val>
                                            <p:strVal val="ppt_h"/>
                                          </p:val>
                                        </p:tav>
                                        <p:tav tm="50000">
                                          <p:val>
                                            <p:strVal val="ppt_h/20"/>
                                          </p:val>
                                        </p:tav>
                                        <p:tav tm="100000">
                                          <p:val>
                                            <p:strVal val="ppt_h/20"/>
                                          </p:val>
                                        </p:tav>
                                      </p:tavLst>
                                    </p:anim>
                                    <p:anim calcmode="lin" valueType="num">
                                      <p:cBhvr>
                                        <p:cTn id="65" dur="500" fill="hold"/>
                                        <p:tgtEl>
                                          <p:spTgt spid="90115">
                                            <p:txEl>
                                              <p:pRg st="2" end="2"/>
                                            </p:txEl>
                                          </p:spTgt>
                                        </p:tgtEl>
                                        <p:attrNameLst>
                                          <p:attrName>ppt_w</p:attrName>
                                        </p:attrNameLst>
                                      </p:cBhvr>
                                      <p:tavLst>
                                        <p:tav tm="0">
                                          <p:val>
                                            <p:strVal val="ppt_w"/>
                                          </p:val>
                                        </p:tav>
                                        <p:tav tm="50000">
                                          <p:val>
                                            <p:strVal val="ppt_w+.3"/>
                                          </p:val>
                                        </p:tav>
                                        <p:tav tm="100000">
                                          <p:val>
                                            <p:strVal val="ppt_w+.3"/>
                                          </p:val>
                                        </p:tav>
                                      </p:tavLst>
                                    </p:anim>
                                    <p:anim calcmode="lin" valueType="num">
                                      <p:cBhvr>
                                        <p:cTn id="66" dur="500" fill="hold"/>
                                        <p:tgtEl>
                                          <p:spTgt spid="90115">
                                            <p:txEl>
                                              <p:pRg st="2" end="2"/>
                                            </p:txEl>
                                          </p:spTgt>
                                        </p:tgtEl>
                                        <p:attrNameLst>
                                          <p:attrName>ppt_x</p:attrName>
                                        </p:attrNameLst>
                                      </p:cBhvr>
                                      <p:tavLst>
                                        <p:tav tm="0">
                                          <p:val>
                                            <p:strVal val="ppt_x"/>
                                          </p:val>
                                        </p:tav>
                                        <p:tav tm="50000">
                                          <p:val>
                                            <p:strVal val="ppt_x"/>
                                          </p:val>
                                        </p:tav>
                                        <p:tav tm="100000">
                                          <p:val>
                                            <p:strVal val="ppt_x-.3"/>
                                          </p:val>
                                        </p:tav>
                                      </p:tavLst>
                                    </p:anim>
                                    <p:anim calcmode="lin" valueType="num">
                                      <p:cBhvr>
                                        <p:cTn id="67" dur="500" fill="hold"/>
                                        <p:tgtEl>
                                          <p:spTgt spid="90115">
                                            <p:txEl>
                                              <p:pRg st="2" end="2"/>
                                            </p:txEl>
                                          </p:spTgt>
                                        </p:tgtEl>
                                        <p:attrNameLst>
                                          <p:attrName>ppt_y</p:attrName>
                                        </p:attrNameLst>
                                      </p:cBhvr>
                                      <p:tavLst>
                                        <p:tav tm="0">
                                          <p:val>
                                            <p:strVal val="ppt_y"/>
                                          </p:val>
                                        </p:tav>
                                        <p:tav tm="100000">
                                          <p:val>
                                            <p:strVal val="ppt_y"/>
                                          </p:val>
                                        </p:tav>
                                      </p:tavLst>
                                    </p:anim>
                                    <p:set>
                                      <p:cBhvr>
                                        <p:cTn id="68" dur="1" fill="hold">
                                          <p:stCondLst>
                                            <p:cond delay="499"/>
                                          </p:stCondLst>
                                        </p:cTn>
                                        <p:tgtEl>
                                          <p:spTgt spid="90115">
                                            <p:txEl>
                                              <p:pRg st="2" end="2"/>
                                            </p:txEl>
                                          </p:spTgt>
                                        </p:tgtEl>
                                        <p:attrNameLst>
                                          <p:attrName>style.visibility</p:attrName>
                                        </p:attrNameLst>
                                      </p:cBhvr>
                                      <p:to>
                                        <p:strVal val="hidden"/>
                                      </p:to>
                                    </p:set>
                                  </p:childTnLst>
                                </p:cTn>
                              </p:par>
                              <p:par>
                                <p:cTn id="69" presetID="39" presetClass="exit" presetSubtype="0" decel="100000" fill="hold" grpId="1" nodeType="withEffect">
                                  <p:stCondLst>
                                    <p:cond delay="0"/>
                                  </p:stCondLst>
                                  <p:childTnLst>
                                    <p:anim calcmode="lin" valueType="num">
                                      <p:cBhvr>
                                        <p:cTn id="70" dur="500" fill="hold"/>
                                        <p:tgtEl>
                                          <p:spTgt spid="90115">
                                            <p:txEl>
                                              <p:pRg st="3" end="3"/>
                                            </p:txEl>
                                          </p:spTgt>
                                        </p:tgtEl>
                                        <p:attrNameLst>
                                          <p:attrName>ppt_h</p:attrName>
                                        </p:attrNameLst>
                                      </p:cBhvr>
                                      <p:tavLst>
                                        <p:tav tm="0">
                                          <p:val>
                                            <p:strVal val="ppt_h"/>
                                          </p:val>
                                        </p:tav>
                                        <p:tav tm="50000">
                                          <p:val>
                                            <p:strVal val="ppt_h/20"/>
                                          </p:val>
                                        </p:tav>
                                        <p:tav tm="100000">
                                          <p:val>
                                            <p:strVal val="ppt_h/20"/>
                                          </p:val>
                                        </p:tav>
                                      </p:tavLst>
                                    </p:anim>
                                    <p:anim calcmode="lin" valueType="num">
                                      <p:cBhvr>
                                        <p:cTn id="71" dur="500" fill="hold"/>
                                        <p:tgtEl>
                                          <p:spTgt spid="90115">
                                            <p:txEl>
                                              <p:pRg st="3" end="3"/>
                                            </p:txEl>
                                          </p:spTgt>
                                        </p:tgtEl>
                                        <p:attrNameLst>
                                          <p:attrName>ppt_w</p:attrName>
                                        </p:attrNameLst>
                                      </p:cBhvr>
                                      <p:tavLst>
                                        <p:tav tm="0">
                                          <p:val>
                                            <p:strVal val="ppt_w"/>
                                          </p:val>
                                        </p:tav>
                                        <p:tav tm="50000">
                                          <p:val>
                                            <p:strVal val="ppt_w+.3"/>
                                          </p:val>
                                        </p:tav>
                                        <p:tav tm="100000">
                                          <p:val>
                                            <p:strVal val="ppt_w+.3"/>
                                          </p:val>
                                        </p:tav>
                                      </p:tavLst>
                                    </p:anim>
                                    <p:anim calcmode="lin" valueType="num">
                                      <p:cBhvr>
                                        <p:cTn id="72" dur="500" fill="hold"/>
                                        <p:tgtEl>
                                          <p:spTgt spid="90115">
                                            <p:txEl>
                                              <p:pRg st="3" end="3"/>
                                            </p:txEl>
                                          </p:spTgt>
                                        </p:tgtEl>
                                        <p:attrNameLst>
                                          <p:attrName>ppt_x</p:attrName>
                                        </p:attrNameLst>
                                      </p:cBhvr>
                                      <p:tavLst>
                                        <p:tav tm="0">
                                          <p:val>
                                            <p:strVal val="ppt_x"/>
                                          </p:val>
                                        </p:tav>
                                        <p:tav tm="50000">
                                          <p:val>
                                            <p:strVal val="ppt_x"/>
                                          </p:val>
                                        </p:tav>
                                        <p:tav tm="100000">
                                          <p:val>
                                            <p:strVal val="ppt_x-.3"/>
                                          </p:val>
                                        </p:tav>
                                      </p:tavLst>
                                    </p:anim>
                                    <p:anim calcmode="lin" valueType="num">
                                      <p:cBhvr>
                                        <p:cTn id="73" dur="500" fill="hold"/>
                                        <p:tgtEl>
                                          <p:spTgt spid="90115">
                                            <p:txEl>
                                              <p:pRg st="3" end="3"/>
                                            </p:txEl>
                                          </p:spTgt>
                                        </p:tgtEl>
                                        <p:attrNameLst>
                                          <p:attrName>ppt_y</p:attrName>
                                        </p:attrNameLst>
                                      </p:cBhvr>
                                      <p:tavLst>
                                        <p:tav tm="0">
                                          <p:val>
                                            <p:strVal val="ppt_y"/>
                                          </p:val>
                                        </p:tav>
                                        <p:tav tm="100000">
                                          <p:val>
                                            <p:strVal val="ppt_y"/>
                                          </p:val>
                                        </p:tav>
                                      </p:tavLst>
                                    </p:anim>
                                    <p:set>
                                      <p:cBhvr>
                                        <p:cTn id="74" dur="1" fill="hold">
                                          <p:stCondLst>
                                            <p:cond delay="499"/>
                                          </p:stCondLst>
                                        </p:cTn>
                                        <p:tgtEl>
                                          <p:spTgt spid="90115">
                                            <p:txEl>
                                              <p:pRg st="3" end="3"/>
                                            </p:txEl>
                                          </p:spTgt>
                                        </p:tgtEl>
                                        <p:attrNameLst>
                                          <p:attrName>style.visibility</p:attrName>
                                        </p:attrNameLst>
                                      </p:cBhvr>
                                      <p:to>
                                        <p:strVal val="hidden"/>
                                      </p:to>
                                    </p:set>
                                  </p:childTnLst>
                                </p:cTn>
                              </p:par>
                              <p:par>
                                <p:cTn id="75" presetID="39" presetClass="exit" presetSubtype="0" decel="100000" fill="hold" grpId="1" nodeType="withEffect">
                                  <p:stCondLst>
                                    <p:cond delay="0"/>
                                  </p:stCondLst>
                                  <p:childTnLst>
                                    <p:anim calcmode="lin" valueType="num">
                                      <p:cBhvr>
                                        <p:cTn id="76" dur="500" fill="hold"/>
                                        <p:tgtEl>
                                          <p:spTgt spid="90115">
                                            <p:txEl>
                                              <p:pRg st="4" end="4"/>
                                            </p:txEl>
                                          </p:spTgt>
                                        </p:tgtEl>
                                        <p:attrNameLst>
                                          <p:attrName>ppt_h</p:attrName>
                                        </p:attrNameLst>
                                      </p:cBhvr>
                                      <p:tavLst>
                                        <p:tav tm="0">
                                          <p:val>
                                            <p:strVal val="ppt_h"/>
                                          </p:val>
                                        </p:tav>
                                        <p:tav tm="50000">
                                          <p:val>
                                            <p:strVal val="ppt_h/20"/>
                                          </p:val>
                                        </p:tav>
                                        <p:tav tm="100000">
                                          <p:val>
                                            <p:strVal val="ppt_h/20"/>
                                          </p:val>
                                        </p:tav>
                                      </p:tavLst>
                                    </p:anim>
                                    <p:anim calcmode="lin" valueType="num">
                                      <p:cBhvr>
                                        <p:cTn id="77" dur="500" fill="hold"/>
                                        <p:tgtEl>
                                          <p:spTgt spid="90115">
                                            <p:txEl>
                                              <p:pRg st="4" end="4"/>
                                            </p:txEl>
                                          </p:spTgt>
                                        </p:tgtEl>
                                        <p:attrNameLst>
                                          <p:attrName>ppt_w</p:attrName>
                                        </p:attrNameLst>
                                      </p:cBhvr>
                                      <p:tavLst>
                                        <p:tav tm="0">
                                          <p:val>
                                            <p:strVal val="ppt_w"/>
                                          </p:val>
                                        </p:tav>
                                        <p:tav tm="50000">
                                          <p:val>
                                            <p:strVal val="ppt_w+.3"/>
                                          </p:val>
                                        </p:tav>
                                        <p:tav tm="100000">
                                          <p:val>
                                            <p:strVal val="ppt_w+.3"/>
                                          </p:val>
                                        </p:tav>
                                      </p:tavLst>
                                    </p:anim>
                                    <p:anim calcmode="lin" valueType="num">
                                      <p:cBhvr>
                                        <p:cTn id="78" dur="500" fill="hold"/>
                                        <p:tgtEl>
                                          <p:spTgt spid="90115">
                                            <p:txEl>
                                              <p:pRg st="4" end="4"/>
                                            </p:txEl>
                                          </p:spTgt>
                                        </p:tgtEl>
                                        <p:attrNameLst>
                                          <p:attrName>ppt_x</p:attrName>
                                        </p:attrNameLst>
                                      </p:cBhvr>
                                      <p:tavLst>
                                        <p:tav tm="0">
                                          <p:val>
                                            <p:strVal val="ppt_x"/>
                                          </p:val>
                                        </p:tav>
                                        <p:tav tm="50000">
                                          <p:val>
                                            <p:strVal val="ppt_x"/>
                                          </p:val>
                                        </p:tav>
                                        <p:tav tm="100000">
                                          <p:val>
                                            <p:strVal val="ppt_x-.3"/>
                                          </p:val>
                                        </p:tav>
                                      </p:tavLst>
                                    </p:anim>
                                    <p:anim calcmode="lin" valueType="num">
                                      <p:cBhvr>
                                        <p:cTn id="79" dur="500" fill="hold"/>
                                        <p:tgtEl>
                                          <p:spTgt spid="90115">
                                            <p:txEl>
                                              <p:pRg st="4" end="4"/>
                                            </p:txEl>
                                          </p:spTgt>
                                        </p:tgtEl>
                                        <p:attrNameLst>
                                          <p:attrName>ppt_y</p:attrName>
                                        </p:attrNameLst>
                                      </p:cBhvr>
                                      <p:tavLst>
                                        <p:tav tm="0">
                                          <p:val>
                                            <p:strVal val="ppt_y"/>
                                          </p:val>
                                        </p:tav>
                                        <p:tav tm="100000">
                                          <p:val>
                                            <p:strVal val="ppt_y"/>
                                          </p:val>
                                        </p:tav>
                                      </p:tavLst>
                                    </p:anim>
                                    <p:set>
                                      <p:cBhvr>
                                        <p:cTn id="80" dur="1" fill="hold">
                                          <p:stCondLst>
                                            <p:cond delay="499"/>
                                          </p:stCondLst>
                                        </p:cTn>
                                        <p:tgtEl>
                                          <p:spTgt spid="90115">
                                            <p:txEl>
                                              <p:pRg st="4" end="4"/>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14" grpId="0"/>
      <p:bldP spid="90114" grpId="1"/>
      <p:bldP spid="90115" grpId="0" build="p">
        <p:tmplLst>
          <p:tmpl lvl="1">
            <p:tnLst>
              <p:par>
                <p:cTn presetID="39" presetClass="entr" presetSubtype="0" accel="100000" fill="hold" nodeType="clickEffect">
                  <p:stCondLst>
                    <p:cond delay="0"/>
                  </p:stCondLst>
                  <p:childTnLst>
                    <p:set>
                      <p:cBhvr>
                        <p:cTn dur="1" fill="hold">
                          <p:stCondLst>
                            <p:cond delay="0"/>
                          </p:stCondLst>
                        </p:cTn>
                        <p:tgtEl>
                          <p:spTgt spid="90115"/>
                        </p:tgtEl>
                        <p:attrNameLst>
                          <p:attrName>style.visibility</p:attrName>
                        </p:attrNameLst>
                      </p:cBhvr>
                      <p:to>
                        <p:strVal val="visible"/>
                      </p:to>
                    </p:set>
                    <p:anim calcmode="lin" valueType="num">
                      <p:cBhvr>
                        <p:cTn dur="500" fill="hold"/>
                        <p:tgtEl>
                          <p:spTgt spid="90115"/>
                        </p:tgtEl>
                        <p:attrNameLst>
                          <p:attrName>ppt_h</p:attrName>
                        </p:attrNameLst>
                      </p:cBhvr>
                      <p:tavLst>
                        <p:tav tm="0">
                          <p:val>
                            <p:strVal val="#ppt_h/20"/>
                          </p:val>
                        </p:tav>
                        <p:tav tm="50000">
                          <p:val>
                            <p:strVal val="#ppt_h/20"/>
                          </p:val>
                        </p:tav>
                        <p:tav tm="100000">
                          <p:val>
                            <p:strVal val="#ppt_h"/>
                          </p:val>
                        </p:tav>
                      </p:tavLst>
                    </p:anim>
                    <p:anim calcmode="lin" valueType="num">
                      <p:cBhvr>
                        <p:cTn dur="500" fill="hold"/>
                        <p:tgtEl>
                          <p:spTgt spid="90115"/>
                        </p:tgtEl>
                        <p:attrNameLst>
                          <p:attrName>ppt_w</p:attrName>
                        </p:attrNameLst>
                      </p:cBhvr>
                      <p:tavLst>
                        <p:tav tm="0">
                          <p:val>
                            <p:strVal val="#ppt_w+.3"/>
                          </p:val>
                        </p:tav>
                        <p:tav tm="50000">
                          <p:val>
                            <p:strVal val="#ppt_w+.3"/>
                          </p:val>
                        </p:tav>
                        <p:tav tm="100000">
                          <p:val>
                            <p:strVal val="#ppt_w"/>
                          </p:val>
                        </p:tav>
                      </p:tavLst>
                    </p:anim>
                    <p:anim calcmode="lin" valueType="num">
                      <p:cBhvr>
                        <p:cTn dur="500" fill="hold"/>
                        <p:tgtEl>
                          <p:spTgt spid="90115"/>
                        </p:tgtEl>
                        <p:attrNameLst>
                          <p:attrName>ppt_x</p:attrName>
                        </p:attrNameLst>
                      </p:cBhvr>
                      <p:tavLst>
                        <p:tav tm="0">
                          <p:val>
                            <p:strVal val="#ppt_x-.3"/>
                          </p:val>
                        </p:tav>
                        <p:tav tm="50000">
                          <p:val>
                            <p:strVal val="#ppt_x"/>
                          </p:val>
                        </p:tav>
                        <p:tav tm="100000">
                          <p:val>
                            <p:strVal val="#ppt_x"/>
                          </p:val>
                        </p:tav>
                      </p:tavLst>
                    </p:anim>
                    <p:anim calcmode="lin" valueType="num">
                      <p:cBhvr>
                        <p:cTn dur="500" fill="hold"/>
                        <p:tgtEl>
                          <p:spTgt spid="90115"/>
                        </p:tgtEl>
                        <p:attrNameLst>
                          <p:attrName>ppt_y</p:attrName>
                        </p:attrNameLst>
                      </p:cBhvr>
                      <p:tavLst>
                        <p:tav tm="0">
                          <p:val>
                            <p:strVal val="#ppt_y"/>
                          </p:val>
                        </p:tav>
                        <p:tav tm="100000">
                          <p:val>
                            <p:strVal val="#ppt_y"/>
                          </p:val>
                        </p:tav>
                      </p:tavLst>
                    </p:anim>
                  </p:childTnLst>
                </p:cTn>
              </p:par>
            </p:tnLst>
          </p:tmpl>
          <p:tmpl lvl="2">
            <p:tnLst>
              <p:par>
                <p:cTn presetID="39" presetClass="entr" presetSubtype="0" accel="100000" fill="hold" nodeType="withEffect">
                  <p:stCondLst>
                    <p:cond delay="0"/>
                  </p:stCondLst>
                  <p:childTnLst>
                    <p:set>
                      <p:cBhvr>
                        <p:cTn dur="1" fill="hold">
                          <p:stCondLst>
                            <p:cond delay="0"/>
                          </p:stCondLst>
                        </p:cTn>
                        <p:tgtEl>
                          <p:spTgt spid="90115"/>
                        </p:tgtEl>
                        <p:attrNameLst>
                          <p:attrName>style.visibility</p:attrName>
                        </p:attrNameLst>
                      </p:cBhvr>
                      <p:to>
                        <p:strVal val="visible"/>
                      </p:to>
                    </p:set>
                    <p:anim calcmode="lin" valueType="num">
                      <p:cBhvr>
                        <p:cTn dur="500" fill="hold"/>
                        <p:tgtEl>
                          <p:spTgt spid="90115"/>
                        </p:tgtEl>
                        <p:attrNameLst>
                          <p:attrName>ppt_h</p:attrName>
                        </p:attrNameLst>
                      </p:cBhvr>
                      <p:tavLst>
                        <p:tav tm="0">
                          <p:val>
                            <p:strVal val="#ppt_h/20"/>
                          </p:val>
                        </p:tav>
                        <p:tav tm="50000">
                          <p:val>
                            <p:strVal val="#ppt_h/20"/>
                          </p:val>
                        </p:tav>
                        <p:tav tm="100000">
                          <p:val>
                            <p:strVal val="#ppt_h"/>
                          </p:val>
                        </p:tav>
                      </p:tavLst>
                    </p:anim>
                    <p:anim calcmode="lin" valueType="num">
                      <p:cBhvr>
                        <p:cTn dur="500" fill="hold"/>
                        <p:tgtEl>
                          <p:spTgt spid="90115"/>
                        </p:tgtEl>
                        <p:attrNameLst>
                          <p:attrName>ppt_w</p:attrName>
                        </p:attrNameLst>
                      </p:cBhvr>
                      <p:tavLst>
                        <p:tav tm="0">
                          <p:val>
                            <p:strVal val="#ppt_w+.3"/>
                          </p:val>
                        </p:tav>
                        <p:tav tm="50000">
                          <p:val>
                            <p:strVal val="#ppt_w+.3"/>
                          </p:val>
                        </p:tav>
                        <p:tav tm="100000">
                          <p:val>
                            <p:strVal val="#ppt_w"/>
                          </p:val>
                        </p:tav>
                      </p:tavLst>
                    </p:anim>
                    <p:anim calcmode="lin" valueType="num">
                      <p:cBhvr>
                        <p:cTn dur="500" fill="hold"/>
                        <p:tgtEl>
                          <p:spTgt spid="90115"/>
                        </p:tgtEl>
                        <p:attrNameLst>
                          <p:attrName>ppt_x</p:attrName>
                        </p:attrNameLst>
                      </p:cBhvr>
                      <p:tavLst>
                        <p:tav tm="0">
                          <p:val>
                            <p:strVal val="#ppt_x-.3"/>
                          </p:val>
                        </p:tav>
                        <p:tav tm="50000">
                          <p:val>
                            <p:strVal val="#ppt_x"/>
                          </p:val>
                        </p:tav>
                        <p:tav tm="100000">
                          <p:val>
                            <p:strVal val="#ppt_x"/>
                          </p:val>
                        </p:tav>
                      </p:tavLst>
                    </p:anim>
                    <p:anim calcmode="lin" valueType="num">
                      <p:cBhvr>
                        <p:cTn dur="500" fill="hold"/>
                        <p:tgtEl>
                          <p:spTgt spid="90115"/>
                        </p:tgtEl>
                        <p:attrNameLst>
                          <p:attrName>ppt_y</p:attrName>
                        </p:attrNameLst>
                      </p:cBhvr>
                      <p:tavLst>
                        <p:tav tm="0">
                          <p:val>
                            <p:strVal val="#ppt_y"/>
                          </p:val>
                        </p:tav>
                        <p:tav tm="100000">
                          <p:val>
                            <p:strVal val="#ppt_y"/>
                          </p:val>
                        </p:tav>
                      </p:tavLst>
                    </p:anim>
                  </p:childTnLst>
                </p:cTn>
              </p:par>
            </p:tnLst>
          </p:tmpl>
          <p:tmpl lvl="3">
            <p:tnLst>
              <p:par>
                <p:cTn presetID="39" presetClass="entr" presetSubtype="0" accel="100000" fill="hold" nodeType="withEffect">
                  <p:stCondLst>
                    <p:cond delay="0"/>
                  </p:stCondLst>
                  <p:childTnLst>
                    <p:set>
                      <p:cBhvr>
                        <p:cTn dur="1" fill="hold">
                          <p:stCondLst>
                            <p:cond delay="0"/>
                          </p:stCondLst>
                        </p:cTn>
                        <p:tgtEl>
                          <p:spTgt spid="90115"/>
                        </p:tgtEl>
                        <p:attrNameLst>
                          <p:attrName>style.visibility</p:attrName>
                        </p:attrNameLst>
                      </p:cBhvr>
                      <p:to>
                        <p:strVal val="visible"/>
                      </p:to>
                    </p:set>
                    <p:anim calcmode="lin" valueType="num">
                      <p:cBhvr>
                        <p:cTn dur="500" fill="hold"/>
                        <p:tgtEl>
                          <p:spTgt spid="90115"/>
                        </p:tgtEl>
                        <p:attrNameLst>
                          <p:attrName>ppt_h</p:attrName>
                        </p:attrNameLst>
                      </p:cBhvr>
                      <p:tavLst>
                        <p:tav tm="0">
                          <p:val>
                            <p:strVal val="#ppt_h/20"/>
                          </p:val>
                        </p:tav>
                        <p:tav tm="50000">
                          <p:val>
                            <p:strVal val="#ppt_h/20"/>
                          </p:val>
                        </p:tav>
                        <p:tav tm="100000">
                          <p:val>
                            <p:strVal val="#ppt_h"/>
                          </p:val>
                        </p:tav>
                      </p:tavLst>
                    </p:anim>
                    <p:anim calcmode="lin" valueType="num">
                      <p:cBhvr>
                        <p:cTn dur="500" fill="hold"/>
                        <p:tgtEl>
                          <p:spTgt spid="90115"/>
                        </p:tgtEl>
                        <p:attrNameLst>
                          <p:attrName>ppt_w</p:attrName>
                        </p:attrNameLst>
                      </p:cBhvr>
                      <p:tavLst>
                        <p:tav tm="0">
                          <p:val>
                            <p:strVal val="#ppt_w+.3"/>
                          </p:val>
                        </p:tav>
                        <p:tav tm="50000">
                          <p:val>
                            <p:strVal val="#ppt_w+.3"/>
                          </p:val>
                        </p:tav>
                        <p:tav tm="100000">
                          <p:val>
                            <p:strVal val="#ppt_w"/>
                          </p:val>
                        </p:tav>
                      </p:tavLst>
                    </p:anim>
                    <p:anim calcmode="lin" valueType="num">
                      <p:cBhvr>
                        <p:cTn dur="500" fill="hold"/>
                        <p:tgtEl>
                          <p:spTgt spid="90115"/>
                        </p:tgtEl>
                        <p:attrNameLst>
                          <p:attrName>ppt_x</p:attrName>
                        </p:attrNameLst>
                      </p:cBhvr>
                      <p:tavLst>
                        <p:tav tm="0">
                          <p:val>
                            <p:strVal val="#ppt_x-.3"/>
                          </p:val>
                        </p:tav>
                        <p:tav tm="50000">
                          <p:val>
                            <p:strVal val="#ppt_x"/>
                          </p:val>
                        </p:tav>
                        <p:tav tm="100000">
                          <p:val>
                            <p:strVal val="#ppt_x"/>
                          </p:val>
                        </p:tav>
                      </p:tavLst>
                    </p:anim>
                    <p:anim calcmode="lin" valueType="num">
                      <p:cBhvr>
                        <p:cTn dur="500" fill="hold"/>
                        <p:tgtEl>
                          <p:spTgt spid="90115"/>
                        </p:tgtEl>
                        <p:attrNameLst>
                          <p:attrName>ppt_y</p:attrName>
                        </p:attrNameLst>
                      </p:cBhvr>
                      <p:tavLst>
                        <p:tav tm="0">
                          <p:val>
                            <p:strVal val="#ppt_y"/>
                          </p:val>
                        </p:tav>
                        <p:tav tm="100000">
                          <p:val>
                            <p:strVal val="#ppt_y"/>
                          </p:val>
                        </p:tav>
                      </p:tavLst>
                    </p:anim>
                  </p:childTnLst>
                </p:cTn>
              </p:par>
            </p:tnLst>
          </p:tmpl>
          <p:tmpl lvl="4">
            <p:tnLst>
              <p:par>
                <p:cTn presetID="39" presetClass="entr" presetSubtype="0" accel="100000" fill="hold" nodeType="withEffect">
                  <p:stCondLst>
                    <p:cond delay="0"/>
                  </p:stCondLst>
                  <p:childTnLst>
                    <p:set>
                      <p:cBhvr>
                        <p:cTn dur="1" fill="hold">
                          <p:stCondLst>
                            <p:cond delay="0"/>
                          </p:stCondLst>
                        </p:cTn>
                        <p:tgtEl>
                          <p:spTgt spid="90115"/>
                        </p:tgtEl>
                        <p:attrNameLst>
                          <p:attrName>style.visibility</p:attrName>
                        </p:attrNameLst>
                      </p:cBhvr>
                      <p:to>
                        <p:strVal val="visible"/>
                      </p:to>
                    </p:set>
                    <p:anim calcmode="lin" valueType="num">
                      <p:cBhvr>
                        <p:cTn dur="500" fill="hold"/>
                        <p:tgtEl>
                          <p:spTgt spid="90115"/>
                        </p:tgtEl>
                        <p:attrNameLst>
                          <p:attrName>ppt_h</p:attrName>
                        </p:attrNameLst>
                      </p:cBhvr>
                      <p:tavLst>
                        <p:tav tm="0">
                          <p:val>
                            <p:strVal val="#ppt_h/20"/>
                          </p:val>
                        </p:tav>
                        <p:tav tm="50000">
                          <p:val>
                            <p:strVal val="#ppt_h/20"/>
                          </p:val>
                        </p:tav>
                        <p:tav tm="100000">
                          <p:val>
                            <p:strVal val="#ppt_h"/>
                          </p:val>
                        </p:tav>
                      </p:tavLst>
                    </p:anim>
                    <p:anim calcmode="lin" valueType="num">
                      <p:cBhvr>
                        <p:cTn dur="500" fill="hold"/>
                        <p:tgtEl>
                          <p:spTgt spid="90115"/>
                        </p:tgtEl>
                        <p:attrNameLst>
                          <p:attrName>ppt_w</p:attrName>
                        </p:attrNameLst>
                      </p:cBhvr>
                      <p:tavLst>
                        <p:tav tm="0">
                          <p:val>
                            <p:strVal val="#ppt_w+.3"/>
                          </p:val>
                        </p:tav>
                        <p:tav tm="50000">
                          <p:val>
                            <p:strVal val="#ppt_w+.3"/>
                          </p:val>
                        </p:tav>
                        <p:tav tm="100000">
                          <p:val>
                            <p:strVal val="#ppt_w"/>
                          </p:val>
                        </p:tav>
                      </p:tavLst>
                    </p:anim>
                    <p:anim calcmode="lin" valueType="num">
                      <p:cBhvr>
                        <p:cTn dur="500" fill="hold"/>
                        <p:tgtEl>
                          <p:spTgt spid="90115"/>
                        </p:tgtEl>
                        <p:attrNameLst>
                          <p:attrName>ppt_x</p:attrName>
                        </p:attrNameLst>
                      </p:cBhvr>
                      <p:tavLst>
                        <p:tav tm="0">
                          <p:val>
                            <p:strVal val="#ppt_x-.3"/>
                          </p:val>
                        </p:tav>
                        <p:tav tm="50000">
                          <p:val>
                            <p:strVal val="#ppt_x"/>
                          </p:val>
                        </p:tav>
                        <p:tav tm="100000">
                          <p:val>
                            <p:strVal val="#ppt_x"/>
                          </p:val>
                        </p:tav>
                      </p:tavLst>
                    </p:anim>
                    <p:anim calcmode="lin" valueType="num">
                      <p:cBhvr>
                        <p:cTn dur="500" fill="hold"/>
                        <p:tgtEl>
                          <p:spTgt spid="90115"/>
                        </p:tgtEl>
                        <p:attrNameLst>
                          <p:attrName>ppt_y</p:attrName>
                        </p:attrNameLst>
                      </p:cBhvr>
                      <p:tavLst>
                        <p:tav tm="0">
                          <p:val>
                            <p:strVal val="#ppt_y"/>
                          </p:val>
                        </p:tav>
                        <p:tav tm="100000">
                          <p:val>
                            <p:strVal val="#ppt_y"/>
                          </p:val>
                        </p:tav>
                      </p:tavLst>
                    </p:anim>
                  </p:childTnLst>
                </p:cTn>
              </p:par>
            </p:tnLst>
          </p:tmpl>
          <p:tmpl lvl="5">
            <p:tnLst>
              <p:par>
                <p:cTn presetID="39" presetClass="entr" presetSubtype="0" accel="100000" fill="hold" nodeType="withEffect">
                  <p:stCondLst>
                    <p:cond delay="0"/>
                  </p:stCondLst>
                  <p:childTnLst>
                    <p:set>
                      <p:cBhvr>
                        <p:cTn dur="1" fill="hold">
                          <p:stCondLst>
                            <p:cond delay="0"/>
                          </p:stCondLst>
                        </p:cTn>
                        <p:tgtEl>
                          <p:spTgt spid="90115"/>
                        </p:tgtEl>
                        <p:attrNameLst>
                          <p:attrName>style.visibility</p:attrName>
                        </p:attrNameLst>
                      </p:cBhvr>
                      <p:to>
                        <p:strVal val="visible"/>
                      </p:to>
                    </p:set>
                    <p:anim calcmode="lin" valueType="num">
                      <p:cBhvr>
                        <p:cTn dur="500" fill="hold"/>
                        <p:tgtEl>
                          <p:spTgt spid="90115"/>
                        </p:tgtEl>
                        <p:attrNameLst>
                          <p:attrName>ppt_h</p:attrName>
                        </p:attrNameLst>
                      </p:cBhvr>
                      <p:tavLst>
                        <p:tav tm="0">
                          <p:val>
                            <p:strVal val="#ppt_h/20"/>
                          </p:val>
                        </p:tav>
                        <p:tav tm="50000">
                          <p:val>
                            <p:strVal val="#ppt_h/20"/>
                          </p:val>
                        </p:tav>
                        <p:tav tm="100000">
                          <p:val>
                            <p:strVal val="#ppt_h"/>
                          </p:val>
                        </p:tav>
                      </p:tavLst>
                    </p:anim>
                    <p:anim calcmode="lin" valueType="num">
                      <p:cBhvr>
                        <p:cTn dur="500" fill="hold"/>
                        <p:tgtEl>
                          <p:spTgt spid="90115"/>
                        </p:tgtEl>
                        <p:attrNameLst>
                          <p:attrName>ppt_w</p:attrName>
                        </p:attrNameLst>
                      </p:cBhvr>
                      <p:tavLst>
                        <p:tav tm="0">
                          <p:val>
                            <p:strVal val="#ppt_w+.3"/>
                          </p:val>
                        </p:tav>
                        <p:tav tm="50000">
                          <p:val>
                            <p:strVal val="#ppt_w+.3"/>
                          </p:val>
                        </p:tav>
                        <p:tav tm="100000">
                          <p:val>
                            <p:strVal val="#ppt_w"/>
                          </p:val>
                        </p:tav>
                      </p:tavLst>
                    </p:anim>
                    <p:anim calcmode="lin" valueType="num">
                      <p:cBhvr>
                        <p:cTn dur="500" fill="hold"/>
                        <p:tgtEl>
                          <p:spTgt spid="90115"/>
                        </p:tgtEl>
                        <p:attrNameLst>
                          <p:attrName>ppt_x</p:attrName>
                        </p:attrNameLst>
                      </p:cBhvr>
                      <p:tavLst>
                        <p:tav tm="0">
                          <p:val>
                            <p:strVal val="#ppt_x-.3"/>
                          </p:val>
                        </p:tav>
                        <p:tav tm="50000">
                          <p:val>
                            <p:strVal val="#ppt_x"/>
                          </p:val>
                        </p:tav>
                        <p:tav tm="100000">
                          <p:val>
                            <p:strVal val="#ppt_x"/>
                          </p:val>
                        </p:tav>
                      </p:tavLst>
                    </p:anim>
                    <p:anim calcmode="lin" valueType="num">
                      <p:cBhvr>
                        <p:cTn dur="500" fill="hold"/>
                        <p:tgtEl>
                          <p:spTgt spid="90115"/>
                        </p:tgtEl>
                        <p:attrNameLst>
                          <p:attrName>ppt_y</p:attrName>
                        </p:attrNameLst>
                      </p:cBhvr>
                      <p:tavLst>
                        <p:tav tm="0">
                          <p:val>
                            <p:strVal val="#ppt_y"/>
                          </p:val>
                        </p:tav>
                        <p:tav tm="100000">
                          <p:val>
                            <p:strVal val="#ppt_y"/>
                          </p:val>
                        </p:tav>
                      </p:tavLst>
                    </p:anim>
                  </p:childTnLst>
                </p:cTn>
              </p:par>
            </p:tnLst>
          </p:tmpl>
        </p:tmplLst>
      </p:bldP>
      <p:bldP spid="90115" grpId="1" build="allAtOnce">
        <p:tmplLst>
          <p:tmpl lvl="1">
            <p:tnLst>
              <p:par>
                <p:cTn presetID="39" presetClass="exit" presetSubtype="0" decel="100000" fill="hold" nodeType="withEffect">
                  <p:stCondLst>
                    <p:cond delay="0"/>
                  </p:stCondLst>
                  <p:childTnLst>
                    <p:anim calcmode="lin" valueType="num">
                      <p:cBhvr>
                        <p:cTn dur="500" fill="hold"/>
                        <p:tgtEl>
                          <p:spTgt spid="90115"/>
                        </p:tgtEl>
                        <p:attrNameLst>
                          <p:attrName>ppt_h</p:attrName>
                        </p:attrNameLst>
                      </p:cBhvr>
                      <p:tavLst>
                        <p:tav tm="0">
                          <p:val>
                            <p:strVal val="ppt_h"/>
                          </p:val>
                        </p:tav>
                        <p:tav tm="50000">
                          <p:val>
                            <p:strVal val="ppt_h/20"/>
                          </p:val>
                        </p:tav>
                        <p:tav tm="100000">
                          <p:val>
                            <p:strVal val="ppt_h/20"/>
                          </p:val>
                        </p:tav>
                      </p:tavLst>
                    </p:anim>
                    <p:anim calcmode="lin" valueType="num">
                      <p:cBhvr>
                        <p:cTn dur="500" fill="hold"/>
                        <p:tgtEl>
                          <p:spTgt spid="90115"/>
                        </p:tgtEl>
                        <p:attrNameLst>
                          <p:attrName>ppt_w</p:attrName>
                        </p:attrNameLst>
                      </p:cBhvr>
                      <p:tavLst>
                        <p:tav tm="0">
                          <p:val>
                            <p:strVal val="ppt_w"/>
                          </p:val>
                        </p:tav>
                        <p:tav tm="50000">
                          <p:val>
                            <p:strVal val="ppt_w+.3"/>
                          </p:val>
                        </p:tav>
                        <p:tav tm="100000">
                          <p:val>
                            <p:strVal val="ppt_w+.3"/>
                          </p:val>
                        </p:tav>
                      </p:tavLst>
                    </p:anim>
                    <p:anim calcmode="lin" valueType="num">
                      <p:cBhvr>
                        <p:cTn dur="500" fill="hold"/>
                        <p:tgtEl>
                          <p:spTgt spid="90115"/>
                        </p:tgtEl>
                        <p:attrNameLst>
                          <p:attrName>ppt_x</p:attrName>
                        </p:attrNameLst>
                      </p:cBhvr>
                      <p:tavLst>
                        <p:tav tm="0">
                          <p:val>
                            <p:strVal val="ppt_x"/>
                          </p:val>
                        </p:tav>
                        <p:tav tm="50000">
                          <p:val>
                            <p:strVal val="ppt_x"/>
                          </p:val>
                        </p:tav>
                        <p:tav tm="100000">
                          <p:val>
                            <p:strVal val="ppt_x-.3"/>
                          </p:val>
                        </p:tav>
                      </p:tavLst>
                    </p:anim>
                    <p:anim calcmode="lin" valueType="num">
                      <p:cBhvr>
                        <p:cTn dur="500" fill="hold"/>
                        <p:tgtEl>
                          <p:spTgt spid="90115"/>
                        </p:tgtEl>
                        <p:attrNameLst>
                          <p:attrName>ppt_y</p:attrName>
                        </p:attrNameLst>
                      </p:cBhvr>
                      <p:tavLst>
                        <p:tav tm="0">
                          <p:val>
                            <p:strVal val="ppt_y"/>
                          </p:val>
                        </p:tav>
                        <p:tav tm="100000">
                          <p:val>
                            <p:strVal val="ppt_y"/>
                          </p:val>
                        </p:tav>
                      </p:tavLst>
                    </p:anim>
                    <p:set>
                      <p:cBhvr>
                        <p:cTn dur="1" fill="hold">
                          <p:stCondLst>
                            <p:cond delay="499"/>
                          </p:stCondLst>
                        </p:cTn>
                        <p:tgtEl>
                          <p:spTgt spid="90115"/>
                        </p:tgtEl>
                        <p:attrNameLst>
                          <p:attrName>style.visibility</p:attrName>
                        </p:attrNameLst>
                      </p:cBhvr>
                      <p:to>
                        <p:strVal val="hidden"/>
                      </p:to>
                    </p:set>
                  </p:childTnLst>
                </p:cTn>
              </p:par>
            </p:tnLst>
          </p:tmpl>
          <p:tmpl lvl="2">
            <p:tnLst>
              <p:par>
                <p:cTn presetID="39" presetClass="exit" presetSubtype="0" decel="100000" fill="hold" nodeType="withEffect">
                  <p:stCondLst>
                    <p:cond delay="0"/>
                  </p:stCondLst>
                  <p:childTnLst>
                    <p:anim calcmode="lin" valueType="num">
                      <p:cBhvr>
                        <p:cTn dur="500" fill="hold"/>
                        <p:tgtEl>
                          <p:spTgt spid="90115"/>
                        </p:tgtEl>
                        <p:attrNameLst>
                          <p:attrName>ppt_h</p:attrName>
                        </p:attrNameLst>
                      </p:cBhvr>
                      <p:tavLst>
                        <p:tav tm="0">
                          <p:val>
                            <p:strVal val="ppt_h"/>
                          </p:val>
                        </p:tav>
                        <p:tav tm="50000">
                          <p:val>
                            <p:strVal val="ppt_h/20"/>
                          </p:val>
                        </p:tav>
                        <p:tav tm="100000">
                          <p:val>
                            <p:strVal val="ppt_h/20"/>
                          </p:val>
                        </p:tav>
                      </p:tavLst>
                    </p:anim>
                    <p:anim calcmode="lin" valueType="num">
                      <p:cBhvr>
                        <p:cTn dur="500" fill="hold"/>
                        <p:tgtEl>
                          <p:spTgt spid="90115"/>
                        </p:tgtEl>
                        <p:attrNameLst>
                          <p:attrName>ppt_w</p:attrName>
                        </p:attrNameLst>
                      </p:cBhvr>
                      <p:tavLst>
                        <p:tav tm="0">
                          <p:val>
                            <p:strVal val="ppt_w"/>
                          </p:val>
                        </p:tav>
                        <p:tav tm="50000">
                          <p:val>
                            <p:strVal val="ppt_w+.3"/>
                          </p:val>
                        </p:tav>
                        <p:tav tm="100000">
                          <p:val>
                            <p:strVal val="ppt_w+.3"/>
                          </p:val>
                        </p:tav>
                      </p:tavLst>
                    </p:anim>
                    <p:anim calcmode="lin" valueType="num">
                      <p:cBhvr>
                        <p:cTn dur="500" fill="hold"/>
                        <p:tgtEl>
                          <p:spTgt spid="90115"/>
                        </p:tgtEl>
                        <p:attrNameLst>
                          <p:attrName>ppt_x</p:attrName>
                        </p:attrNameLst>
                      </p:cBhvr>
                      <p:tavLst>
                        <p:tav tm="0">
                          <p:val>
                            <p:strVal val="ppt_x"/>
                          </p:val>
                        </p:tav>
                        <p:tav tm="50000">
                          <p:val>
                            <p:strVal val="ppt_x"/>
                          </p:val>
                        </p:tav>
                        <p:tav tm="100000">
                          <p:val>
                            <p:strVal val="ppt_x-.3"/>
                          </p:val>
                        </p:tav>
                      </p:tavLst>
                    </p:anim>
                    <p:anim calcmode="lin" valueType="num">
                      <p:cBhvr>
                        <p:cTn dur="500" fill="hold"/>
                        <p:tgtEl>
                          <p:spTgt spid="90115"/>
                        </p:tgtEl>
                        <p:attrNameLst>
                          <p:attrName>ppt_y</p:attrName>
                        </p:attrNameLst>
                      </p:cBhvr>
                      <p:tavLst>
                        <p:tav tm="0">
                          <p:val>
                            <p:strVal val="ppt_y"/>
                          </p:val>
                        </p:tav>
                        <p:tav tm="100000">
                          <p:val>
                            <p:strVal val="ppt_y"/>
                          </p:val>
                        </p:tav>
                      </p:tavLst>
                    </p:anim>
                    <p:set>
                      <p:cBhvr>
                        <p:cTn dur="1" fill="hold">
                          <p:stCondLst>
                            <p:cond delay="499"/>
                          </p:stCondLst>
                        </p:cTn>
                        <p:tgtEl>
                          <p:spTgt spid="90115"/>
                        </p:tgtEl>
                        <p:attrNameLst>
                          <p:attrName>style.visibility</p:attrName>
                        </p:attrNameLst>
                      </p:cBhvr>
                      <p:to>
                        <p:strVal val="hidden"/>
                      </p:to>
                    </p:set>
                  </p:childTnLst>
                </p:cTn>
              </p:par>
            </p:tnLst>
          </p:tmpl>
          <p:tmpl lvl="3">
            <p:tnLst>
              <p:par>
                <p:cTn presetID="39" presetClass="exit" presetSubtype="0" decel="100000" fill="hold" nodeType="withEffect">
                  <p:stCondLst>
                    <p:cond delay="0"/>
                  </p:stCondLst>
                  <p:childTnLst>
                    <p:anim calcmode="lin" valueType="num">
                      <p:cBhvr>
                        <p:cTn dur="500" fill="hold"/>
                        <p:tgtEl>
                          <p:spTgt spid="90115"/>
                        </p:tgtEl>
                        <p:attrNameLst>
                          <p:attrName>ppt_h</p:attrName>
                        </p:attrNameLst>
                      </p:cBhvr>
                      <p:tavLst>
                        <p:tav tm="0">
                          <p:val>
                            <p:strVal val="ppt_h"/>
                          </p:val>
                        </p:tav>
                        <p:tav tm="50000">
                          <p:val>
                            <p:strVal val="ppt_h/20"/>
                          </p:val>
                        </p:tav>
                        <p:tav tm="100000">
                          <p:val>
                            <p:strVal val="ppt_h/20"/>
                          </p:val>
                        </p:tav>
                      </p:tavLst>
                    </p:anim>
                    <p:anim calcmode="lin" valueType="num">
                      <p:cBhvr>
                        <p:cTn dur="500" fill="hold"/>
                        <p:tgtEl>
                          <p:spTgt spid="90115"/>
                        </p:tgtEl>
                        <p:attrNameLst>
                          <p:attrName>ppt_w</p:attrName>
                        </p:attrNameLst>
                      </p:cBhvr>
                      <p:tavLst>
                        <p:tav tm="0">
                          <p:val>
                            <p:strVal val="ppt_w"/>
                          </p:val>
                        </p:tav>
                        <p:tav tm="50000">
                          <p:val>
                            <p:strVal val="ppt_w+.3"/>
                          </p:val>
                        </p:tav>
                        <p:tav tm="100000">
                          <p:val>
                            <p:strVal val="ppt_w+.3"/>
                          </p:val>
                        </p:tav>
                      </p:tavLst>
                    </p:anim>
                    <p:anim calcmode="lin" valueType="num">
                      <p:cBhvr>
                        <p:cTn dur="500" fill="hold"/>
                        <p:tgtEl>
                          <p:spTgt spid="90115"/>
                        </p:tgtEl>
                        <p:attrNameLst>
                          <p:attrName>ppt_x</p:attrName>
                        </p:attrNameLst>
                      </p:cBhvr>
                      <p:tavLst>
                        <p:tav tm="0">
                          <p:val>
                            <p:strVal val="ppt_x"/>
                          </p:val>
                        </p:tav>
                        <p:tav tm="50000">
                          <p:val>
                            <p:strVal val="ppt_x"/>
                          </p:val>
                        </p:tav>
                        <p:tav tm="100000">
                          <p:val>
                            <p:strVal val="ppt_x-.3"/>
                          </p:val>
                        </p:tav>
                      </p:tavLst>
                    </p:anim>
                    <p:anim calcmode="lin" valueType="num">
                      <p:cBhvr>
                        <p:cTn dur="500" fill="hold"/>
                        <p:tgtEl>
                          <p:spTgt spid="90115"/>
                        </p:tgtEl>
                        <p:attrNameLst>
                          <p:attrName>ppt_y</p:attrName>
                        </p:attrNameLst>
                      </p:cBhvr>
                      <p:tavLst>
                        <p:tav tm="0">
                          <p:val>
                            <p:strVal val="ppt_y"/>
                          </p:val>
                        </p:tav>
                        <p:tav tm="100000">
                          <p:val>
                            <p:strVal val="ppt_y"/>
                          </p:val>
                        </p:tav>
                      </p:tavLst>
                    </p:anim>
                    <p:set>
                      <p:cBhvr>
                        <p:cTn dur="1" fill="hold">
                          <p:stCondLst>
                            <p:cond delay="499"/>
                          </p:stCondLst>
                        </p:cTn>
                        <p:tgtEl>
                          <p:spTgt spid="90115"/>
                        </p:tgtEl>
                        <p:attrNameLst>
                          <p:attrName>style.visibility</p:attrName>
                        </p:attrNameLst>
                      </p:cBhvr>
                      <p:to>
                        <p:strVal val="hidden"/>
                      </p:to>
                    </p:set>
                  </p:childTnLst>
                </p:cTn>
              </p:par>
            </p:tnLst>
          </p:tmpl>
          <p:tmpl lvl="4">
            <p:tnLst>
              <p:par>
                <p:cTn presetID="39" presetClass="exit" presetSubtype="0" decel="100000" fill="hold" nodeType="withEffect">
                  <p:stCondLst>
                    <p:cond delay="0"/>
                  </p:stCondLst>
                  <p:childTnLst>
                    <p:anim calcmode="lin" valueType="num">
                      <p:cBhvr>
                        <p:cTn dur="500" fill="hold"/>
                        <p:tgtEl>
                          <p:spTgt spid="90115"/>
                        </p:tgtEl>
                        <p:attrNameLst>
                          <p:attrName>ppt_h</p:attrName>
                        </p:attrNameLst>
                      </p:cBhvr>
                      <p:tavLst>
                        <p:tav tm="0">
                          <p:val>
                            <p:strVal val="ppt_h"/>
                          </p:val>
                        </p:tav>
                        <p:tav tm="50000">
                          <p:val>
                            <p:strVal val="ppt_h/20"/>
                          </p:val>
                        </p:tav>
                        <p:tav tm="100000">
                          <p:val>
                            <p:strVal val="ppt_h/20"/>
                          </p:val>
                        </p:tav>
                      </p:tavLst>
                    </p:anim>
                    <p:anim calcmode="lin" valueType="num">
                      <p:cBhvr>
                        <p:cTn dur="500" fill="hold"/>
                        <p:tgtEl>
                          <p:spTgt spid="90115"/>
                        </p:tgtEl>
                        <p:attrNameLst>
                          <p:attrName>ppt_w</p:attrName>
                        </p:attrNameLst>
                      </p:cBhvr>
                      <p:tavLst>
                        <p:tav tm="0">
                          <p:val>
                            <p:strVal val="ppt_w"/>
                          </p:val>
                        </p:tav>
                        <p:tav tm="50000">
                          <p:val>
                            <p:strVal val="ppt_w+.3"/>
                          </p:val>
                        </p:tav>
                        <p:tav tm="100000">
                          <p:val>
                            <p:strVal val="ppt_w+.3"/>
                          </p:val>
                        </p:tav>
                      </p:tavLst>
                    </p:anim>
                    <p:anim calcmode="lin" valueType="num">
                      <p:cBhvr>
                        <p:cTn dur="500" fill="hold"/>
                        <p:tgtEl>
                          <p:spTgt spid="90115"/>
                        </p:tgtEl>
                        <p:attrNameLst>
                          <p:attrName>ppt_x</p:attrName>
                        </p:attrNameLst>
                      </p:cBhvr>
                      <p:tavLst>
                        <p:tav tm="0">
                          <p:val>
                            <p:strVal val="ppt_x"/>
                          </p:val>
                        </p:tav>
                        <p:tav tm="50000">
                          <p:val>
                            <p:strVal val="ppt_x"/>
                          </p:val>
                        </p:tav>
                        <p:tav tm="100000">
                          <p:val>
                            <p:strVal val="ppt_x-.3"/>
                          </p:val>
                        </p:tav>
                      </p:tavLst>
                    </p:anim>
                    <p:anim calcmode="lin" valueType="num">
                      <p:cBhvr>
                        <p:cTn dur="500" fill="hold"/>
                        <p:tgtEl>
                          <p:spTgt spid="90115"/>
                        </p:tgtEl>
                        <p:attrNameLst>
                          <p:attrName>ppt_y</p:attrName>
                        </p:attrNameLst>
                      </p:cBhvr>
                      <p:tavLst>
                        <p:tav tm="0">
                          <p:val>
                            <p:strVal val="ppt_y"/>
                          </p:val>
                        </p:tav>
                        <p:tav tm="100000">
                          <p:val>
                            <p:strVal val="ppt_y"/>
                          </p:val>
                        </p:tav>
                      </p:tavLst>
                    </p:anim>
                    <p:set>
                      <p:cBhvr>
                        <p:cTn dur="1" fill="hold">
                          <p:stCondLst>
                            <p:cond delay="499"/>
                          </p:stCondLst>
                        </p:cTn>
                        <p:tgtEl>
                          <p:spTgt spid="90115"/>
                        </p:tgtEl>
                        <p:attrNameLst>
                          <p:attrName>style.visibility</p:attrName>
                        </p:attrNameLst>
                      </p:cBhvr>
                      <p:to>
                        <p:strVal val="hidden"/>
                      </p:to>
                    </p:set>
                  </p:childTnLst>
                </p:cTn>
              </p:par>
            </p:tnLst>
          </p:tmpl>
          <p:tmpl lvl="5">
            <p:tnLst>
              <p:par>
                <p:cTn presetID="39" presetClass="exit" presetSubtype="0" decel="100000" fill="hold" nodeType="withEffect">
                  <p:stCondLst>
                    <p:cond delay="0"/>
                  </p:stCondLst>
                  <p:childTnLst>
                    <p:anim calcmode="lin" valueType="num">
                      <p:cBhvr>
                        <p:cTn dur="500" fill="hold"/>
                        <p:tgtEl>
                          <p:spTgt spid="90115"/>
                        </p:tgtEl>
                        <p:attrNameLst>
                          <p:attrName>ppt_h</p:attrName>
                        </p:attrNameLst>
                      </p:cBhvr>
                      <p:tavLst>
                        <p:tav tm="0">
                          <p:val>
                            <p:strVal val="ppt_h"/>
                          </p:val>
                        </p:tav>
                        <p:tav tm="50000">
                          <p:val>
                            <p:strVal val="ppt_h/20"/>
                          </p:val>
                        </p:tav>
                        <p:tav tm="100000">
                          <p:val>
                            <p:strVal val="ppt_h/20"/>
                          </p:val>
                        </p:tav>
                      </p:tavLst>
                    </p:anim>
                    <p:anim calcmode="lin" valueType="num">
                      <p:cBhvr>
                        <p:cTn dur="500" fill="hold"/>
                        <p:tgtEl>
                          <p:spTgt spid="90115"/>
                        </p:tgtEl>
                        <p:attrNameLst>
                          <p:attrName>ppt_w</p:attrName>
                        </p:attrNameLst>
                      </p:cBhvr>
                      <p:tavLst>
                        <p:tav tm="0">
                          <p:val>
                            <p:strVal val="ppt_w"/>
                          </p:val>
                        </p:tav>
                        <p:tav tm="50000">
                          <p:val>
                            <p:strVal val="ppt_w+.3"/>
                          </p:val>
                        </p:tav>
                        <p:tav tm="100000">
                          <p:val>
                            <p:strVal val="ppt_w+.3"/>
                          </p:val>
                        </p:tav>
                      </p:tavLst>
                    </p:anim>
                    <p:anim calcmode="lin" valueType="num">
                      <p:cBhvr>
                        <p:cTn dur="500" fill="hold"/>
                        <p:tgtEl>
                          <p:spTgt spid="90115"/>
                        </p:tgtEl>
                        <p:attrNameLst>
                          <p:attrName>ppt_x</p:attrName>
                        </p:attrNameLst>
                      </p:cBhvr>
                      <p:tavLst>
                        <p:tav tm="0">
                          <p:val>
                            <p:strVal val="ppt_x"/>
                          </p:val>
                        </p:tav>
                        <p:tav tm="50000">
                          <p:val>
                            <p:strVal val="ppt_x"/>
                          </p:val>
                        </p:tav>
                        <p:tav tm="100000">
                          <p:val>
                            <p:strVal val="ppt_x-.3"/>
                          </p:val>
                        </p:tav>
                      </p:tavLst>
                    </p:anim>
                    <p:anim calcmode="lin" valueType="num">
                      <p:cBhvr>
                        <p:cTn dur="500" fill="hold"/>
                        <p:tgtEl>
                          <p:spTgt spid="90115"/>
                        </p:tgtEl>
                        <p:attrNameLst>
                          <p:attrName>ppt_y</p:attrName>
                        </p:attrNameLst>
                      </p:cBhvr>
                      <p:tavLst>
                        <p:tav tm="0">
                          <p:val>
                            <p:strVal val="ppt_y"/>
                          </p:val>
                        </p:tav>
                        <p:tav tm="100000">
                          <p:val>
                            <p:strVal val="ppt_y"/>
                          </p:val>
                        </p:tav>
                      </p:tavLst>
                    </p:anim>
                    <p:set>
                      <p:cBhvr>
                        <p:cTn dur="1" fill="hold">
                          <p:stCondLst>
                            <p:cond delay="499"/>
                          </p:stCondLst>
                        </p:cTn>
                        <p:tgtEl>
                          <p:spTgt spid="90115"/>
                        </p:tgtEl>
                        <p:attrNameLst>
                          <p:attrName>style.visibility</p:attrName>
                        </p:attrNameLst>
                      </p:cBhvr>
                      <p:to>
                        <p:strVal val="hidden"/>
                      </p:to>
                    </p:set>
                  </p:childTnLst>
                </p:cTn>
              </p:par>
            </p:tnLst>
          </p:tmpl>
        </p:tmplLst>
      </p:bldP>
    </p:bld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chemeClr val="bg1"/>
            </a:gs>
            <a:gs pos="100000">
              <a:schemeClr val="bg2"/>
            </a:gs>
          </a:gsLst>
          <a:path path="rect">
            <a:fillToRect r="100000" b="100000"/>
          </a:path>
        </a:gradFill>
        <a:effectLst/>
      </p:bgPr>
    </p:bg>
    <p:spTree>
      <p:nvGrpSpPr>
        <p:cNvPr id="1" name=""/>
        <p:cNvGrpSpPr/>
        <p:nvPr/>
      </p:nvGrpSpPr>
      <p:grpSpPr>
        <a:xfrm>
          <a:off x="0" y="0"/>
          <a:ext cx="0" cy="0"/>
          <a:chOff x="0" y="0"/>
          <a:chExt cx="0" cy="0"/>
        </a:xfrm>
      </p:grpSpPr>
      <p:sp>
        <p:nvSpPr>
          <p:cNvPr id="117762" name="Rectangle 2"/>
          <p:cNvSpPr>
            <a:spLocks noChangeArrowheads="1"/>
          </p:cNvSpPr>
          <p:nvPr/>
        </p:nvSpPr>
        <p:spPr bwMode="hidden">
          <a:xfrm>
            <a:off x="0" y="0"/>
            <a:ext cx="1752600" cy="6856413"/>
          </a:xfrm>
          <a:prstGeom prst="rect">
            <a:avLst/>
          </a:prstGeom>
          <a:gradFill rotWithShape="0">
            <a:gsLst>
              <a:gs pos="0">
                <a:schemeClr val="bg2"/>
              </a:gs>
              <a:gs pos="50000">
                <a:schemeClr val="bg1"/>
              </a:gs>
              <a:gs pos="100000">
                <a:schemeClr val="bg2"/>
              </a:gs>
            </a:gsLst>
            <a:lin ang="5400000" scaled="1"/>
          </a:gradFill>
          <a:ln w="9525">
            <a:noFill/>
            <a:miter lim="800000"/>
            <a:headEnd/>
            <a:tailEnd/>
          </a:ln>
          <a:effectLst/>
        </p:spPr>
        <p:txBody>
          <a:bodyPr/>
          <a:lstStyle/>
          <a:p>
            <a:pPr>
              <a:defRPr/>
            </a:pPr>
            <a:endParaRPr kumimoji="1" lang="en-US">
              <a:latin typeface="Times New Roman" pitchFamily="18" charset="0"/>
            </a:endParaRPr>
          </a:p>
        </p:txBody>
      </p:sp>
      <p:grpSp>
        <p:nvGrpSpPr>
          <p:cNvPr id="3075" name="Group 3"/>
          <p:cNvGrpSpPr>
            <a:grpSpLocks/>
          </p:cNvGrpSpPr>
          <p:nvPr/>
        </p:nvGrpSpPr>
        <p:grpSpPr bwMode="auto">
          <a:xfrm>
            <a:off x="152400" y="374650"/>
            <a:ext cx="1525588" cy="1227138"/>
            <a:chOff x="96" y="236"/>
            <a:chExt cx="961" cy="773"/>
          </a:xfrm>
        </p:grpSpPr>
        <p:sp>
          <p:nvSpPr>
            <p:cNvPr id="3081" name="Freeform 4"/>
            <p:cNvSpPr>
              <a:spLocks/>
            </p:cNvSpPr>
            <p:nvPr/>
          </p:nvSpPr>
          <p:spPr bwMode="auto">
            <a:xfrm>
              <a:off x="738" y="495"/>
              <a:ext cx="319" cy="319"/>
            </a:xfrm>
            <a:custGeom>
              <a:avLst/>
              <a:gdLst>
                <a:gd name="T0" fmla="*/ 318 w 319"/>
                <a:gd name="T1" fmla="*/ 198 h 319"/>
                <a:gd name="T2" fmla="*/ 318 w 319"/>
                <a:gd name="T3" fmla="*/ 318 h 319"/>
                <a:gd name="T4" fmla="*/ 1 w 319"/>
                <a:gd name="T5" fmla="*/ 99 h 319"/>
                <a:gd name="T6" fmla="*/ 0 w 319"/>
                <a:gd name="T7" fmla="*/ 108 h 319"/>
                <a:gd name="T8" fmla="*/ 46 w 319"/>
                <a:gd name="T9" fmla="*/ 0 h 319"/>
                <a:gd name="T10" fmla="*/ 318 w 319"/>
                <a:gd name="T11" fmla="*/ 198 h 31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19" h="319">
                  <a:moveTo>
                    <a:pt x="318" y="198"/>
                  </a:moveTo>
                  <a:lnTo>
                    <a:pt x="318" y="318"/>
                  </a:lnTo>
                  <a:lnTo>
                    <a:pt x="1" y="99"/>
                  </a:lnTo>
                  <a:lnTo>
                    <a:pt x="0" y="108"/>
                  </a:lnTo>
                  <a:lnTo>
                    <a:pt x="46" y="0"/>
                  </a:lnTo>
                  <a:lnTo>
                    <a:pt x="318" y="198"/>
                  </a:lnTo>
                </a:path>
              </a:pathLst>
            </a:cu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round/>
                  <a:headEnd type="none" w="sm" len="sm"/>
                  <a:tailEnd type="none" w="sm" len="sm"/>
                </a14:hiddenLine>
              </a:ext>
            </a:extLst>
          </p:spPr>
          <p:txBody>
            <a:bodyPr/>
            <a:lstStyle/>
            <a:p>
              <a:endParaRPr lang="vi-VN"/>
            </a:p>
          </p:txBody>
        </p:sp>
        <p:sp>
          <p:nvSpPr>
            <p:cNvPr id="3082" name="Freeform 5"/>
            <p:cNvSpPr>
              <a:spLocks/>
            </p:cNvSpPr>
            <p:nvPr/>
          </p:nvSpPr>
          <p:spPr bwMode="auto">
            <a:xfrm>
              <a:off x="96" y="495"/>
              <a:ext cx="319" cy="319"/>
            </a:xfrm>
            <a:custGeom>
              <a:avLst/>
              <a:gdLst>
                <a:gd name="T0" fmla="*/ 0 w 319"/>
                <a:gd name="T1" fmla="*/ 198 h 319"/>
                <a:gd name="T2" fmla="*/ 0 w 319"/>
                <a:gd name="T3" fmla="*/ 318 h 319"/>
                <a:gd name="T4" fmla="*/ 316 w 319"/>
                <a:gd name="T5" fmla="*/ 99 h 319"/>
                <a:gd name="T6" fmla="*/ 318 w 319"/>
                <a:gd name="T7" fmla="*/ 108 h 319"/>
                <a:gd name="T8" fmla="*/ 271 w 319"/>
                <a:gd name="T9" fmla="*/ 0 h 319"/>
                <a:gd name="T10" fmla="*/ 0 w 319"/>
                <a:gd name="T11" fmla="*/ 198 h 31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19" h="319">
                  <a:moveTo>
                    <a:pt x="0" y="198"/>
                  </a:moveTo>
                  <a:lnTo>
                    <a:pt x="0" y="318"/>
                  </a:lnTo>
                  <a:lnTo>
                    <a:pt x="316" y="99"/>
                  </a:lnTo>
                  <a:lnTo>
                    <a:pt x="318" y="108"/>
                  </a:lnTo>
                  <a:lnTo>
                    <a:pt x="271" y="0"/>
                  </a:lnTo>
                  <a:lnTo>
                    <a:pt x="0" y="198"/>
                  </a:lnTo>
                </a:path>
              </a:pathLst>
            </a:custGeom>
            <a:gradFill rotWithShape="0">
              <a:gsLst>
                <a:gs pos="0">
                  <a:schemeClr val="bg1"/>
                </a:gs>
                <a:gs pos="100000">
                  <a:schemeClr val="bg2"/>
                </a:gs>
              </a:gsLst>
              <a:lin ang="0" scaled="1"/>
            </a:gradFill>
            <a:ln>
              <a:noFill/>
            </a:ln>
            <a:extLst>
              <a:ext uri="{91240B29-F687-4F45-9708-019B960494DF}">
                <a14:hiddenLine xmlns:a14="http://schemas.microsoft.com/office/drawing/2010/main" w="9525">
                  <a:solidFill>
                    <a:srgbClr val="000000"/>
                  </a:solidFill>
                  <a:round/>
                  <a:headEnd type="none" w="sm" len="sm"/>
                  <a:tailEnd type="none" w="sm" len="sm"/>
                </a14:hiddenLine>
              </a:ext>
            </a:extLst>
          </p:spPr>
          <p:txBody>
            <a:bodyPr/>
            <a:lstStyle/>
            <a:p>
              <a:endParaRPr lang="vi-VN"/>
            </a:p>
          </p:txBody>
        </p:sp>
        <p:grpSp>
          <p:nvGrpSpPr>
            <p:cNvPr id="3083" name="Group 6"/>
            <p:cNvGrpSpPr>
              <a:grpSpLocks/>
            </p:cNvGrpSpPr>
            <p:nvPr/>
          </p:nvGrpSpPr>
          <p:grpSpPr bwMode="auto">
            <a:xfrm>
              <a:off x="152" y="236"/>
              <a:ext cx="823" cy="773"/>
              <a:chOff x="152" y="236"/>
              <a:chExt cx="823" cy="773"/>
            </a:xfrm>
          </p:grpSpPr>
          <p:sp>
            <p:nvSpPr>
              <p:cNvPr id="3085" name="AutoShape 7" descr="Green marble"/>
              <p:cNvSpPr>
                <a:spLocks noChangeArrowheads="1"/>
              </p:cNvSpPr>
              <p:nvPr/>
            </p:nvSpPr>
            <p:spPr bwMode="auto">
              <a:xfrm rot="10800000" flipH="1">
                <a:off x="152" y="236"/>
                <a:ext cx="822" cy="772"/>
              </a:xfrm>
              <a:prstGeom prst="triangle">
                <a:avLst>
                  <a:gd name="adj" fmla="val 49995"/>
                </a:avLst>
              </a:prstGeom>
              <a:blipFill dpi="0" rotWithShape="0">
                <a:blip r:embed="rId14"/>
                <a:srcRect/>
                <a:tile tx="0" ty="0" sx="100000" sy="100000" flip="none" algn="tl"/>
              </a:blipFill>
              <a:ln w="12700" cap="sq">
                <a:solidFill>
                  <a:srgbClr val="006633"/>
                </a:solidFill>
                <a:miter lim="800000"/>
                <a:headEnd/>
                <a:tailEnd/>
              </a:ln>
            </p:spPr>
            <p:txBody>
              <a:bodyPr/>
              <a:lstStyle/>
              <a:p>
                <a:endParaRPr lang="vi-VN"/>
              </a:p>
            </p:txBody>
          </p:sp>
          <p:sp>
            <p:nvSpPr>
              <p:cNvPr id="3086" name="Freeform 8"/>
              <p:cNvSpPr>
                <a:spLocks/>
              </p:cNvSpPr>
              <p:nvPr/>
            </p:nvSpPr>
            <p:spPr bwMode="auto">
              <a:xfrm>
                <a:off x="152" y="236"/>
                <a:ext cx="412" cy="773"/>
              </a:xfrm>
              <a:custGeom>
                <a:avLst/>
                <a:gdLst>
                  <a:gd name="T0" fmla="*/ 411 w 412"/>
                  <a:gd name="T1" fmla="*/ 772 h 773"/>
                  <a:gd name="T2" fmla="*/ 411 w 412"/>
                  <a:gd name="T3" fmla="*/ 637 h 773"/>
                  <a:gd name="T4" fmla="*/ 127 w 412"/>
                  <a:gd name="T5" fmla="*/ 75 h 773"/>
                  <a:gd name="T6" fmla="*/ 0 w 412"/>
                  <a:gd name="T7" fmla="*/ 0 h 773"/>
                  <a:gd name="T8" fmla="*/ 411 w 412"/>
                  <a:gd name="T9" fmla="*/ 772 h 77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12" h="773">
                    <a:moveTo>
                      <a:pt x="411" y="772"/>
                    </a:moveTo>
                    <a:lnTo>
                      <a:pt x="411" y="637"/>
                    </a:lnTo>
                    <a:lnTo>
                      <a:pt x="127" y="75"/>
                    </a:lnTo>
                    <a:lnTo>
                      <a:pt x="0" y="0"/>
                    </a:lnTo>
                    <a:lnTo>
                      <a:pt x="411" y="772"/>
                    </a:lnTo>
                  </a:path>
                </a:pathLst>
              </a:custGeom>
              <a:solidFill>
                <a:srgbClr val="002010">
                  <a:alpha val="50195"/>
                </a:srgbClr>
              </a:solidFill>
              <a:ln w="12700" cap="sq">
                <a:solidFill>
                  <a:srgbClr val="006633"/>
                </a:solidFill>
                <a:prstDash val="solid"/>
                <a:round/>
                <a:headEnd type="none" w="sm" len="sm"/>
                <a:tailEnd type="none" w="sm" len="sm"/>
              </a:ln>
            </p:spPr>
            <p:txBody>
              <a:bodyPr/>
              <a:lstStyle/>
              <a:p>
                <a:endParaRPr lang="vi-VN"/>
              </a:p>
            </p:txBody>
          </p:sp>
          <p:sp>
            <p:nvSpPr>
              <p:cNvPr id="3087" name="Freeform 9"/>
              <p:cNvSpPr>
                <a:spLocks/>
              </p:cNvSpPr>
              <p:nvPr/>
            </p:nvSpPr>
            <p:spPr bwMode="auto">
              <a:xfrm>
                <a:off x="152" y="236"/>
                <a:ext cx="823" cy="77"/>
              </a:xfrm>
              <a:custGeom>
                <a:avLst/>
                <a:gdLst>
                  <a:gd name="T0" fmla="*/ 0 w 823"/>
                  <a:gd name="T1" fmla="*/ 0 h 77"/>
                  <a:gd name="T2" fmla="*/ 127 w 823"/>
                  <a:gd name="T3" fmla="*/ 76 h 77"/>
                  <a:gd name="T4" fmla="*/ 712 w 823"/>
                  <a:gd name="T5" fmla="*/ 76 h 77"/>
                  <a:gd name="T6" fmla="*/ 822 w 823"/>
                  <a:gd name="T7" fmla="*/ 0 h 77"/>
                  <a:gd name="T8" fmla="*/ 0 w 823"/>
                  <a:gd name="T9" fmla="*/ 0 h 7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23" h="77">
                    <a:moveTo>
                      <a:pt x="0" y="0"/>
                    </a:moveTo>
                    <a:lnTo>
                      <a:pt x="127" y="76"/>
                    </a:lnTo>
                    <a:lnTo>
                      <a:pt x="712" y="76"/>
                    </a:lnTo>
                    <a:lnTo>
                      <a:pt x="822" y="0"/>
                    </a:lnTo>
                    <a:lnTo>
                      <a:pt x="0" y="0"/>
                    </a:lnTo>
                  </a:path>
                </a:pathLst>
              </a:custGeom>
              <a:solidFill>
                <a:srgbClr val="71BB96">
                  <a:alpha val="50195"/>
                </a:srgbClr>
              </a:solidFill>
              <a:ln w="12700" cap="sq">
                <a:solidFill>
                  <a:srgbClr val="006633"/>
                </a:solidFill>
                <a:prstDash val="solid"/>
                <a:round/>
                <a:headEnd type="none" w="sm" len="sm"/>
                <a:tailEnd type="none" w="sm" len="sm"/>
              </a:ln>
            </p:spPr>
            <p:txBody>
              <a:bodyPr/>
              <a:lstStyle/>
              <a:p>
                <a:endParaRPr lang="vi-VN"/>
              </a:p>
            </p:txBody>
          </p:sp>
          <p:sp>
            <p:nvSpPr>
              <p:cNvPr id="3088" name="Freeform 10"/>
              <p:cNvSpPr>
                <a:spLocks/>
              </p:cNvSpPr>
              <p:nvPr/>
            </p:nvSpPr>
            <p:spPr bwMode="auto">
              <a:xfrm>
                <a:off x="563" y="236"/>
                <a:ext cx="412" cy="773"/>
              </a:xfrm>
              <a:custGeom>
                <a:avLst/>
                <a:gdLst>
                  <a:gd name="T0" fmla="*/ 0 w 412"/>
                  <a:gd name="T1" fmla="*/ 772 h 773"/>
                  <a:gd name="T2" fmla="*/ 0 w 412"/>
                  <a:gd name="T3" fmla="*/ 637 h 773"/>
                  <a:gd name="T4" fmla="*/ 283 w 412"/>
                  <a:gd name="T5" fmla="*/ 75 h 773"/>
                  <a:gd name="T6" fmla="*/ 411 w 412"/>
                  <a:gd name="T7" fmla="*/ 0 h 773"/>
                  <a:gd name="T8" fmla="*/ 0 w 412"/>
                  <a:gd name="T9" fmla="*/ 772 h 77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12" h="773">
                    <a:moveTo>
                      <a:pt x="0" y="772"/>
                    </a:moveTo>
                    <a:lnTo>
                      <a:pt x="0" y="637"/>
                    </a:lnTo>
                    <a:lnTo>
                      <a:pt x="283" y="75"/>
                    </a:lnTo>
                    <a:lnTo>
                      <a:pt x="411" y="0"/>
                    </a:lnTo>
                    <a:lnTo>
                      <a:pt x="0" y="772"/>
                    </a:lnTo>
                  </a:path>
                </a:pathLst>
              </a:custGeom>
              <a:solidFill>
                <a:srgbClr val="006633">
                  <a:alpha val="50195"/>
                </a:srgbClr>
              </a:solidFill>
              <a:ln w="12700" cap="sq">
                <a:solidFill>
                  <a:srgbClr val="006633"/>
                </a:solidFill>
                <a:prstDash val="solid"/>
                <a:round/>
                <a:headEnd type="none" w="sm" len="sm"/>
                <a:tailEnd type="none" w="sm" len="sm"/>
              </a:ln>
            </p:spPr>
            <p:txBody>
              <a:bodyPr/>
              <a:lstStyle/>
              <a:p>
                <a:endParaRPr lang="vi-VN"/>
              </a:p>
            </p:txBody>
          </p:sp>
        </p:grpSp>
        <p:sp>
          <p:nvSpPr>
            <p:cNvPr id="117771" name="Rectangle 11"/>
            <p:cNvSpPr>
              <a:spLocks noChangeArrowheads="1"/>
            </p:cNvSpPr>
            <p:nvPr/>
          </p:nvSpPr>
          <p:spPr bwMode="auto">
            <a:xfrm>
              <a:off x="96" y="704"/>
              <a:ext cx="959" cy="109"/>
            </a:xfrm>
            <a:prstGeom prst="rect">
              <a:avLst/>
            </a:prstGeom>
            <a:gradFill rotWithShape="0">
              <a:gsLst>
                <a:gs pos="0">
                  <a:schemeClr val="bg2"/>
                </a:gs>
                <a:gs pos="50000">
                  <a:schemeClr val="folHlink"/>
                </a:gs>
                <a:gs pos="100000">
                  <a:schemeClr val="bg2"/>
                </a:gs>
              </a:gsLst>
              <a:lin ang="0" scaled="1"/>
            </a:gradFill>
            <a:ln w="9525">
              <a:noFill/>
              <a:miter lim="800000"/>
              <a:headEnd/>
              <a:tailEnd/>
            </a:ln>
            <a:effectLst/>
          </p:spPr>
          <p:txBody>
            <a:bodyPr/>
            <a:lstStyle/>
            <a:p>
              <a:pPr>
                <a:defRPr/>
              </a:pPr>
              <a:endParaRPr lang="en-US"/>
            </a:p>
          </p:txBody>
        </p:sp>
      </p:grpSp>
      <p:sp>
        <p:nvSpPr>
          <p:cNvPr id="117772" name="Rectangle 12"/>
          <p:cNvSpPr>
            <a:spLocks noGrp="1" noChangeArrowheads="1"/>
          </p:cNvSpPr>
          <p:nvPr>
            <p:ph type="title"/>
          </p:nvPr>
        </p:nvSpPr>
        <p:spPr bwMode="auto">
          <a:xfrm>
            <a:off x="1905000" y="228600"/>
            <a:ext cx="7086600"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2075" tIns="46038" rIns="92075" bIns="46038" numCol="1" anchor="ctr" anchorCtr="0" compatLnSpc="1">
            <a:prstTxWarp prst="textNoShape">
              <a:avLst/>
            </a:prstTxWarp>
          </a:bodyPr>
          <a:lstStyle/>
          <a:p>
            <a:pPr lvl="0"/>
            <a:r>
              <a:rPr lang="en-US" smtClean="0"/>
              <a:t>Click to edit Master title style</a:t>
            </a:r>
          </a:p>
        </p:txBody>
      </p:sp>
      <p:sp>
        <p:nvSpPr>
          <p:cNvPr id="117773" name="Rectangle 13"/>
          <p:cNvSpPr>
            <a:spLocks noGrp="1" noChangeArrowheads="1"/>
          </p:cNvSpPr>
          <p:nvPr>
            <p:ph type="body" idx="1"/>
          </p:nvPr>
        </p:nvSpPr>
        <p:spPr bwMode="auto">
          <a:xfrm>
            <a:off x="661988" y="19050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17774" name="Rectangle 14"/>
          <p:cNvSpPr>
            <a:spLocks noGrp="1" noChangeArrowheads="1"/>
          </p:cNvSpPr>
          <p:nvPr>
            <p:ph type="dt" sz="half" idx="2"/>
          </p:nvPr>
        </p:nvSpPr>
        <p:spPr bwMode="auto">
          <a:xfrm>
            <a:off x="685800" y="6399213"/>
            <a:ext cx="1905000" cy="4572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lvl1pPr eaLnBrk="1" hangingPunct="1">
              <a:defRPr sz="1400">
                <a:latin typeface="+mn-lt"/>
              </a:defRPr>
            </a:lvl1pPr>
          </a:lstStyle>
          <a:p>
            <a:pPr>
              <a:defRPr/>
            </a:pPr>
            <a:endParaRPr lang="en-US"/>
          </a:p>
        </p:txBody>
      </p:sp>
      <p:sp>
        <p:nvSpPr>
          <p:cNvPr id="117775" name="Rectangle 15"/>
          <p:cNvSpPr>
            <a:spLocks noGrp="1" noChangeArrowheads="1"/>
          </p:cNvSpPr>
          <p:nvPr>
            <p:ph type="ftr" sz="quarter" idx="3"/>
          </p:nvPr>
        </p:nvSpPr>
        <p:spPr bwMode="auto">
          <a:xfrm>
            <a:off x="3124200" y="6399213"/>
            <a:ext cx="2895600" cy="4572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lvl1pPr algn="ctr" eaLnBrk="1" hangingPunct="1">
              <a:defRPr sz="1400">
                <a:latin typeface="+mn-lt"/>
              </a:defRPr>
            </a:lvl1pPr>
          </a:lstStyle>
          <a:p>
            <a:pPr>
              <a:defRPr/>
            </a:pPr>
            <a:endParaRPr lang="en-US"/>
          </a:p>
        </p:txBody>
      </p:sp>
      <p:sp>
        <p:nvSpPr>
          <p:cNvPr id="117776" name="Rectangle 16"/>
          <p:cNvSpPr>
            <a:spLocks noGrp="1" noChangeArrowheads="1"/>
          </p:cNvSpPr>
          <p:nvPr>
            <p:ph type="sldNum" sz="quarter" idx="4"/>
          </p:nvPr>
        </p:nvSpPr>
        <p:spPr bwMode="auto">
          <a:xfrm>
            <a:off x="6553200" y="6399213"/>
            <a:ext cx="1905000" cy="457200"/>
          </a:xfrm>
          <a:prstGeom prst="rect">
            <a:avLst/>
          </a:prstGeom>
          <a:noFill/>
          <a:ln w="9525">
            <a:noFill/>
            <a:miter lim="800000"/>
            <a:headEnd/>
            <a:tailEnd/>
          </a:ln>
          <a:effectLst/>
        </p:spPr>
        <p:txBody>
          <a:bodyPr vert="horz" wrap="none" lIns="92075" tIns="46038" rIns="92075" bIns="46038" numCol="1" anchor="ctr" anchorCtr="0" compatLnSpc="1">
            <a:prstTxWarp prst="textNoShape">
              <a:avLst/>
            </a:prstTxWarp>
          </a:bodyPr>
          <a:lstStyle>
            <a:lvl1pPr algn="r" eaLnBrk="1" hangingPunct="1">
              <a:defRPr sz="1400">
                <a:latin typeface="+mn-lt"/>
              </a:defRPr>
            </a:lvl1pPr>
          </a:lstStyle>
          <a:p>
            <a:pPr>
              <a:defRPr/>
            </a:pPr>
            <a:fld id="{C87A8EB0-63E0-4528-B149-2543B7F76FC6}" type="slidenum">
              <a:rPr lang="en-US"/>
              <a:pPr>
                <a:defRPr/>
              </a:pPr>
              <a:t>‹#›</a:t>
            </a:fld>
            <a:endParaRPr lang="en-US"/>
          </a:p>
        </p:txBody>
      </p:sp>
    </p:spTree>
  </p:cSld>
  <p:clrMap bg1="dk2" tx1="lt1" bg2="dk1" tx2="lt2" accent1="accent1" accent2="accent2" accent3="accent3" accent4="accent4" accent5="accent5" accent6="accent6" hlink="hlink" folHlink="folHlink"/>
  <p:sldLayoutIdLst>
    <p:sldLayoutId id="2147483924" r:id="rId1"/>
    <p:sldLayoutId id="2147483891" r:id="rId2"/>
    <p:sldLayoutId id="2147483892" r:id="rId3"/>
    <p:sldLayoutId id="2147483893" r:id="rId4"/>
    <p:sldLayoutId id="2147483894" r:id="rId5"/>
    <p:sldLayoutId id="2147483895" r:id="rId6"/>
    <p:sldLayoutId id="2147483896" r:id="rId7"/>
    <p:sldLayoutId id="2147483897" r:id="rId8"/>
    <p:sldLayoutId id="2147483898" r:id="rId9"/>
    <p:sldLayoutId id="2147483899" r:id="rId10"/>
    <p:sldLayoutId id="2147483900" r:id="rId11"/>
    <p:sldLayoutId id="2147483925" r:id="rId12"/>
  </p:sldLayoutIdLst>
  <p:transition spd="slow">
    <p:dissolv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9" presetClass="entr" presetSubtype="0" accel="100000" fill="hold" grpId="0" nodeType="withEffect">
                                  <p:stCondLst>
                                    <p:cond delay="0"/>
                                  </p:stCondLst>
                                  <p:childTnLst>
                                    <p:set>
                                      <p:cBhvr>
                                        <p:cTn id="6" dur="1" fill="hold">
                                          <p:stCondLst>
                                            <p:cond delay="0"/>
                                          </p:stCondLst>
                                        </p:cTn>
                                        <p:tgtEl>
                                          <p:spTgt spid="117772"/>
                                        </p:tgtEl>
                                        <p:attrNameLst>
                                          <p:attrName>style.visibility</p:attrName>
                                        </p:attrNameLst>
                                      </p:cBhvr>
                                      <p:to>
                                        <p:strVal val="visible"/>
                                      </p:to>
                                    </p:set>
                                    <p:anim calcmode="lin" valueType="num">
                                      <p:cBhvr>
                                        <p:cTn id="7" dur="500" fill="hold"/>
                                        <p:tgtEl>
                                          <p:spTgt spid="117772"/>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117772"/>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117772"/>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117772"/>
                                        </p:tgtEl>
                                        <p:attrNameLst>
                                          <p:attrName>ppt_y</p:attrName>
                                        </p:attrNameLst>
                                      </p:cBhvr>
                                      <p:tavLst>
                                        <p:tav tm="0">
                                          <p:val>
                                            <p:strVal val="#ppt_y"/>
                                          </p:val>
                                        </p:tav>
                                        <p:tav tm="100000">
                                          <p:val>
                                            <p:strVal val="#ppt_y"/>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39" presetClass="entr" presetSubtype="0" accel="100000" fill="hold" grpId="0" nodeType="clickEffect">
                                  <p:stCondLst>
                                    <p:cond delay="0"/>
                                  </p:stCondLst>
                                  <p:childTnLst>
                                    <p:set>
                                      <p:cBhvr>
                                        <p:cTn id="14" dur="1" fill="hold">
                                          <p:stCondLst>
                                            <p:cond delay="0"/>
                                          </p:stCondLst>
                                        </p:cTn>
                                        <p:tgtEl>
                                          <p:spTgt spid="117773">
                                            <p:txEl>
                                              <p:pRg st="0" end="0"/>
                                            </p:txEl>
                                          </p:spTgt>
                                        </p:tgtEl>
                                        <p:attrNameLst>
                                          <p:attrName>style.visibility</p:attrName>
                                        </p:attrNameLst>
                                      </p:cBhvr>
                                      <p:to>
                                        <p:strVal val="visible"/>
                                      </p:to>
                                    </p:set>
                                    <p:anim calcmode="lin" valueType="num">
                                      <p:cBhvr>
                                        <p:cTn id="15" dur="500" fill="hold"/>
                                        <p:tgtEl>
                                          <p:spTgt spid="117773">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6" dur="500" fill="hold"/>
                                        <p:tgtEl>
                                          <p:spTgt spid="117773">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7" dur="500" fill="hold"/>
                                        <p:tgtEl>
                                          <p:spTgt spid="117773">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18" dur="500" fill="hold"/>
                                        <p:tgtEl>
                                          <p:spTgt spid="117773">
                                            <p:txEl>
                                              <p:pRg st="0" end="0"/>
                                            </p:txEl>
                                          </p:spTgt>
                                        </p:tgtEl>
                                        <p:attrNameLst>
                                          <p:attrName>ppt_y</p:attrName>
                                        </p:attrNameLst>
                                      </p:cBhvr>
                                      <p:tavLst>
                                        <p:tav tm="0">
                                          <p:val>
                                            <p:strVal val="#ppt_y"/>
                                          </p:val>
                                        </p:tav>
                                        <p:tav tm="100000">
                                          <p:val>
                                            <p:strVal val="#ppt_y"/>
                                          </p:val>
                                        </p:tav>
                                      </p:tavLst>
                                    </p:anim>
                                  </p:childTnLst>
                                </p:cTn>
                              </p:par>
                              <p:par>
                                <p:cTn id="19" presetID="39" presetClass="entr" presetSubtype="0" accel="100000" fill="hold" grpId="0" nodeType="withEffect">
                                  <p:stCondLst>
                                    <p:cond delay="0"/>
                                  </p:stCondLst>
                                  <p:childTnLst>
                                    <p:set>
                                      <p:cBhvr>
                                        <p:cTn id="20" dur="1" fill="hold">
                                          <p:stCondLst>
                                            <p:cond delay="0"/>
                                          </p:stCondLst>
                                        </p:cTn>
                                        <p:tgtEl>
                                          <p:spTgt spid="117773">
                                            <p:txEl>
                                              <p:pRg st="1" end="1"/>
                                            </p:txEl>
                                          </p:spTgt>
                                        </p:tgtEl>
                                        <p:attrNameLst>
                                          <p:attrName>style.visibility</p:attrName>
                                        </p:attrNameLst>
                                      </p:cBhvr>
                                      <p:to>
                                        <p:strVal val="visible"/>
                                      </p:to>
                                    </p:set>
                                    <p:anim calcmode="lin" valueType="num">
                                      <p:cBhvr>
                                        <p:cTn id="21" dur="500" fill="hold"/>
                                        <p:tgtEl>
                                          <p:spTgt spid="117773">
                                            <p:txEl>
                                              <p:pRg st="1" end="1"/>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2" dur="500" fill="hold"/>
                                        <p:tgtEl>
                                          <p:spTgt spid="117773">
                                            <p:txEl>
                                              <p:pRg st="1" end="1"/>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3" dur="500" fill="hold"/>
                                        <p:tgtEl>
                                          <p:spTgt spid="117773">
                                            <p:txEl>
                                              <p:pRg st="1" end="1"/>
                                            </p:txEl>
                                          </p:spTgt>
                                        </p:tgtEl>
                                        <p:attrNameLst>
                                          <p:attrName>ppt_x</p:attrName>
                                        </p:attrNameLst>
                                      </p:cBhvr>
                                      <p:tavLst>
                                        <p:tav tm="0">
                                          <p:val>
                                            <p:strVal val="#ppt_x-.3"/>
                                          </p:val>
                                        </p:tav>
                                        <p:tav tm="50000">
                                          <p:val>
                                            <p:strVal val="#ppt_x"/>
                                          </p:val>
                                        </p:tav>
                                        <p:tav tm="100000">
                                          <p:val>
                                            <p:strVal val="#ppt_x"/>
                                          </p:val>
                                        </p:tav>
                                      </p:tavLst>
                                    </p:anim>
                                    <p:anim calcmode="lin" valueType="num">
                                      <p:cBhvr>
                                        <p:cTn id="24" dur="500" fill="hold"/>
                                        <p:tgtEl>
                                          <p:spTgt spid="117773">
                                            <p:txEl>
                                              <p:pRg st="1" end="1"/>
                                            </p:txEl>
                                          </p:spTgt>
                                        </p:tgtEl>
                                        <p:attrNameLst>
                                          <p:attrName>ppt_y</p:attrName>
                                        </p:attrNameLst>
                                      </p:cBhvr>
                                      <p:tavLst>
                                        <p:tav tm="0">
                                          <p:val>
                                            <p:strVal val="#ppt_y"/>
                                          </p:val>
                                        </p:tav>
                                        <p:tav tm="100000">
                                          <p:val>
                                            <p:strVal val="#ppt_y"/>
                                          </p:val>
                                        </p:tav>
                                      </p:tavLst>
                                    </p:anim>
                                  </p:childTnLst>
                                </p:cTn>
                              </p:par>
                              <p:par>
                                <p:cTn id="25" presetID="39" presetClass="entr" presetSubtype="0" accel="100000" fill="hold" grpId="0" nodeType="withEffect">
                                  <p:stCondLst>
                                    <p:cond delay="0"/>
                                  </p:stCondLst>
                                  <p:childTnLst>
                                    <p:set>
                                      <p:cBhvr>
                                        <p:cTn id="26" dur="1" fill="hold">
                                          <p:stCondLst>
                                            <p:cond delay="0"/>
                                          </p:stCondLst>
                                        </p:cTn>
                                        <p:tgtEl>
                                          <p:spTgt spid="117773">
                                            <p:txEl>
                                              <p:pRg st="2" end="2"/>
                                            </p:txEl>
                                          </p:spTgt>
                                        </p:tgtEl>
                                        <p:attrNameLst>
                                          <p:attrName>style.visibility</p:attrName>
                                        </p:attrNameLst>
                                      </p:cBhvr>
                                      <p:to>
                                        <p:strVal val="visible"/>
                                      </p:to>
                                    </p:set>
                                    <p:anim calcmode="lin" valueType="num">
                                      <p:cBhvr>
                                        <p:cTn id="27" dur="500" fill="hold"/>
                                        <p:tgtEl>
                                          <p:spTgt spid="117773">
                                            <p:txEl>
                                              <p:pRg st="2" end="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8" dur="500" fill="hold"/>
                                        <p:tgtEl>
                                          <p:spTgt spid="117773">
                                            <p:txEl>
                                              <p:pRg st="2" end="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9" dur="500" fill="hold"/>
                                        <p:tgtEl>
                                          <p:spTgt spid="117773">
                                            <p:txEl>
                                              <p:pRg st="2" end="2"/>
                                            </p:txEl>
                                          </p:spTgt>
                                        </p:tgtEl>
                                        <p:attrNameLst>
                                          <p:attrName>ppt_x</p:attrName>
                                        </p:attrNameLst>
                                      </p:cBhvr>
                                      <p:tavLst>
                                        <p:tav tm="0">
                                          <p:val>
                                            <p:strVal val="#ppt_x-.3"/>
                                          </p:val>
                                        </p:tav>
                                        <p:tav tm="50000">
                                          <p:val>
                                            <p:strVal val="#ppt_x"/>
                                          </p:val>
                                        </p:tav>
                                        <p:tav tm="100000">
                                          <p:val>
                                            <p:strVal val="#ppt_x"/>
                                          </p:val>
                                        </p:tav>
                                      </p:tavLst>
                                    </p:anim>
                                    <p:anim calcmode="lin" valueType="num">
                                      <p:cBhvr>
                                        <p:cTn id="30" dur="500" fill="hold"/>
                                        <p:tgtEl>
                                          <p:spTgt spid="117773">
                                            <p:txEl>
                                              <p:pRg st="2" end="2"/>
                                            </p:txEl>
                                          </p:spTgt>
                                        </p:tgtEl>
                                        <p:attrNameLst>
                                          <p:attrName>ppt_y</p:attrName>
                                        </p:attrNameLst>
                                      </p:cBhvr>
                                      <p:tavLst>
                                        <p:tav tm="0">
                                          <p:val>
                                            <p:strVal val="#ppt_y"/>
                                          </p:val>
                                        </p:tav>
                                        <p:tav tm="100000">
                                          <p:val>
                                            <p:strVal val="#ppt_y"/>
                                          </p:val>
                                        </p:tav>
                                      </p:tavLst>
                                    </p:anim>
                                  </p:childTnLst>
                                </p:cTn>
                              </p:par>
                              <p:par>
                                <p:cTn id="31" presetID="39" presetClass="entr" presetSubtype="0" accel="100000" fill="hold" grpId="0" nodeType="withEffect">
                                  <p:stCondLst>
                                    <p:cond delay="0"/>
                                  </p:stCondLst>
                                  <p:childTnLst>
                                    <p:set>
                                      <p:cBhvr>
                                        <p:cTn id="32" dur="1" fill="hold">
                                          <p:stCondLst>
                                            <p:cond delay="0"/>
                                          </p:stCondLst>
                                        </p:cTn>
                                        <p:tgtEl>
                                          <p:spTgt spid="117773">
                                            <p:txEl>
                                              <p:pRg st="3" end="3"/>
                                            </p:txEl>
                                          </p:spTgt>
                                        </p:tgtEl>
                                        <p:attrNameLst>
                                          <p:attrName>style.visibility</p:attrName>
                                        </p:attrNameLst>
                                      </p:cBhvr>
                                      <p:to>
                                        <p:strVal val="visible"/>
                                      </p:to>
                                    </p:set>
                                    <p:anim calcmode="lin" valueType="num">
                                      <p:cBhvr>
                                        <p:cTn id="33" dur="500" fill="hold"/>
                                        <p:tgtEl>
                                          <p:spTgt spid="117773">
                                            <p:txEl>
                                              <p:pRg st="3" end="3"/>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34" dur="500" fill="hold"/>
                                        <p:tgtEl>
                                          <p:spTgt spid="117773">
                                            <p:txEl>
                                              <p:pRg st="3" end="3"/>
                                            </p:txEl>
                                          </p:spTgt>
                                        </p:tgtEl>
                                        <p:attrNameLst>
                                          <p:attrName>ppt_w</p:attrName>
                                        </p:attrNameLst>
                                      </p:cBhvr>
                                      <p:tavLst>
                                        <p:tav tm="0">
                                          <p:val>
                                            <p:strVal val="#ppt_w+.3"/>
                                          </p:val>
                                        </p:tav>
                                        <p:tav tm="50000">
                                          <p:val>
                                            <p:strVal val="#ppt_w+.3"/>
                                          </p:val>
                                        </p:tav>
                                        <p:tav tm="100000">
                                          <p:val>
                                            <p:strVal val="#ppt_w"/>
                                          </p:val>
                                        </p:tav>
                                      </p:tavLst>
                                    </p:anim>
                                    <p:anim calcmode="lin" valueType="num">
                                      <p:cBhvr>
                                        <p:cTn id="35" dur="500" fill="hold"/>
                                        <p:tgtEl>
                                          <p:spTgt spid="117773">
                                            <p:txEl>
                                              <p:pRg st="3" end="3"/>
                                            </p:txEl>
                                          </p:spTgt>
                                        </p:tgtEl>
                                        <p:attrNameLst>
                                          <p:attrName>ppt_x</p:attrName>
                                        </p:attrNameLst>
                                      </p:cBhvr>
                                      <p:tavLst>
                                        <p:tav tm="0">
                                          <p:val>
                                            <p:strVal val="#ppt_x-.3"/>
                                          </p:val>
                                        </p:tav>
                                        <p:tav tm="50000">
                                          <p:val>
                                            <p:strVal val="#ppt_x"/>
                                          </p:val>
                                        </p:tav>
                                        <p:tav tm="100000">
                                          <p:val>
                                            <p:strVal val="#ppt_x"/>
                                          </p:val>
                                        </p:tav>
                                      </p:tavLst>
                                    </p:anim>
                                    <p:anim calcmode="lin" valueType="num">
                                      <p:cBhvr>
                                        <p:cTn id="36" dur="500" fill="hold"/>
                                        <p:tgtEl>
                                          <p:spTgt spid="117773">
                                            <p:txEl>
                                              <p:pRg st="3" end="3"/>
                                            </p:txEl>
                                          </p:spTgt>
                                        </p:tgtEl>
                                        <p:attrNameLst>
                                          <p:attrName>ppt_y</p:attrName>
                                        </p:attrNameLst>
                                      </p:cBhvr>
                                      <p:tavLst>
                                        <p:tav tm="0">
                                          <p:val>
                                            <p:strVal val="#ppt_y"/>
                                          </p:val>
                                        </p:tav>
                                        <p:tav tm="100000">
                                          <p:val>
                                            <p:strVal val="#ppt_y"/>
                                          </p:val>
                                        </p:tav>
                                      </p:tavLst>
                                    </p:anim>
                                  </p:childTnLst>
                                </p:cTn>
                              </p:par>
                              <p:par>
                                <p:cTn id="37" presetID="39" presetClass="entr" presetSubtype="0" accel="100000" fill="hold" grpId="0" nodeType="withEffect">
                                  <p:stCondLst>
                                    <p:cond delay="0"/>
                                  </p:stCondLst>
                                  <p:childTnLst>
                                    <p:set>
                                      <p:cBhvr>
                                        <p:cTn id="38" dur="1" fill="hold">
                                          <p:stCondLst>
                                            <p:cond delay="0"/>
                                          </p:stCondLst>
                                        </p:cTn>
                                        <p:tgtEl>
                                          <p:spTgt spid="117773">
                                            <p:txEl>
                                              <p:pRg st="4" end="4"/>
                                            </p:txEl>
                                          </p:spTgt>
                                        </p:tgtEl>
                                        <p:attrNameLst>
                                          <p:attrName>style.visibility</p:attrName>
                                        </p:attrNameLst>
                                      </p:cBhvr>
                                      <p:to>
                                        <p:strVal val="visible"/>
                                      </p:to>
                                    </p:set>
                                    <p:anim calcmode="lin" valueType="num">
                                      <p:cBhvr>
                                        <p:cTn id="39" dur="500" fill="hold"/>
                                        <p:tgtEl>
                                          <p:spTgt spid="117773">
                                            <p:txEl>
                                              <p:pRg st="4" end="4"/>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40" dur="500" fill="hold"/>
                                        <p:tgtEl>
                                          <p:spTgt spid="117773">
                                            <p:txEl>
                                              <p:pRg st="4" end="4"/>
                                            </p:txEl>
                                          </p:spTgt>
                                        </p:tgtEl>
                                        <p:attrNameLst>
                                          <p:attrName>ppt_w</p:attrName>
                                        </p:attrNameLst>
                                      </p:cBhvr>
                                      <p:tavLst>
                                        <p:tav tm="0">
                                          <p:val>
                                            <p:strVal val="#ppt_w+.3"/>
                                          </p:val>
                                        </p:tav>
                                        <p:tav tm="50000">
                                          <p:val>
                                            <p:strVal val="#ppt_w+.3"/>
                                          </p:val>
                                        </p:tav>
                                        <p:tav tm="100000">
                                          <p:val>
                                            <p:strVal val="#ppt_w"/>
                                          </p:val>
                                        </p:tav>
                                      </p:tavLst>
                                    </p:anim>
                                    <p:anim calcmode="lin" valueType="num">
                                      <p:cBhvr>
                                        <p:cTn id="41" dur="500" fill="hold"/>
                                        <p:tgtEl>
                                          <p:spTgt spid="117773">
                                            <p:txEl>
                                              <p:pRg st="4" end="4"/>
                                            </p:txEl>
                                          </p:spTgt>
                                        </p:tgtEl>
                                        <p:attrNameLst>
                                          <p:attrName>ppt_x</p:attrName>
                                        </p:attrNameLst>
                                      </p:cBhvr>
                                      <p:tavLst>
                                        <p:tav tm="0">
                                          <p:val>
                                            <p:strVal val="#ppt_x-.3"/>
                                          </p:val>
                                        </p:tav>
                                        <p:tav tm="50000">
                                          <p:val>
                                            <p:strVal val="#ppt_x"/>
                                          </p:val>
                                        </p:tav>
                                        <p:tav tm="100000">
                                          <p:val>
                                            <p:strVal val="#ppt_x"/>
                                          </p:val>
                                        </p:tav>
                                      </p:tavLst>
                                    </p:anim>
                                    <p:anim calcmode="lin" valueType="num">
                                      <p:cBhvr>
                                        <p:cTn id="42" dur="500" fill="hold"/>
                                        <p:tgtEl>
                                          <p:spTgt spid="11777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43" fill="hold" nodeType="clickPar">
                      <p:stCondLst>
                        <p:cond delay="indefinite"/>
                      </p:stCondLst>
                      <p:childTnLst>
                        <p:par>
                          <p:cTn id="44" fill="hold" nodeType="withGroup">
                            <p:stCondLst>
                              <p:cond delay="0"/>
                            </p:stCondLst>
                            <p:childTnLst>
                              <p:par>
                                <p:cTn id="45" presetID="39" presetClass="exit" presetSubtype="0" decel="100000" fill="hold" grpId="1" nodeType="clickEffect">
                                  <p:stCondLst>
                                    <p:cond delay="0"/>
                                  </p:stCondLst>
                                  <p:childTnLst>
                                    <p:anim calcmode="lin" valueType="num">
                                      <p:cBhvr>
                                        <p:cTn id="46" dur="500" fill="hold"/>
                                        <p:tgtEl>
                                          <p:spTgt spid="117772"/>
                                        </p:tgtEl>
                                        <p:attrNameLst>
                                          <p:attrName>ppt_h</p:attrName>
                                        </p:attrNameLst>
                                      </p:cBhvr>
                                      <p:tavLst>
                                        <p:tav tm="0">
                                          <p:val>
                                            <p:strVal val="ppt_h"/>
                                          </p:val>
                                        </p:tav>
                                        <p:tav tm="50000">
                                          <p:val>
                                            <p:strVal val="ppt_h/20"/>
                                          </p:val>
                                        </p:tav>
                                        <p:tav tm="100000">
                                          <p:val>
                                            <p:strVal val="ppt_h/20"/>
                                          </p:val>
                                        </p:tav>
                                      </p:tavLst>
                                    </p:anim>
                                    <p:anim calcmode="lin" valueType="num">
                                      <p:cBhvr>
                                        <p:cTn id="47" dur="500" fill="hold"/>
                                        <p:tgtEl>
                                          <p:spTgt spid="117772"/>
                                        </p:tgtEl>
                                        <p:attrNameLst>
                                          <p:attrName>ppt_w</p:attrName>
                                        </p:attrNameLst>
                                      </p:cBhvr>
                                      <p:tavLst>
                                        <p:tav tm="0">
                                          <p:val>
                                            <p:strVal val="ppt_w"/>
                                          </p:val>
                                        </p:tav>
                                        <p:tav tm="50000">
                                          <p:val>
                                            <p:strVal val="ppt_w+.3"/>
                                          </p:val>
                                        </p:tav>
                                        <p:tav tm="100000">
                                          <p:val>
                                            <p:strVal val="ppt_w+.3"/>
                                          </p:val>
                                        </p:tav>
                                      </p:tavLst>
                                    </p:anim>
                                    <p:anim calcmode="lin" valueType="num">
                                      <p:cBhvr>
                                        <p:cTn id="48" dur="500" fill="hold"/>
                                        <p:tgtEl>
                                          <p:spTgt spid="117772"/>
                                        </p:tgtEl>
                                        <p:attrNameLst>
                                          <p:attrName>ppt_x</p:attrName>
                                        </p:attrNameLst>
                                      </p:cBhvr>
                                      <p:tavLst>
                                        <p:tav tm="0">
                                          <p:val>
                                            <p:strVal val="ppt_x"/>
                                          </p:val>
                                        </p:tav>
                                        <p:tav tm="50000">
                                          <p:val>
                                            <p:strVal val="ppt_x"/>
                                          </p:val>
                                        </p:tav>
                                        <p:tav tm="100000">
                                          <p:val>
                                            <p:strVal val="ppt_x-.3"/>
                                          </p:val>
                                        </p:tav>
                                      </p:tavLst>
                                    </p:anim>
                                    <p:anim calcmode="lin" valueType="num">
                                      <p:cBhvr>
                                        <p:cTn id="49" dur="500" fill="hold"/>
                                        <p:tgtEl>
                                          <p:spTgt spid="117772"/>
                                        </p:tgtEl>
                                        <p:attrNameLst>
                                          <p:attrName>ppt_y</p:attrName>
                                        </p:attrNameLst>
                                      </p:cBhvr>
                                      <p:tavLst>
                                        <p:tav tm="0">
                                          <p:val>
                                            <p:strVal val="ppt_y"/>
                                          </p:val>
                                        </p:tav>
                                        <p:tav tm="100000">
                                          <p:val>
                                            <p:strVal val="ppt_y"/>
                                          </p:val>
                                        </p:tav>
                                      </p:tavLst>
                                    </p:anim>
                                    <p:set>
                                      <p:cBhvr>
                                        <p:cTn id="50" dur="1" fill="hold">
                                          <p:stCondLst>
                                            <p:cond delay="499"/>
                                          </p:stCondLst>
                                        </p:cTn>
                                        <p:tgtEl>
                                          <p:spTgt spid="117772"/>
                                        </p:tgtEl>
                                        <p:attrNameLst>
                                          <p:attrName>style.visibility</p:attrName>
                                        </p:attrNameLst>
                                      </p:cBhvr>
                                      <p:to>
                                        <p:strVal val="hidden"/>
                                      </p:to>
                                    </p:set>
                                  </p:childTnLst>
                                </p:cTn>
                              </p:par>
                              <p:par>
                                <p:cTn id="51" presetID="39" presetClass="exit" presetSubtype="0" decel="100000" fill="hold" grpId="1" nodeType="withEffect">
                                  <p:stCondLst>
                                    <p:cond delay="0"/>
                                  </p:stCondLst>
                                  <p:childTnLst>
                                    <p:anim calcmode="lin" valueType="num">
                                      <p:cBhvr>
                                        <p:cTn id="52" dur="500" fill="hold"/>
                                        <p:tgtEl>
                                          <p:spTgt spid="117773">
                                            <p:txEl>
                                              <p:pRg st="0" end="0"/>
                                            </p:txEl>
                                          </p:spTgt>
                                        </p:tgtEl>
                                        <p:attrNameLst>
                                          <p:attrName>ppt_h</p:attrName>
                                        </p:attrNameLst>
                                      </p:cBhvr>
                                      <p:tavLst>
                                        <p:tav tm="0">
                                          <p:val>
                                            <p:strVal val="ppt_h"/>
                                          </p:val>
                                        </p:tav>
                                        <p:tav tm="50000">
                                          <p:val>
                                            <p:strVal val="ppt_h/20"/>
                                          </p:val>
                                        </p:tav>
                                        <p:tav tm="100000">
                                          <p:val>
                                            <p:strVal val="ppt_h/20"/>
                                          </p:val>
                                        </p:tav>
                                      </p:tavLst>
                                    </p:anim>
                                    <p:anim calcmode="lin" valueType="num">
                                      <p:cBhvr>
                                        <p:cTn id="53" dur="500" fill="hold"/>
                                        <p:tgtEl>
                                          <p:spTgt spid="117773">
                                            <p:txEl>
                                              <p:pRg st="0" end="0"/>
                                            </p:txEl>
                                          </p:spTgt>
                                        </p:tgtEl>
                                        <p:attrNameLst>
                                          <p:attrName>ppt_w</p:attrName>
                                        </p:attrNameLst>
                                      </p:cBhvr>
                                      <p:tavLst>
                                        <p:tav tm="0">
                                          <p:val>
                                            <p:strVal val="ppt_w"/>
                                          </p:val>
                                        </p:tav>
                                        <p:tav tm="50000">
                                          <p:val>
                                            <p:strVal val="ppt_w+.3"/>
                                          </p:val>
                                        </p:tav>
                                        <p:tav tm="100000">
                                          <p:val>
                                            <p:strVal val="ppt_w+.3"/>
                                          </p:val>
                                        </p:tav>
                                      </p:tavLst>
                                    </p:anim>
                                    <p:anim calcmode="lin" valueType="num">
                                      <p:cBhvr>
                                        <p:cTn id="54" dur="500" fill="hold"/>
                                        <p:tgtEl>
                                          <p:spTgt spid="117773">
                                            <p:txEl>
                                              <p:pRg st="0" end="0"/>
                                            </p:txEl>
                                          </p:spTgt>
                                        </p:tgtEl>
                                        <p:attrNameLst>
                                          <p:attrName>ppt_x</p:attrName>
                                        </p:attrNameLst>
                                      </p:cBhvr>
                                      <p:tavLst>
                                        <p:tav tm="0">
                                          <p:val>
                                            <p:strVal val="ppt_x"/>
                                          </p:val>
                                        </p:tav>
                                        <p:tav tm="50000">
                                          <p:val>
                                            <p:strVal val="ppt_x"/>
                                          </p:val>
                                        </p:tav>
                                        <p:tav tm="100000">
                                          <p:val>
                                            <p:strVal val="ppt_x-.3"/>
                                          </p:val>
                                        </p:tav>
                                      </p:tavLst>
                                    </p:anim>
                                    <p:anim calcmode="lin" valueType="num">
                                      <p:cBhvr>
                                        <p:cTn id="55" dur="500" fill="hold"/>
                                        <p:tgtEl>
                                          <p:spTgt spid="117773">
                                            <p:txEl>
                                              <p:pRg st="0" end="0"/>
                                            </p:txEl>
                                          </p:spTgt>
                                        </p:tgtEl>
                                        <p:attrNameLst>
                                          <p:attrName>ppt_y</p:attrName>
                                        </p:attrNameLst>
                                      </p:cBhvr>
                                      <p:tavLst>
                                        <p:tav tm="0">
                                          <p:val>
                                            <p:strVal val="ppt_y"/>
                                          </p:val>
                                        </p:tav>
                                        <p:tav tm="100000">
                                          <p:val>
                                            <p:strVal val="ppt_y"/>
                                          </p:val>
                                        </p:tav>
                                      </p:tavLst>
                                    </p:anim>
                                    <p:set>
                                      <p:cBhvr>
                                        <p:cTn id="56" dur="1" fill="hold">
                                          <p:stCondLst>
                                            <p:cond delay="499"/>
                                          </p:stCondLst>
                                        </p:cTn>
                                        <p:tgtEl>
                                          <p:spTgt spid="117773">
                                            <p:txEl>
                                              <p:pRg st="0" end="0"/>
                                            </p:txEl>
                                          </p:spTgt>
                                        </p:tgtEl>
                                        <p:attrNameLst>
                                          <p:attrName>style.visibility</p:attrName>
                                        </p:attrNameLst>
                                      </p:cBhvr>
                                      <p:to>
                                        <p:strVal val="hidden"/>
                                      </p:to>
                                    </p:set>
                                  </p:childTnLst>
                                </p:cTn>
                              </p:par>
                              <p:par>
                                <p:cTn id="57" presetID="39" presetClass="exit" presetSubtype="0" decel="100000" fill="hold" grpId="1" nodeType="withEffect">
                                  <p:stCondLst>
                                    <p:cond delay="0"/>
                                  </p:stCondLst>
                                  <p:childTnLst>
                                    <p:anim calcmode="lin" valueType="num">
                                      <p:cBhvr>
                                        <p:cTn id="58" dur="500" fill="hold"/>
                                        <p:tgtEl>
                                          <p:spTgt spid="117773">
                                            <p:txEl>
                                              <p:pRg st="1" end="1"/>
                                            </p:txEl>
                                          </p:spTgt>
                                        </p:tgtEl>
                                        <p:attrNameLst>
                                          <p:attrName>ppt_h</p:attrName>
                                        </p:attrNameLst>
                                      </p:cBhvr>
                                      <p:tavLst>
                                        <p:tav tm="0">
                                          <p:val>
                                            <p:strVal val="ppt_h"/>
                                          </p:val>
                                        </p:tav>
                                        <p:tav tm="50000">
                                          <p:val>
                                            <p:strVal val="ppt_h/20"/>
                                          </p:val>
                                        </p:tav>
                                        <p:tav tm="100000">
                                          <p:val>
                                            <p:strVal val="ppt_h/20"/>
                                          </p:val>
                                        </p:tav>
                                      </p:tavLst>
                                    </p:anim>
                                    <p:anim calcmode="lin" valueType="num">
                                      <p:cBhvr>
                                        <p:cTn id="59" dur="500" fill="hold"/>
                                        <p:tgtEl>
                                          <p:spTgt spid="117773">
                                            <p:txEl>
                                              <p:pRg st="1" end="1"/>
                                            </p:txEl>
                                          </p:spTgt>
                                        </p:tgtEl>
                                        <p:attrNameLst>
                                          <p:attrName>ppt_w</p:attrName>
                                        </p:attrNameLst>
                                      </p:cBhvr>
                                      <p:tavLst>
                                        <p:tav tm="0">
                                          <p:val>
                                            <p:strVal val="ppt_w"/>
                                          </p:val>
                                        </p:tav>
                                        <p:tav tm="50000">
                                          <p:val>
                                            <p:strVal val="ppt_w+.3"/>
                                          </p:val>
                                        </p:tav>
                                        <p:tav tm="100000">
                                          <p:val>
                                            <p:strVal val="ppt_w+.3"/>
                                          </p:val>
                                        </p:tav>
                                      </p:tavLst>
                                    </p:anim>
                                    <p:anim calcmode="lin" valueType="num">
                                      <p:cBhvr>
                                        <p:cTn id="60" dur="500" fill="hold"/>
                                        <p:tgtEl>
                                          <p:spTgt spid="117773">
                                            <p:txEl>
                                              <p:pRg st="1" end="1"/>
                                            </p:txEl>
                                          </p:spTgt>
                                        </p:tgtEl>
                                        <p:attrNameLst>
                                          <p:attrName>ppt_x</p:attrName>
                                        </p:attrNameLst>
                                      </p:cBhvr>
                                      <p:tavLst>
                                        <p:tav tm="0">
                                          <p:val>
                                            <p:strVal val="ppt_x"/>
                                          </p:val>
                                        </p:tav>
                                        <p:tav tm="50000">
                                          <p:val>
                                            <p:strVal val="ppt_x"/>
                                          </p:val>
                                        </p:tav>
                                        <p:tav tm="100000">
                                          <p:val>
                                            <p:strVal val="ppt_x-.3"/>
                                          </p:val>
                                        </p:tav>
                                      </p:tavLst>
                                    </p:anim>
                                    <p:anim calcmode="lin" valueType="num">
                                      <p:cBhvr>
                                        <p:cTn id="61" dur="500" fill="hold"/>
                                        <p:tgtEl>
                                          <p:spTgt spid="117773">
                                            <p:txEl>
                                              <p:pRg st="1" end="1"/>
                                            </p:txEl>
                                          </p:spTgt>
                                        </p:tgtEl>
                                        <p:attrNameLst>
                                          <p:attrName>ppt_y</p:attrName>
                                        </p:attrNameLst>
                                      </p:cBhvr>
                                      <p:tavLst>
                                        <p:tav tm="0">
                                          <p:val>
                                            <p:strVal val="ppt_y"/>
                                          </p:val>
                                        </p:tav>
                                        <p:tav tm="100000">
                                          <p:val>
                                            <p:strVal val="ppt_y"/>
                                          </p:val>
                                        </p:tav>
                                      </p:tavLst>
                                    </p:anim>
                                    <p:set>
                                      <p:cBhvr>
                                        <p:cTn id="62" dur="1" fill="hold">
                                          <p:stCondLst>
                                            <p:cond delay="499"/>
                                          </p:stCondLst>
                                        </p:cTn>
                                        <p:tgtEl>
                                          <p:spTgt spid="117773">
                                            <p:txEl>
                                              <p:pRg st="1" end="1"/>
                                            </p:txEl>
                                          </p:spTgt>
                                        </p:tgtEl>
                                        <p:attrNameLst>
                                          <p:attrName>style.visibility</p:attrName>
                                        </p:attrNameLst>
                                      </p:cBhvr>
                                      <p:to>
                                        <p:strVal val="hidden"/>
                                      </p:to>
                                    </p:set>
                                  </p:childTnLst>
                                </p:cTn>
                              </p:par>
                              <p:par>
                                <p:cTn id="63" presetID="39" presetClass="exit" presetSubtype="0" decel="100000" fill="hold" grpId="1" nodeType="withEffect">
                                  <p:stCondLst>
                                    <p:cond delay="0"/>
                                  </p:stCondLst>
                                  <p:childTnLst>
                                    <p:anim calcmode="lin" valueType="num">
                                      <p:cBhvr>
                                        <p:cTn id="64" dur="500" fill="hold"/>
                                        <p:tgtEl>
                                          <p:spTgt spid="117773">
                                            <p:txEl>
                                              <p:pRg st="2" end="2"/>
                                            </p:txEl>
                                          </p:spTgt>
                                        </p:tgtEl>
                                        <p:attrNameLst>
                                          <p:attrName>ppt_h</p:attrName>
                                        </p:attrNameLst>
                                      </p:cBhvr>
                                      <p:tavLst>
                                        <p:tav tm="0">
                                          <p:val>
                                            <p:strVal val="ppt_h"/>
                                          </p:val>
                                        </p:tav>
                                        <p:tav tm="50000">
                                          <p:val>
                                            <p:strVal val="ppt_h/20"/>
                                          </p:val>
                                        </p:tav>
                                        <p:tav tm="100000">
                                          <p:val>
                                            <p:strVal val="ppt_h/20"/>
                                          </p:val>
                                        </p:tav>
                                      </p:tavLst>
                                    </p:anim>
                                    <p:anim calcmode="lin" valueType="num">
                                      <p:cBhvr>
                                        <p:cTn id="65" dur="500" fill="hold"/>
                                        <p:tgtEl>
                                          <p:spTgt spid="117773">
                                            <p:txEl>
                                              <p:pRg st="2" end="2"/>
                                            </p:txEl>
                                          </p:spTgt>
                                        </p:tgtEl>
                                        <p:attrNameLst>
                                          <p:attrName>ppt_w</p:attrName>
                                        </p:attrNameLst>
                                      </p:cBhvr>
                                      <p:tavLst>
                                        <p:tav tm="0">
                                          <p:val>
                                            <p:strVal val="ppt_w"/>
                                          </p:val>
                                        </p:tav>
                                        <p:tav tm="50000">
                                          <p:val>
                                            <p:strVal val="ppt_w+.3"/>
                                          </p:val>
                                        </p:tav>
                                        <p:tav tm="100000">
                                          <p:val>
                                            <p:strVal val="ppt_w+.3"/>
                                          </p:val>
                                        </p:tav>
                                      </p:tavLst>
                                    </p:anim>
                                    <p:anim calcmode="lin" valueType="num">
                                      <p:cBhvr>
                                        <p:cTn id="66" dur="500" fill="hold"/>
                                        <p:tgtEl>
                                          <p:spTgt spid="117773">
                                            <p:txEl>
                                              <p:pRg st="2" end="2"/>
                                            </p:txEl>
                                          </p:spTgt>
                                        </p:tgtEl>
                                        <p:attrNameLst>
                                          <p:attrName>ppt_x</p:attrName>
                                        </p:attrNameLst>
                                      </p:cBhvr>
                                      <p:tavLst>
                                        <p:tav tm="0">
                                          <p:val>
                                            <p:strVal val="ppt_x"/>
                                          </p:val>
                                        </p:tav>
                                        <p:tav tm="50000">
                                          <p:val>
                                            <p:strVal val="ppt_x"/>
                                          </p:val>
                                        </p:tav>
                                        <p:tav tm="100000">
                                          <p:val>
                                            <p:strVal val="ppt_x-.3"/>
                                          </p:val>
                                        </p:tav>
                                      </p:tavLst>
                                    </p:anim>
                                    <p:anim calcmode="lin" valueType="num">
                                      <p:cBhvr>
                                        <p:cTn id="67" dur="500" fill="hold"/>
                                        <p:tgtEl>
                                          <p:spTgt spid="117773">
                                            <p:txEl>
                                              <p:pRg st="2" end="2"/>
                                            </p:txEl>
                                          </p:spTgt>
                                        </p:tgtEl>
                                        <p:attrNameLst>
                                          <p:attrName>ppt_y</p:attrName>
                                        </p:attrNameLst>
                                      </p:cBhvr>
                                      <p:tavLst>
                                        <p:tav tm="0">
                                          <p:val>
                                            <p:strVal val="ppt_y"/>
                                          </p:val>
                                        </p:tav>
                                        <p:tav tm="100000">
                                          <p:val>
                                            <p:strVal val="ppt_y"/>
                                          </p:val>
                                        </p:tav>
                                      </p:tavLst>
                                    </p:anim>
                                    <p:set>
                                      <p:cBhvr>
                                        <p:cTn id="68" dur="1" fill="hold">
                                          <p:stCondLst>
                                            <p:cond delay="499"/>
                                          </p:stCondLst>
                                        </p:cTn>
                                        <p:tgtEl>
                                          <p:spTgt spid="117773">
                                            <p:txEl>
                                              <p:pRg st="2" end="2"/>
                                            </p:txEl>
                                          </p:spTgt>
                                        </p:tgtEl>
                                        <p:attrNameLst>
                                          <p:attrName>style.visibility</p:attrName>
                                        </p:attrNameLst>
                                      </p:cBhvr>
                                      <p:to>
                                        <p:strVal val="hidden"/>
                                      </p:to>
                                    </p:set>
                                  </p:childTnLst>
                                </p:cTn>
                              </p:par>
                              <p:par>
                                <p:cTn id="69" presetID="39" presetClass="exit" presetSubtype="0" decel="100000" fill="hold" grpId="1" nodeType="withEffect">
                                  <p:stCondLst>
                                    <p:cond delay="0"/>
                                  </p:stCondLst>
                                  <p:childTnLst>
                                    <p:anim calcmode="lin" valueType="num">
                                      <p:cBhvr>
                                        <p:cTn id="70" dur="500" fill="hold"/>
                                        <p:tgtEl>
                                          <p:spTgt spid="117773">
                                            <p:txEl>
                                              <p:pRg st="3" end="3"/>
                                            </p:txEl>
                                          </p:spTgt>
                                        </p:tgtEl>
                                        <p:attrNameLst>
                                          <p:attrName>ppt_h</p:attrName>
                                        </p:attrNameLst>
                                      </p:cBhvr>
                                      <p:tavLst>
                                        <p:tav tm="0">
                                          <p:val>
                                            <p:strVal val="ppt_h"/>
                                          </p:val>
                                        </p:tav>
                                        <p:tav tm="50000">
                                          <p:val>
                                            <p:strVal val="ppt_h/20"/>
                                          </p:val>
                                        </p:tav>
                                        <p:tav tm="100000">
                                          <p:val>
                                            <p:strVal val="ppt_h/20"/>
                                          </p:val>
                                        </p:tav>
                                      </p:tavLst>
                                    </p:anim>
                                    <p:anim calcmode="lin" valueType="num">
                                      <p:cBhvr>
                                        <p:cTn id="71" dur="500" fill="hold"/>
                                        <p:tgtEl>
                                          <p:spTgt spid="117773">
                                            <p:txEl>
                                              <p:pRg st="3" end="3"/>
                                            </p:txEl>
                                          </p:spTgt>
                                        </p:tgtEl>
                                        <p:attrNameLst>
                                          <p:attrName>ppt_w</p:attrName>
                                        </p:attrNameLst>
                                      </p:cBhvr>
                                      <p:tavLst>
                                        <p:tav tm="0">
                                          <p:val>
                                            <p:strVal val="ppt_w"/>
                                          </p:val>
                                        </p:tav>
                                        <p:tav tm="50000">
                                          <p:val>
                                            <p:strVal val="ppt_w+.3"/>
                                          </p:val>
                                        </p:tav>
                                        <p:tav tm="100000">
                                          <p:val>
                                            <p:strVal val="ppt_w+.3"/>
                                          </p:val>
                                        </p:tav>
                                      </p:tavLst>
                                    </p:anim>
                                    <p:anim calcmode="lin" valueType="num">
                                      <p:cBhvr>
                                        <p:cTn id="72" dur="500" fill="hold"/>
                                        <p:tgtEl>
                                          <p:spTgt spid="117773">
                                            <p:txEl>
                                              <p:pRg st="3" end="3"/>
                                            </p:txEl>
                                          </p:spTgt>
                                        </p:tgtEl>
                                        <p:attrNameLst>
                                          <p:attrName>ppt_x</p:attrName>
                                        </p:attrNameLst>
                                      </p:cBhvr>
                                      <p:tavLst>
                                        <p:tav tm="0">
                                          <p:val>
                                            <p:strVal val="ppt_x"/>
                                          </p:val>
                                        </p:tav>
                                        <p:tav tm="50000">
                                          <p:val>
                                            <p:strVal val="ppt_x"/>
                                          </p:val>
                                        </p:tav>
                                        <p:tav tm="100000">
                                          <p:val>
                                            <p:strVal val="ppt_x-.3"/>
                                          </p:val>
                                        </p:tav>
                                      </p:tavLst>
                                    </p:anim>
                                    <p:anim calcmode="lin" valueType="num">
                                      <p:cBhvr>
                                        <p:cTn id="73" dur="500" fill="hold"/>
                                        <p:tgtEl>
                                          <p:spTgt spid="117773">
                                            <p:txEl>
                                              <p:pRg st="3" end="3"/>
                                            </p:txEl>
                                          </p:spTgt>
                                        </p:tgtEl>
                                        <p:attrNameLst>
                                          <p:attrName>ppt_y</p:attrName>
                                        </p:attrNameLst>
                                      </p:cBhvr>
                                      <p:tavLst>
                                        <p:tav tm="0">
                                          <p:val>
                                            <p:strVal val="ppt_y"/>
                                          </p:val>
                                        </p:tav>
                                        <p:tav tm="100000">
                                          <p:val>
                                            <p:strVal val="ppt_y"/>
                                          </p:val>
                                        </p:tav>
                                      </p:tavLst>
                                    </p:anim>
                                    <p:set>
                                      <p:cBhvr>
                                        <p:cTn id="74" dur="1" fill="hold">
                                          <p:stCondLst>
                                            <p:cond delay="499"/>
                                          </p:stCondLst>
                                        </p:cTn>
                                        <p:tgtEl>
                                          <p:spTgt spid="117773">
                                            <p:txEl>
                                              <p:pRg st="3" end="3"/>
                                            </p:txEl>
                                          </p:spTgt>
                                        </p:tgtEl>
                                        <p:attrNameLst>
                                          <p:attrName>style.visibility</p:attrName>
                                        </p:attrNameLst>
                                      </p:cBhvr>
                                      <p:to>
                                        <p:strVal val="hidden"/>
                                      </p:to>
                                    </p:set>
                                  </p:childTnLst>
                                </p:cTn>
                              </p:par>
                              <p:par>
                                <p:cTn id="75" presetID="39" presetClass="exit" presetSubtype="0" decel="100000" fill="hold" grpId="1" nodeType="withEffect">
                                  <p:stCondLst>
                                    <p:cond delay="0"/>
                                  </p:stCondLst>
                                  <p:childTnLst>
                                    <p:anim calcmode="lin" valueType="num">
                                      <p:cBhvr>
                                        <p:cTn id="76" dur="500" fill="hold"/>
                                        <p:tgtEl>
                                          <p:spTgt spid="117773">
                                            <p:txEl>
                                              <p:pRg st="4" end="4"/>
                                            </p:txEl>
                                          </p:spTgt>
                                        </p:tgtEl>
                                        <p:attrNameLst>
                                          <p:attrName>ppt_h</p:attrName>
                                        </p:attrNameLst>
                                      </p:cBhvr>
                                      <p:tavLst>
                                        <p:tav tm="0">
                                          <p:val>
                                            <p:strVal val="ppt_h"/>
                                          </p:val>
                                        </p:tav>
                                        <p:tav tm="50000">
                                          <p:val>
                                            <p:strVal val="ppt_h/20"/>
                                          </p:val>
                                        </p:tav>
                                        <p:tav tm="100000">
                                          <p:val>
                                            <p:strVal val="ppt_h/20"/>
                                          </p:val>
                                        </p:tav>
                                      </p:tavLst>
                                    </p:anim>
                                    <p:anim calcmode="lin" valueType="num">
                                      <p:cBhvr>
                                        <p:cTn id="77" dur="500" fill="hold"/>
                                        <p:tgtEl>
                                          <p:spTgt spid="117773">
                                            <p:txEl>
                                              <p:pRg st="4" end="4"/>
                                            </p:txEl>
                                          </p:spTgt>
                                        </p:tgtEl>
                                        <p:attrNameLst>
                                          <p:attrName>ppt_w</p:attrName>
                                        </p:attrNameLst>
                                      </p:cBhvr>
                                      <p:tavLst>
                                        <p:tav tm="0">
                                          <p:val>
                                            <p:strVal val="ppt_w"/>
                                          </p:val>
                                        </p:tav>
                                        <p:tav tm="50000">
                                          <p:val>
                                            <p:strVal val="ppt_w+.3"/>
                                          </p:val>
                                        </p:tav>
                                        <p:tav tm="100000">
                                          <p:val>
                                            <p:strVal val="ppt_w+.3"/>
                                          </p:val>
                                        </p:tav>
                                      </p:tavLst>
                                    </p:anim>
                                    <p:anim calcmode="lin" valueType="num">
                                      <p:cBhvr>
                                        <p:cTn id="78" dur="500" fill="hold"/>
                                        <p:tgtEl>
                                          <p:spTgt spid="117773">
                                            <p:txEl>
                                              <p:pRg st="4" end="4"/>
                                            </p:txEl>
                                          </p:spTgt>
                                        </p:tgtEl>
                                        <p:attrNameLst>
                                          <p:attrName>ppt_x</p:attrName>
                                        </p:attrNameLst>
                                      </p:cBhvr>
                                      <p:tavLst>
                                        <p:tav tm="0">
                                          <p:val>
                                            <p:strVal val="ppt_x"/>
                                          </p:val>
                                        </p:tav>
                                        <p:tav tm="50000">
                                          <p:val>
                                            <p:strVal val="ppt_x"/>
                                          </p:val>
                                        </p:tav>
                                        <p:tav tm="100000">
                                          <p:val>
                                            <p:strVal val="ppt_x-.3"/>
                                          </p:val>
                                        </p:tav>
                                      </p:tavLst>
                                    </p:anim>
                                    <p:anim calcmode="lin" valueType="num">
                                      <p:cBhvr>
                                        <p:cTn id="79" dur="500" fill="hold"/>
                                        <p:tgtEl>
                                          <p:spTgt spid="117773">
                                            <p:txEl>
                                              <p:pRg st="4" end="4"/>
                                            </p:txEl>
                                          </p:spTgt>
                                        </p:tgtEl>
                                        <p:attrNameLst>
                                          <p:attrName>ppt_y</p:attrName>
                                        </p:attrNameLst>
                                      </p:cBhvr>
                                      <p:tavLst>
                                        <p:tav tm="0">
                                          <p:val>
                                            <p:strVal val="ppt_y"/>
                                          </p:val>
                                        </p:tav>
                                        <p:tav tm="100000">
                                          <p:val>
                                            <p:strVal val="ppt_y"/>
                                          </p:val>
                                        </p:tav>
                                      </p:tavLst>
                                    </p:anim>
                                    <p:set>
                                      <p:cBhvr>
                                        <p:cTn id="80" dur="1" fill="hold">
                                          <p:stCondLst>
                                            <p:cond delay="499"/>
                                          </p:stCondLst>
                                        </p:cTn>
                                        <p:tgtEl>
                                          <p:spTgt spid="117773">
                                            <p:txEl>
                                              <p:pRg st="4" end="4"/>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772" grpId="0"/>
      <p:bldP spid="117772" grpId="1"/>
      <p:bldP spid="117773" grpId="0" build="p">
        <p:tmplLst>
          <p:tmpl lvl="1">
            <p:tnLst>
              <p:par>
                <p:cTn presetID="39" presetClass="entr" presetSubtype="0" accel="100000" fill="hold" nodeType="clickEffect">
                  <p:stCondLst>
                    <p:cond delay="0"/>
                  </p:stCondLst>
                  <p:childTnLst>
                    <p:set>
                      <p:cBhvr>
                        <p:cTn dur="1" fill="hold">
                          <p:stCondLst>
                            <p:cond delay="0"/>
                          </p:stCondLst>
                        </p:cTn>
                        <p:tgtEl>
                          <p:spTgt spid="117773"/>
                        </p:tgtEl>
                        <p:attrNameLst>
                          <p:attrName>style.visibility</p:attrName>
                        </p:attrNameLst>
                      </p:cBhvr>
                      <p:to>
                        <p:strVal val="visible"/>
                      </p:to>
                    </p:set>
                    <p:anim calcmode="lin" valueType="num">
                      <p:cBhvr>
                        <p:cTn dur="500" fill="hold"/>
                        <p:tgtEl>
                          <p:spTgt spid="117773"/>
                        </p:tgtEl>
                        <p:attrNameLst>
                          <p:attrName>ppt_h</p:attrName>
                        </p:attrNameLst>
                      </p:cBhvr>
                      <p:tavLst>
                        <p:tav tm="0">
                          <p:val>
                            <p:strVal val="#ppt_h/20"/>
                          </p:val>
                        </p:tav>
                        <p:tav tm="50000">
                          <p:val>
                            <p:strVal val="#ppt_h/20"/>
                          </p:val>
                        </p:tav>
                        <p:tav tm="100000">
                          <p:val>
                            <p:strVal val="#ppt_h"/>
                          </p:val>
                        </p:tav>
                      </p:tavLst>
                    </p:anim>
                    <p:anim calcmode="lin" valueType="num">
                      <p:cBhvr>
                        <p:cTn dur="500" fill="hold"/>
                        <p:tgtEl>
                          <p:spTgt spid="117773"/>
                        </p:tgtEl>
                        <p:attrNameLst>
                          <p:attrName>ppt_w</p:attrName>
                        </p:attrNameLst>
                      </p:cBhvr>
                      <p:tavLst>
                        <p:tav tm="0">
                          <p:val>
                            <p:strVal val="#ppt_w+.3"/>
                          </p:val>
                        </p:tav>
                        <p:tav tm="50000">
                          <p:val>
                            <p:strVal val="#ppt_w+.3"/>
                          </p:val>
                        </p:tav>
                        <p:tav tm="100000">
                          <p:val>
                            <p:strVal val="#ppt_w"/>
                          </p:val>
                        </p:tav>
                      </p:tavLst>
                    </p:anim>
                    <p:anim calcmode="lin" valueType="num">
                      <p:cBhvr>
                        <p:cTn dur="500" fill="hold"/>
                        <p:tgtEl>
                          <p:spTgt spid="117773"/>
                        </p:tgtEl>
                        <p:attrNameLst>
                          <p:attrName>ppt_x</p:attrName>
                        </p:attrNameLst>
                      </p:cBhvr>
                      <p:tavLst>
                        <p:tav tm="0">
                          <p:val>
                            <p:strVal val="#ppt_x-.3"/>
                          </p:val>
                        </p:tav>
                        <p:tav tm="50000">
                          <p:val>
                            <p:strVal val="#ppt_x"/>
                          </p:val>
                        </p:tav>
                        <p:tav tm="100000">
                          <p:val>
                            <p:strVal val="#ppt_x"/>
                          </p:val>
                        </p:tav>
                      </p:tavLst>
                    </p:anim>
                    <p:anim calcmode="lin" valueType="num">
                      <p:cBhvr>
                        <p:cTn dur="500" fill="hold"/>
                        <p:tgtEl>
                          <p:spTgt spid="117773"/>
                        </p:tgtEl>
                        <p:attrNameLst>
                          <p:attrName>ppt_y</p:attrName>
                        </p:attrNameLst>
                      </p:cBhvr>
                      <p:tavLst>
                        <p:tav tm="0">
                          <p:val>
                            <p:strVal val="#ppt_y"/>
                          </p:val>
                        </p:tav>
                        <p:tav tm="100000">
                          <p:val>
                            <p:strVal val="#ppt_y"/>
                          </p:val>
                        </p:tav>
                      </p:tavLst>
                    </p:anim>
                  </p:childTnLst>
                </p:cTn>
              </p:par>
            </p:tnLst>
          </p:tmpl>
          <p:tmpl lvl="2">
            <p:tnLst>
              <p:par>
                <p:cTn presetID="39" presetClass="entr" presetSubtype="0" accel="100000" fill="hold" nodeType="withEffect">
                  <p:stCondLst>
                    <p:cond delay="0"/>
                  </p:stCondLst>
                  <p:childTnLst>
                    <p:set>
                      <p:cBhvr>
                        <p:cTn dur="1" fill="hold">
                          <p:stCondLst>
                            <p:cond delay="0"/>
                          </p:stCondLst>
                        </p:cTn>
                        <p:tgtEl>
                          <p:spTgt spid="117773"/>
                        </p:tgtEl>
                        <p:attrNameLst>
                          <p:attrName>style.visibility</p:attrName>
                        </p:attrNameLst>
                      </p:cBhvr>
                      <p:to>
                        <p:strVal val="visible"/>
                      </p:to>
                    </p:set>
                    <p:anim calcmode="lin" valueType="num">
                      <p:cBhvr>
                        <p:cTn dur="500" fill="hold"/>
                        <p:tgtEl>
                          <p:spTgt spid="117773"/>
                        </p:tgtEl>
                        <p:attrNameLst>
                          <p:attrName>ppt_h</p:attrName>
                        </p:attrNameLst>
                      </p:cBhvr>
                      <p:tavLst>
                        <p:tav tm="0">
                          <p:val>
                            <p:strVal val="#ppt_h/20"/>
                          </p:val>
                        </p:tav>
                        <p:tav tm="50000">
                          <p:val>
                            <p:strVal val="#ppt_h/20"/>
                          </p:val>
                        </p:tav>
                        <p:tav tm="100000">
                          <p:val>
                            <p:strVal val="#ppt_h"/>
                          </p:val>
                        </p:tav>
                      </p:tavLst>
                    </p:anim>
                    <p:anim calcmode="lin" valueType="num">
                      <p:cBhvr>
                        <p:cTn dur="500" fill="hold"/>
                        <p:tgtEl>
                          <p:spTgt spid="117773"/>
                        </p:tgtEl>
                        <p:attrNameLst>
                          <p:attrName>ppt_w</p:attrName>
                        </p:attrNameLst>
                      </p:cBhvr>
                      <p:tavLst>
                        <p:tav tm="0">
                          <p:val>
                            <p:strVal val="#ppt_w+.3"/>
                          </p:val>
                        </p:tav>
                        <p:tav tm="50000">
                          <p:val>
                            <p:strVal val="#ppt_w+.3"/>
                          </p:val>
                        </p:tav>
                        <p:tav tm="100000">
                          <p:val>
                            <p:strVal val="#ppt_w"/>
                          </p:val>
                        </p:tav>
                      </p:tavLst>
                    </p:anim>
                    <p:anim calcmode="lin" valueType="num">
                      <p:cBhvr>
                        <p:cTn dur="500" fill="hold"/>
                        <p:tgtEl>
                          <p:spTgt spid="117773"/>
                        </p:tgtEl>
                        <p:attrNameLst>
                          <p:attrName>ppt_x</p:attrName>
                        </p:attrNameLst>
                      </p:cBhvr>
                      <p:tavLst>
                        <p:tav tm="0">
                          <p:val>
                            <p:strVal val="#ppt_x-.3"/>
                          </p:val>
                        </p:tav>
                        <p:tav tm="50000">
                          <p:val>
                            <p:strVal val="#ppt_x"/>
                          </p:val>
                        </p:tav>
                        <p:tav tm="100000">
                          <p:val>
                            <p:strVal val="#ppt_x"/>
                          </p:val>
                        </p:tav>
                      </p:tavLst>
                    </p:anim>
                    <p:anim calcmode="lin" valueType="num">
                      <p:cBhvr>
                        <p:cTn dur="500" fill="hold"/>
                        <p:tgtEl>
                          <p:spTgt spid="117773"/>
                        </p:tgtEl>
                        <p:attrNameLst>
                          <p:attrName>ppt_y</p:attrName>
                        </p:attrNameLst>
                      </p:cBhvr>
                      <p:tavLst>
                        <p:tav tm="0">
                          <p:val>
                            <p:strVal val="#ppt_y"/>
                          </p:val>
                        </p:tav>
                        <p:tav tm="100000">
                          <p:val>
                            <p:strVal val="#ppt_y"/>
                          </p:val>
                        </p:tav>
                      </p:tavLst>
                    </p:anim>
                  </p:childTnLst>
                </p:cTn>
              </p:par>
            </p:tnLst>
          </p:tmpl>
          <p:tmpl lvl="3">
            <p:tnLst>
              <p:par>
                <p:cTn presetID="39" presetClass="entr" presetSubtype="0" accel="100000" fill="hold" nodeType="withEffect">
                  <p:stCondLst>
                    <p:cond delay="0"/>
                  </p:stCondLst>
                  <p:childTnLst>
                    <p:set>
                      <p:cBhvr>
                        <p:cTn dur="1" fill="hold">
                          <p:stCondLst>
                            <p:cond delay="0"/>
                          </p:stCondLst>
                        </p:cTn>
                        <p:tgtEl>
                          <p:spTgt spid="117773"/>
                        </p:tgtEl>
                        <p:attrNameLst>
                          <p:attrName>style.visibility</p:attrName>
                        </p:attrNameLst>
                      </p:cBhvr>
                      <p:to>
                        <p:strVal val="visible"/>
                      </p:to>
                    </p:set>
                    <p:anim calcmode="lin" valueType="num">
                      <p:cBhvr>
                        <p:cTn dur="500" fill="hold"/>
                        <p:tgtEl>
                          <p:spTgt spid="117773"/>
                        </p:tgtEl>
                        <p:attrNameLst>
                          <p:attrName>ppt_h</p:attrName>
                        </p:attrNameLst>
                      </p:cBhvr>
                      <p:tavLst>
                        <p:tav tm="0">
                          <p:val>
                            <p:strVal val="#ppt_h/20"/>
                          </p:val>
                        </p:tav>
                        <p:tav tm="50000">
                          <p:val>
                            <p:strVal val="#ppt_h/20"/>
                          </p:val>
                        </p:tav>
                        <p:tav tm="100000">
                          <p:val>
                            <p:strVal val="#ppt_h"/>
                          </p:val>
                        </p:tav>
                      </p:tavLst>
                    </p:anim>
                    <p:anim calcmode="lin" valueType="num">
                      <p:cBhvr>
                        <p:cTn dur="500" fill="hold"/>
                        <p:tgtEl>
                          <p:spTgt spid="117773"/>
                        </p:tgtEl>
                        <p:attrNameLst>
                          <p:attrName>ppt_w</p:attrName>
                        </p:attrNameLst>
                      </p:cBhvr>
                      <p:tavLst>
                        <p:tav tm="0">
                          <p:val>
                            <p:strVal val="#ppt_w+.3"/>
                          </p:val>
                        </p:tav>
                        <p:tav tm="50000">
                          <p:val>
                            <p:strVal val="#ppt_w+.3"/>
                          </p:val>
                        </p:tav>
                        <p:tav tm="100000">
                          <p:val>
                            <p:strVal val="#ppt_w"/>
                          </p:val>
                        </p:tav>
                      </p:tavLst>
                    </p:anim>
                    <p:anim calcmode="lin" valueType="num">
                      <p:cBhvr>
                        <p:cTn dur="500" fill="hold"/>
                        <p:tgtEl>
                          <p:spTgt spid="117773"/>
                        </p:tgtEl>
                        <p:attrNameLst>
                          <p:attrName>ppt_x</p:attrName>
                        </p:attrNameLst>
                      </p:cBhvr>
                      <p:tavLst>
                        <p:tav tm="0">
                          <p:val>
                            <p:strVal val="#ppt_x-.3"/>
                          </p:val>
                        </p:tav>
                        <p:tav tm="50000">
                          <p:val>
                            <p:strVal val="#ppt_x"/>
                          </p:val>
                        </p:tav>
                        <p:tav tm="100000">
                          <p:val>
                            <p:strVal val="#ppt_x"/>
                          </p:val>
                        </p:tav>
                      </p:tavLst>
                    </p:anim>
                    <p:anim calcmode="lin" valueType="num">
                      <p:cBhvr>
                        <p:cTn dur="500" fill="hold"/>
                        <p:tgtEl>
                          <p:spTgt spid="117773"/>
                        </p:tgtEl>
                        <p:attrNameLst>
                          <p:attrName>ppt_y</p:attrName>
                        </p:attrNameLst>
                      </p:cBhvr>
                      <p:tavLst>
                        <p:tav tm="0">
                          <p:val>
                            <p:strVal val="#ppt_y"/>
                          </p:val>
                        </p:tav>
                        <p:tav tm="100000">
                          <p:val>
                            <p:strVal val="#ppt_y"/>
                          </p:val>
                        </p:tav>
                      </p:tavLst>
                    </p:anim>
                  </p:childTnLst>
                </p:cTn>
              </p:par>
            </p:tnLst>
          </p:tmpl>
          <p:tmpl lvl="4">
            <p:tnLst>
              <p:par>
                <p:cTn presetID="39" presetClass="entr" presetSubtype="0" accel="100000" fill="hold" nodeType="withEffect">
                  <p:stCondLst>
                    <p:cond delay="0"/>
                  </p:stCondLst>
                  <p:childTnLst>
                    <p:set>
                      <p:cBhvr>
                        <p:cTn dur="1" fill="hold">
                          <p:stCondLst>
                            <p:cond delay="0"/>
                          </p:stCondLst>
                        </p:cTn>
                        <p:tgtEl>
                          <p:spTgt spid="117773"/>
                        </p:tgtEl>
                        <p:attrNameLst>
                          <p:attrName>style.visibility</p:attrName>
                        </p:attrNameLst>
                      </p:cBhvr>
                      <p:to>
                        <p:strVal val="visible"/>
                      </p:to>
                    </p:set>
                    <p:anim calcmode="lin" valueType="num">
                      <p:cBhvr>
                        <p:cTn dur="500" fill="hold"/>
                        <p:tgtEl>
                          <p:spTgt spid="117773"/>
                        </p:tgtEl>
                        <p:attrNameLst>
                          <p:attrName>ppt_h</p:attrName>
                        </p:attrNameLst>
                      </p:cBhvr>
                      <p:tavLst>
                        <p:tav tm="0">
                          <p:val>
                            <p:strVal val="#ppt_h/20"/>
                          </p:val>
                        </p:tav>
                        <p:tav tm="50000">
                          <p:val>
                            <p:strVal val="#ppt_h/20"/>
                          </p:val>
                        </p:tav>
                        <p:tav tm="100000">
                          <p:val>
                            <p:strVal val="#ppt_h"/>
                          </p:val>
                        </p:tav>
                      </p:tavLst>
                    </p:anim>
                    <p:anim calcmode="lin" valueType="num">
                      <p:cBhvr>
                        <p:cTn dur="500" fill="hold"/>
                        <p:tgtEl>
                          <p:spTgt spid="117773"/>
                        </p:tgtEl>
                        <p:attrNameLst>
                          <p:attrName>ppt_w</p:attrName>
                        </p:attrNameLst>
                      </p:cBhvr>
                      <p:tavLst>
                        <p:tav tm="0">
                          <p:val>
                            <p:strVal val="#ppt_w+.3"/>
                          </p:val>
                        </p:tav>
                        <p:tav tm="50000">
                          <p:val>
                            <p:strVal val="#ppt_w+.3"/>
                          </p:val>
                        </p:tav>
                        <p:tav tm="100000">
                          <p:val>
                            <p:strVal val="#ppt_w"/>
                          </p:val>
                        </p:tav>
                      </p:tavLst>
                    </p:anim>
                    <p:anim calcmode="lin" valueType="num">
                      <p:cBhvr>
                        <p:cTn dur="500" fill="hold"/>
                        <p:tgtEl>
                          <p:spTgt spid="117773"/>
                        </p:tgtEl>
                        <p:attrNameLst>
                          <p:attrName>ppt_x</p:attrName>
                        </p:attrNameLst>
                      </p:cBhvr>
                      <p:tavLst>
                        <p:tav tm="0">
                          <p:val>
                            <p:strVal val="#ppt_x-.3"/>
                          </p:val>
                        </p:tav>
                        <p:tav tm="50000">
                          <p:val>
                            <p:strVal val="#ppt_x"/>
                          </p:val>
                        </p:tav>
                        <p:tav tm="100000">
                          <p:val>
                            <p:strVal val="#ppt_x"/>
                          </p:val>
                        </p:tav>
                      </p:tavLst>
                    </p:anim>
                    <p:anim calcmode="lin" valueType="num">
                      <p:cBhvr>
                        <p:cTn dur="500" fill="hold"/>
                        <p:tgtEl>
                          <p:spTgt spid="117773"/>
                        </p:tgtEl>
                        <p:attrNameLst>
                          <p:attrName>ppt_y</p:attrName>
                        </p:attrNameLst>
                      </p:cBhvr>
                      <p:tavLst>
                        <p:tav tm="0">
                          <p:val>
                            <p:strVal val="#ppt_y"/>
                          </p:val>
                        </p:tav>
                        <p:tav tm="100000">
                          <p:val>
                            <p:strVal val="#ppt_y"/>
                          </p:val>
                        </p:tav>
                      </p:tavLst>
                    </p:anim>
                  </p:childTnLst>
                </p:cTn>
              </p:par>
            </p:tnLst>
          </p:tmpl>
          <p:tmpl lvl="5">
            <p:tnLst>
              <p:par>
                <p:cTn presetID="39" presetClass="entr" presetSubtype="0" accel="100000" fill="hold" nodeType="withEffect">
                  <p:stCondLst>
                    <p:cond delay="0"/>
                  </p:stCondLst>
                  <p:childTnLst>
                    <p:set>
                      <p:cBhvr>
                        <p:cTn dur="1" fill="hold">
                          <p:stCondLst>
                            <p:cond delay="0"/>
                          </p:stCondLst>
                        </p:cTn>
                        <p:tgtEl>
                          <p:spTgt spid="117773"/>
                        </p:tgtEl>
                        <p:attrNameLst>
                          <p:attrName>style.visibility</p:attrName>
                        </p:attrNameLst>
                      </p:cBhvr>
                      <p:to>
                        <p:strVal val="visible"/>
                      </p:to>
                    </p:set>
                    <p:anim calcmode="lin" valueType="num">
                      <p:cBhvr>
                        <p:cTn dur="500" fill="hold"/>
                        <p:tgtEl>
                          <p:spTgt spid="117773"/>
                        </p:tgtEl>
                        <p:attrNameLst>
                          <p:attrName>ppt_h</p:attrName>
                        </p:attrNameLst>
                      </p:cBhvr>
                      <p:tavLst>
                        <p:tav tm="0">
                          <p:val>
                            <p:strVal val="#ppt_h/20"/>
                          </p:val>
                        </p:tav>
                        <p:tav tm="50000">
                          <p:val>
                            <p:strVal val="#ppt_h/20"/>
                          </p:val>
                        </p:tav>
                        <p:tav tm="100000">
                          <p:val>
                            <p:strVal val="#ppt_h"/>
                          </p:val>
                        </p:tav>
                      </p:tavLst>
                    </p:anim>
                    <p:anim calcmode="lin" valueType="num">
                      <p:cBhvr>
                        <p:cTn dur="500" fill="hold"/>
                        <p:tgtEl>
                          <p:spTgt spid="117773"/>
                        </p:tgtEl>
                        <p:attrNameLst>
                          <p:attrName>ppt_w</p:attrName>
                        </p:attrNameLst>
                      </p:cBhvr>
                      <p:tavLst>
                        <p:tav tm="0">
                          <p:val>
                            <p:strVal val="#ppt_w+.3"/>
                          </p:val>
                        </p:tav>
                        <p:tav tm="50000">
                          <p:val>
                            <p:strVal val="#ppt_w+.3"/>
                          </p:val>
                        </p:tav>
                        <p:tav tm="100000">
                          <p:val>
                            <p:strVal val="#ppt_w"/>
                          </p:val>
                        </p:tav>
                      </p:tavLst>
                    </p:anim>
                    <p:anim calcmode="lin" valueType="num">
                      <p:cBhvr>
                        <p:cTn dur="500" fill="hold"/>
                        <p:tgtEl>
                          <p:spTgt spid="117773"/>
                        </p:tgtEl>
                        <p:attrNameLst>
                          <p:attrName>ppt_x</p:attrName>
                        </p:attrNameLst>
                      </p:cBhvr>
                      <p:tavLst>
                        <p:tav tm="0">
                          <p:val>
                            <p:strVal val="#ppt_x-.3"/>
                          </p:val>
                        </p:tav>
                        <p:tav tm="50000">
                          <p:val>
                            <p:strVal val="#ppt_x"/>
                          </p:val>
                        </p:tav>
                        <p:tav tm="100000">
                          <p:val>
                            <p:strVal val="#ppt_x"/>
                          </p:val>
                        </p:tav>
                      </p:tavLst>
                    </p:anim>
                    <p:anim calcmode="lin" valueType="num">
                      <p:cBhvr>
                        <p:cTn dur="500" fill="hold"/>
                        <p:tgtEl>
                          <p:spTgt spid="117773"/>
                        </p:tgtEl>
                        <p:attrNameLst>
                          <p:attrName>ppt_y</p:attrName>
                        </p:attrNameLst>
                      </p:cBhvr>
                      <p:tavLst>
                        <p:tav tm="0">
                          <p:val>
                            <p:strVal val="#ppt_y"/>
                          </p:val>
                        </p:tav>
                        <p:tav tm="100000">
                          <p:val>
                            <p:strVal val="#ppt_y"/>
                          </p:val>
                        </p:tav>
                      </p:tavLst>
                    </p:anim>
                  </p:childTnLst>
                </p:cTn>
              </p:par>
            </p:tnLst>
          </p:tmpl>
        </p:tmplLst>
      </p:bldP>
      <p:bldP spid="117773" grpId="1" build="allAtOnce">
        <p:tmplLst>
          <p:tmpl lvl="1">
            <p:tnLst>
              <p:par>
                <p:cTn presetID="39" presetClass="exit" presetSubtype="0" decel="100000" fill="hold" nodeType="withEffect">
                  <p:stCondLst>
                    <p:cond delay="0"/>
                  </p:stCondLst>
                  <p:childTnLst>
                    <p:anim calcmode="lin" valueType="num">
                      <p:cBhvr>
                        <p:cTn dur="500" fill="hold"/>
                        <p:tgtEl>
                          <p:spTgt spid="117773"/>
                        </p:tgtEl>
                        <p:attrNameLst>
                          <p:attrName>ppt_h</p:attrName>
                        </p:attrNameLst>
                      </p:cBhvr>
                      <p:tavLst>
                        <p:tav tm="0">
                          <p:val>
                            <p:strVal val="ppt_h"/>
                          </p:val>
                        </p:tav>
                        <p:tav tm="50000">
                          <p:val>
                            <p:strVal val="ppt_h/20"/>
                          </p:val>
                        </p:tav>
                        <p:tav tm="100000">
                          <p:val>
                            <p:strVal val="ppt_h/20"/>
                          </p:val>
                        </p:tav>
                      </p:tavLst>
                    </p:anim>
                    <p:anim calcmode="lin" valueType="num">
                      <p:cBhvr>
                        <p:cTn dur="500" fill="hold"/>
                        <p:tgtEl>
                          <p:spTgt spid="117773"/>
                        </p:tgtEl>
                        <p:attrNameLst>
                          <p:attrName>ppt_w</p:attrName>
                        </p:attrNameLst>
                      </p:cBhvr>
                      <p:tavLst>
                        <p:tav tm="0">
                          <p:val>
                            <p:strVal val="ppt_w"/>
                          </p:val>
                        </p:tav>
                        <p:tav tm="50000">
                          <p:val>
                            <p:strVal val="ppt_w+.3"/>
                          </p:val>
                        </p:tav>
                        <p:tav tm="100000">
                          <p:val>
                            <p:strVal val="ppt_w+.3"/>
                          </p:val>
                        </p:tav>
                      </p:tavLst>
                    </p:anim>
                    <p:anim calcmode="lin" valueType="num">
                      <p:cBhvr>
                        <p:cTn dur="500" fill="hold"/>
                        <p:tgtEl>
                          <p:spTgt spid="117773"/>
                        </p:tgtEl>
                        <p:attrNameLst>
                          <p:attrName>ppt_x</p:attrName>
                        </p:attrNameLst>
                      </p:cBhvr>
                      <p:tavLst>
                        <p:tav tm="0">
                          <p:val>
                            <p:strVal val="ppt_x"/>
                          </p:val>
                        </p:tav>
                        <p:tav tm="50000">
                          <p:val>
                            <p:strVal val="ppt_x"/>
                          </p:val>
                        </p:tav>
                        <p:tav tm="100000">
                          <p:val>
                            <p:strVal val="ppt_x-.3"/>
                          </p:val>
                        </p:tav>
                      </p:tavLst>
                    </p:anim>
                    <p:anim calcmode="lin" valueType="num">
                      <p:cBhvr>
                        <p:cTn dur="500" fill="hold"/>
                        <p:tgtEl>
                          <p:spTgt spid="117773"/>
                        </p:tgtEl>
                        <p:attrNameLst>
                          <p:attrName>ppt_y</p:attrName>
                        </p:attrNameLst>
                      </p:cBhvr>
                      <p:tavLst>
                        <p:tav tm="0">
                          <p:val>
                            <p:strVal val="ppt_y"/>
                          </p:val>
                        </p:tav>
                        <p:tav tm="100000">
                          <p:val>
                            <p:strVal val="ppt_y"/>
                          </p:val>
                        </p:tav>
                      </p:tavLst>
                    </p:anim>
                    <p:set>
                      <p:cBhvr>
                        <p:cTn dur="1" fill="hold">
                          <p:stCondLst>
                            <p:cond delay="499"/>
                          </p:stCondLst>
                        </p:cTn>
                        <p:tgtEl>
                          <p:spTgt spid="117773"/>
                        </p:tgtEl>
                        <p:attrNameLst>
                          <p:attrName>style.visibility</p:attrName>
                        </p:attrNameLst>
                      </p:cBhvr>
                      <p:to>
                        <p:strVal val="hidden"/>
                      </p:to>
                    </p:set>
                  </p:childTnLst>
                </p:cTn>
              </p:par>
            </p:tnLst>
          </p:tmpl>
          <p:tmpl lvl="2">
            <p:tnLst>
              <p:par>
                <p:cTn presetID="39" presetClass="exit" presetSubtype="0" decel="100000" fill="hold" nodeType="withEffect">
                  <p:stCondLst>
                    <p:cond delay="0"/>
                  </p:stCondLst>
                  <p:childTnLst>
                    <p:anim calcmode="lin" valueType="num">
                      <p:cBhvr>
                        <p:cTn dur="500" fill="hold"/>
                        <p:tgtEl>
                          <p:spTgt spid="117773"/>
                        </p:tgtEl>
                        <p:attrNameLst>
                          <p:attrName>ppt_h</p:attrName>
                        </p:attrNameLst>
                      </p:cBhvr>
                      <p:tavLst>
                        <p:tav tm="0">
                          <p:val>
                            <p:strVal val="ppt_h"/>
                          </p:val>
                        </p:tav>
                        <p:tav tm="50000">
                          <p:val>
                            <p:strVal val="ppt_h/20"/>
                          </p:val>
                        </p:tav>
                        <p:tav tm="100000">
                          <p:val>
                            <p:strVal val="ppt_h/20"/>
                          </p:val>
                        </p:tav>
                      </p:tavLst>
                    </p:anim>
                    <p:anim calcmode="lin" valueType="num">
                      <p:cBhvr>
                        <p:cTn dur="500" fill="hold"/>
                        <p:tgtEl>
                          <p:spTgt spid="117773"/>
                        </p:tgtEl>
                        <p:attrNameLst>
                          <p:attrName>ppt_w</p:attrName>
                        </p:attrNameLst>
                      </p:cBhvr>
                      <p:tavLst>
                        <p:tav tm="0">
                          <p:val>
                            <p:strVal val="ppt_w"/>
                          </p:val>
                        </p:tav>
                        <p:tav tm="50000">
                          <p:val>
                            <p:strVal val="ppt_w+.3"/>
                          </p:val>
                        </p:tav>
                        <p:tav tm="100000">
                          <p:val>
                            <p:strVal val="ppt_w+.3"/>
                          </p:val>
                        </p:tav>
                      </p:tavLst>
                    </p:anim>
                    <p:anim calcmode="lin" valueType="num">
                      <p:cBhvr>
                        <p:cTn dur="500" fill="hold"/>
                        <p:tgtEl>
                          <p:spTgt spid="117773"/>
                        </p:tgtEl>
                        <p:attrNameLst>
                          <p:attrName>ppt_x</p:attrName>
                        </p:attrNameLst>
                      </p:cBhvr>
                      <p:tavLst>
                        <p:tav tm="0">
                          <p:val>
                            <p:strVal val="ppt_x"/>
                          </p:val>
                        </p:tav>
                        <p:tav tm="50000">
                          <p:val>
                            <p:strVal val="ppt_x"/>
                          </p:val>
                        </p:tav>
                        <p:tav tm="100000">
                          <p:val>
                            <p:strVal val="ppt_x-.3"/>
                          </p:val>
                        </p:tav>
                      </p:tavLst>
                    </p:anim>
                    <p:anim calcmode="lin" valueType="num">
                      <p:cBhvr>
                        <p:cTn dur="500" fill="hold"/>
                        <p:tgtEl>
                          <p:spTgt spid="117773"/>
                        </p:tgtEl>
                        <p:attrNameLst>
                          <p:attrName>ppt_y</p:attrName>
                        </p:attrNameLst>
                      </p:cBhvr>
                      <p:tavLst>
                        <p:tav tm="0">
                          <p:val>
                            <p:strVal val="ppt_y"/>
                          </p:val>
                        </p:tav>
                        <p:tav tm="100000">
                          <p:val>
                            <p:strVal val="ppt_y"/>
                          </p:val>
                        </p:tav>
                      </p:tavLst>
                    </p:anim>
                    <p:set>
                      <p:cBhvr>
                        <p:cTn dur="1" fill="hold">
                          <p:stCondLst>
                            <p:cond delay="499"/>
                          </p:stCondLst>
                        </p:cTn>
                        <p:tgtEl>
                          <p:spTgt spid="117773"/>
                        </p:tgtEl>
                        <p:attrNameLst>
                          <p:attrName>style.visibility</p:attrName>
                        </p:attrNameLst>
                      </p:cBhvr>
                      <p:to>
                        <p:strVal val="hidden"/>
                      </p:to>
                    </p:set>
                  </p:childTnLst>
                </p:cTn>
              </p:par>
            </p:tnLst>
          </p:tmpl>
          <p:tmpl lvl="3">
            <p:tnLst>
              <p:par>
                <p:cTn presetID="39" presetClass="exit" presetSubtype="0" decel="100000" fill="hold" nodeType="withEffect">
                  <p:stCondLst>
                    <p:cond delay="0"/>
                  </p:stCondLst>
                  <p:childTnLst>
                    <p:anim calcmode="lin" valueType="num">
                      <p:cBhvr>
                        <p:cTn dur="500" fill="hold"/>
                        <p:tgtEl>
                          <p:spTgt spid="117773"/>
                        </p:tgtEl>
                        <p:attrNameLst>
                          <p:attrName>ppt_h</p:attrName>
                        </p:attrNameLst>
                      </p:cBhvr>
                      <p:tavLst>
                        <p:tav tm="0">
                          <p:val>
                            <p:strVal val="ppt_h"/>
                          </p:val>
                        </p:tav>
                        <p:tav tm="50000">
                          <p:val>
                            <p:strVal val="ppt_h/20"/>
                          </p:val>
                        </p:tav>
                        <p:tav tm="100000">
                          <p:val>
                            <p:strVal val="ppt_h/20"/>
                          </p:val>
                        </p:tav>
                      </p:tavLst>
                    </p:anim>
                    <p:anim calcmode="lin" valueType="num">
                      <p:cBhvr>
                        <p:cTn dur="500" fill="hold"/>
                        <p:tgtEl>
                          <p:spTgt spid="117773"/>
                        </p:tgtEl>
                        <p:attrNameLst>
                          <p:attrName>ppt_w</p:attrName>
                        </p:attrNameLst>
                      </p:cBhvr>
                      <p:tavLst>
                        <p:tav tm="0">
                          <p:val>
                            <p:strVal val="ppt_w"/>
                          </p:val>
                        </p:tav>
                        <p:tav tm="50000">
                          <p:val>
                            <p:strVal val="ppt_w+.3"/>
                          </p:val>
                        </p:tav>
                        <p:tav tm="100000">
                          <p:val>
                            <p:strVal val="ppt_w+.3"/>
                          </p:val>
                        </p:tav>
                      </p:tavLst>
                    </p:anim>
                    <p:anim calcmode="lin" valueType="num">
                      <p:cBhvr>
                        <p:cTn dur="500" fill="hold"/>
                        <p:tgtEl>
                          <p:spTgt spid="117773"/>
                        </p:tgtEl>
                        <p:attrNameLst>
                          <p:attrName>ppt_x</p:attrName>
                        </p:attrNameLst>
                      </p:cBhvr>
                      <p:tavLst>
                        <p:tav tm="0">
                          <p:val>
                            <p:strVal val="ppt_x"/>
                          </p:val>
                        </p:tav>
                        <p:tav tm="50000">
                          <p:val>
                            <p:strVal val="ppt_x"/>
                          </p:val>
                        </p:tav>
                        <p:tav tm="100000">
                          <p:val>
                            <p:strVal val="ppt_x-.3"/>
                          </p:val>
                        </p:tav>
                      </p:tavLst>
                    </p:anim>
                    <p:anim calcmode="lin" valueType="num">
                      <p:cBhvr>
                        <p:cTn dur="500" fill="hold"/>
                        <p:tgtEl>
                          <p:spTgt spid="117773"/>
                        </p:tgtEl>
                        <p:attrNameLst>
                          <p:attrName>ppt_y</p:attrName>
                        </p:attrNameLst>
                      </p:cBhvr>
                      <p:tavLst>
                        <p:tav tm="0">
                          <p:val>
                            <p:strVal val="ppt_y"/>
                          </p:val>
                        </p:tav>
                        <p:tav tm="100000">
                          <p:val>
                            <p:strVal val="ppt_y"/>
                          </p:val>
                        </p:tav>
                      </p:tavLst>
                    </p:anim>
                    <p:set>
                      <p:cBhvr>
                        <p:cTn dur="1" fill="hold">
                          <p:stCondLst>
                            <p:cond delay="499"/>
                          </p:stCondLst>
                        </p:cTn>
                        <p:tgtEl>
                          <p:spTgt spid="117773"/>
                        </p:tgtEl>
                        <p:attrNameLst>
                          <p:attrName>style.visibility</p:attrName>
                        </p:attrNameLst>
                      </p:cBhvr>
                      <p:to>
                        <p:strVal val="hidden"/>
                      </p:to>
                    </p:set>
                  </p:childTnLst>
                </p:cTn>
              </p:par>
            </p:tnLst>
          </p:tmpl>
          <p:tmpl lvl="4">
            <p:tnLst>
              <p:par>
                <p:cTn presetID="39" presetClass="exit" presetSubtype="0" decel="100000" fill="hold" nodeType="withEffect">
                  <p:stCondLst>
                    <p:cond delay="0"/>
                  </p:stCondLst>
                  <p:childTnLst>
                    <p:anim calcmode="lin" valueType="num">
                      <p:cBhvr>
                        <p:cTn dur="500" fill="hold"/>
                        <p:tgtEl>
                          <p:spTgt spid="117773"/>
                        </p:tgtEl>
                        <p:attrNameLst>
                          <p:attrName>ppt_h</p:attrName>
                        </p:attrNameLst>
                      </p:cBhvr>
                      <p:tavLst>
                        <p:tav tm="0">
                          <p:val>
                            <p:strVal val="ppt_h"/>
                          </p:val>
                        </p:tav>
                        <p:tav tm="50000">
                          <p:val>
                            <p:strVal val="ppt_h/20"/>
                          </p:val>
                        </p:tav>
                        <p:tav tm="100000">
                          <p:val>
                            <p:strVal val="ppt_h/20"/>
                          </p:val>
                        </p:tav>
                      </p:tavLst>
                    </p:anim>
                    <p:anim calcmode="lin" valueType="num">
                      <p:cBhvr>
                        <p:cTn dur="500" fill="hold"/>
                        <p:tgtEl>
                          <p:spTgt spid="117773"/>
                        </p:tgtEl>
                        <p:attrNameLst>
                          <p:attrName>ppt_w</p:attrName>
                        </p:attrNameLst>
                      </p:cBhvr>
                      <p:tavLst>
                        <p:tav tm="0">
                          <p:val>
                            <p:strVal val="ppt_w"/>
                          </p:val>
                        </p:tav>
                        <p:tav tm="50000">
                          <p:val>
                            <p:strVal val="ppt_w+.3"/>
                          </p:val>
                        </p:tav>
                        <p:tav tm="100000">
                          <p:val>
                            <p:strVal val="ppt_w+.3"/>
                          </p:val>
                        </p:tav>
                      </p:tavLst>
                    </p:anim>
                    <p:anim calcmode="lin" valueType="num">
                      <p:cBhvr>
                        <p:cTn dur="500" fill="hold"/>
                        <p:tgtEl>
                          <p:spTgt spid="117773"/>
                        </p:tgtEl>
                        <p:attrNameLst>
                          <p:attrName>ppt_x</p:attrName>
                        </p:attrNameLst>
                      </p:cBhvr>
                      <p:tavLst>
                        <p:tav tm="0">
                          <p:val>
                            <p:strVal val="ppt_x"/>
                          </p:val>
                        </p:tav>
                        <p:tav tm="50000">
                          <p:val>
                            <p:strVal val="ppt_x"/>
                          </p:val>
                        </p:tav>
                        <p:tav tm="100000">
                          <p:val>
                            <p:strVal val="ppt_x-.3"/>
                          </p:val>
                        </p:tav>
                      </p:tavLst>
                    </p:anim>
                    <p:anim calcmode="lin" valueType="num">
                      <p:cBhvr>
                        <p:cTn dur="500" fill="hold"/>
                        <p:tgtEl>
                          <p:spTgt spid="117773"/>
                        </p:tgtEl>
                        <p:attrNameLst>
                          <p:attrName>ppt_y</p:attrName>
                        </p:attrNameLst>
                      </p:cBhvr>
                      <p:tavLst>
                        <p:tav tm="0">
                          <p:val>
                            <p:strVal val="ppt_y"/>
                          </p:val>
                        </p:tav>
                        <p:tav tm="100000">
                          <p:val>
                            <p:strVal val="ppt_y"/>
                          </p:val>
                        </p:tav>
                      </p:tavLst>
                    </p:anim>
                    <p:set>
                      <p:cBhvr>
                        <p:cTn dur="1" fill="hold">
                          <p:stCondLst>
                            <p:cond delay="499"/>
                          </p:stCondLst>
                        </p:cTn>
                        <p:tgtEl>
                          <p:spTgt spid="117773"/>
                        </p:tgtEl>
                        <p:attrNameLst>
                          <p:attrName>style.visibility</p:attrName>
                        </p:attrNameLst>
                      </p:cBhvr>
                      <p:to>
                        <p:strVal val="hidden"/>
                      </p:to>
                    </p:set>
                  </p:childTnLst>
                </p:cTn>
              </p:par>
            </p:tnLst>
          </p:tmpl>
          <p:tmpl lvl="5">
            <p:tnLst>
              <p:par>
                <p:cTn presetID="39" presetClass="exit" presetSubtype="0" decel="100000" fill="hold" nodeType="withEffect">
                  <p:stCondLst>
                    <p:cond delay="0"/>
                  </p:stCondLst>
                  <p:childTnLst>
                    <p:anim calcmode="lin" valueType="num">
                      <p:cBhvr>
                        <p:cTn dur="500" fill="hold"/>
                        <p:tgtEl>
                          <p:spTgt spid="117773"/>
                        </p:tgtEl>
                        <p:attrNameLst>
                          <p:attrName>ppt_h</p:attrName>
                        </p:attrNameLst>
                      </p:cBhvr>
                      <p:tavLst>
                        <p:tav tm="0">
                          <p:val>
                            <p:strVal val="ppt_h"/>
                          </p:val>
                        </p:tav>
                        <p:tav tm="50000">
                          <p:val>
                            <p:strVal val="ppt_h/20"/>
                          </p:val>
                        </p:tav>
                        <p:tav tm="100000">
                          <p:val>
                            <p:strVal val="ppt_h/20"/>
                          </p:val>
                        </p:tav>
                      </p:tavLst>
                    </p:anim>
                    <p:anim calcmode="lin" valueType="num">
                      <p:cBhvr>
                        <p:cTn dur="500" fill="hold"/>
                        <p:tgtEl>
                          <p:spTgt spid="117773"/>
                        </p:tgtEl>
                        <p:attrNameLst>
                          <p:attrName>ppt_w</p:attrName>
                        </p:attrNameLst>
                      </p:cBhvr>
                      <p:tavLst>
                        <p:tav tm="0">
                          <p:val>
                            <p:strVal val="ppt_w"/>
                          </p:val>
                        </p:tav>
                        <p:tav tm="50000">
                          <p:val>
                            <p:strVal val="ppt_w+.3"/>
                          </p:val>
                        </p:tav>
                        <p:tav tm="100000">
                          <p:val>
                            <p:strVal val="ppt_w+.3"/>
                          </p:val>
                        </p:tav>
                      </p:tavLst>
                    </p:anim>
                    <p:anim calcmode="lin" valueType="num">
                      <p:cBhvr>
                        <p:cTn dur="500" fill="hold"/>
                        <p:tgtEl>
                          <p:spTgt spid="117773"/>
                        </p:tgtEl>
                        <p:attrNameLst>
                          <p:attrName>ppt_x</p:attrName>
                        </p:attrNameLst>
                      </p:cBhvr>
                      <p:tavLst>
                        <p:tav tm="0">
                          <p:val>
                            <p:strVal val="ppt_x"/>
                          </p:val>
                        </p:tav>
                        <p:tav tm="50000">
                          <p:val>
                            <p:strVal val="ppt_x"/>
                          </p:val>
                        </p:tav>
                        <p:tav tm="100000">
                          <p:val>
                            <p:strVal val="ppt_x-.3"/>
                          </p:val>
                        </p:tav>
                      </p:tavLst>
                    </p:anim>
                    <p:anim calcmode="lin" valueType="num">
                      <p:cBhvr>
                        <p:cTn dur="500" fill="hold"/>
                        <p:tgtEl>
                          <p:spTgt spid="117773"/>
                        </p:tgtEl>
                        <p:attrNameLst>
                          <p:attrName>ppt_y</p:attrName>
                        </p:attrNameLst>
                      </p:cBhvr>
                      <p:tavLst>
                        <p:tav tm="0">
                          <p:val>
                            <p:strVal val="ppt_y"/>
                          </p:val>
                        </p:tav>
                        <p:tav tm="100000">
                          <p:val>
                            <p:strVal val="ppt_y"/>
                          </p:val>
                        </p:tav>
                      </p:tavLst>
                    </p:anim>
                    <p:set>
                      <p:cBhvr>
                        <p:cTn dur="1" fill="hold">
                          <p:stCondLst>
                            <p:cond delay="499"/>
                          </p:stCondLst>
                        </p:cTn>
                        <p:tgtEl>
                          <p:spTgt spid="117773"/>
                        </p:tgtEl>
                        <p:attrNameLst>
                          <p:attrName>style.visibility</p:attrName>
                        </p:attrNameLst>
                      </p:cBhvr>
                      <p:to>
                        <p:strVal val="hidden"/>
                      </p:to>
                    </p:set>
                  </p:childTnLst>
                </p:cTn>
              </p:par>
            </p:tnLst>
          </p:tmpl>
        </p:tmplLst>
      </p:bldP>
    </p:bldLst>
  </p:timing>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imes New Roman" pitchFamily="18" charset="0"/>
        </a:defRPr>
      </a:lvl2pPr>
      <a:lvl3pPr algn="l" rtl="0" eaLnBrk="0" fontAlgn="base" hangingPunct="0">
        <a:spcBef>
          <a:spcPct val="0"/>
        </a:spcBef>
        <a:spcAft>
          <a:spcPct val="0"/>
        </a:spcAft>
        <a:defRPr sz="4400">
          <a:solidFill>
            <a:schemeClr val="tx2"/>
          </a:solidFill>
          <a:latin typeface="Times New Roman" pitchFamily="18" charset="0"/>
        </a:defRPr>
      </a:lvl3pPr>
      <a:lvl4pPr algn="l" rtl="0" eaLnBrk="0" fontAlgn="base" hangingPunct="0">
        <a:spcBef>
          <a:spcPct val="0"/>
        </a:spcBef>
        <a:spcAft>
          <a:spcPct val="0"/>
        </a:spcAft>
        <a:defRPr sz="4400">
          <a:solidFill>
            <a:schemeClr val="tx2"/>
          </a:solidFill>
          <a:latin typeface="Times New Roman" pitchFamily="18" charset="0"/>
        </a:defRPr>
      </a:lvl4pPr>
      <a:lvl5pPr algn="l" rtl="0" eaLnBrk="0" fontAlgn="base" hangingPunct="0">
        <a:spcBef>
          <a:spcPct val="0"/>
        </a:spcBef>
        <a:spcAft>
          <a:spcPct val="0"/>
        </a:spcAft>
        <a:defRPr sz="4400">
          <a:solidFill>
            <a:schemeClr val="tx2"/>
          </a:solidFill>
          <a:latin typeface="Times New Roman" pitchFamily="18" charset="0"/>
        </a:defRPr>
      </a:lvl5pPr>
      <a:lvl6pPr marL="457200" algn="l" rtl="0" eaLnBrk="1" fontAlgn="base" hangingPunct="1">
        <a:spcBef>
          <a:spcPct val="0"/>
        </a:spcBef>
        <a:spcAft>
          <a:spcPct val="0"/>
        </a:spcAft>
        <a:defRPr sz="4400">
          <a:solidFill>
            <a:schemeClr val="tx2"/>
          </a:solidFill>
          <a:latin typeface="Times New Roman" pitchFamily="18" charset="0"/>
        </a:defRPr>
      </a:lvl6pPr>
      <a:lvl7pPr marL="914400" algn="l" rtl="0" eaLnBrk="1" fontAlgn="base" hangingPunct="1">
        <a:spcBef>
          <a:spcPct val="0"/>
        </a:spcBef>
        <a:spcAft>
          <a:spcPct val="0"/>
        </a:spcAft>
        <a:defRPr sz="4400">
          <a:solidFill>
            <a:schemeClr val="tx2"/>
          </a:solidFill>
          <a:latin typeface="Times New Roman" pitchFamily="18" charset="0"/>
        </a:defRPr>
      </a:lvl7pPr>
      <a:lvl8pPr marL="1371600" algn="l" rtl="0" eaLnBrk="1" fontAlgn="base" hangingPunct="1">
        <a:spcBef>
          <a:spcPct val="0"/>
        </a:spcBef>
        <a:spcAft>
          <a:spcPct val="0"/>
        </a:spcAft>
        <a:defRPr sz="4400">
          <a:solidFill>
            <a:schemeClr val="tx2"/>
          </a:solidFill>
          <a:latin typeface="Times New Roman" pitchFamily="18" charset="0"/>
        </a:defRPr>
      </a:lvl8pPr>
      <a:lvl9pPr marL="1828800" algn="l" rtl="0" eaLnBrk="1" fontAlgn="base" hangingPunct="1">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lr>
          <a:schemeClr val="tx2"/>
        </a:buClr>
        <a:buSzPct val="90000"/>
        <a:buFont typeface="Wingdings" pitchFamily="2" charset="2"/>
        <a:buChar char="Ú"/>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90115"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90116"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latin typeface="+mn-lt"/>
              </a:defRPr>
            </a:lvl1pPr>
          </a:lstStyle>
          <a:p>
            <a:pPr>
              <a:defRPr/>
            </a:pPr>
            <a:endParaRPr lang="en-US"/>
          </a:p>
        </p:txBody>
      </p:sp>
      <p:sp>
        <p:nvSpPr>
          <p:cNvPr id="90117"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atin typeface="+mn-lt"/>
              </a:defRPr>
            </a:lvl1pPr>
          </a:lstStyle>
          <a:p>
            <a:pPr>
              <a:defRPr/>
            </a:pPr>
            <a:endParaRPr lang="en-US"/>
          </a:p>
        </p:txBody>
      </p:sp>
      <p:sp>
        <p:nvSpPr>
          <p:cNvPr id="90118"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latin typeface="+mn-lt"/>
              </a:defRPr>
            </a:lvl1pPr>
          </a:lstStyle>
          <a:p>
            <a:pPr>
              <a:defRPr/>
            </a:pPr>
            <a:fld id="{52B47AE8-FAE7-4391-81FD-880A0E97B3C1}"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901" r:id="rId1"/>
    <p:sldLayoutId id="2147483902" r:id="rId2"/>
    <p:sldLayoutId id="2147483903" r:id="rId3"/>
    <p:sldLayoutId id="2147483904" r:id="rId4"/>
    <p:sldLayoutId id="2147483905" r:id="rId5"/>
    <p:sldLayoutId id="2147483906" r:id="rId6"/>
    <p:sldLayoutId id="2147483907" r:id="rId7"/>
    <p:sldLayoutId id="2147483908" r:id="rId8"/>
    <p:sldLayoutId id="2147483909" r:id="rId9"/>
    <p:sldLayoutId id="2147483910" r:id="rId10"/>
    <p:sldLayoutId id="2147483911" r:id="rId11"/>
  </p:sldLayoutIdLst>
  <p:transition spd="slow">
    <p:check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9" presetClass="entr" presetSubtype="0" accel="100000" fill="hold" grpId="0" nodeType="withEffect">
                                  <p:stCondLst>
                                    <p:cond delay="0"/>
                                  </p:stCondLst>
                                  <p:childTnLst>
                                    <p:set>
                                      <p:cBhvr>
                                        <p:cTn id="6" dur="1" fill="hold">
                                          <p:stCondLst>
                                            <p:cond delay="0"/>
                                          </p:stCondLst>
                                        </p:cTn>
                                        <p:tgtEl>
                                          <p:spTgt spid="90114"/>
                                        </p:tgtEl>
                                        <p:attrNameLst>
                                          <p:attrName>style.visibility</p:attrName>
                                        </p:attrNameLst>
                                      </p:cBhvr>
                                      <p:to>
                                        <p:strVal val="visible"/>
                                      </p:to>
                                    </p:set>
                                    <p:anim calcmode="lin" valueType="num">
                                      <p:cBhvr>
                                        <p:cTn id="7" dur="500" fill="hold"/>
                                        <p:tgtEl>
                                          <p:spTgt spid="90114"/>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90114"/>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90114"/>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90114"/>
                                        </p:tgtEl>
                                        <p:attrNameLst>
                                          <p:attrName>ppt_y</p:attrName>
                                        </p:attrNameLst>
                                      </p:cBhvr>
                                      <p:tavLst>
                                        <p:tav tm="0">
                                          <p:val>
                                            <p:strVal val="#ppt_y"/>
                                          </p:val>
                                        </p:tav>
                                        <p:tav tm="100000">
                                          <p:val>
                                            <p:strVal val="#ppt_y"/>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39" presetClass="entr" presetSubtype="0" accel="100000" fill="hold" grpId="0" nodeType="clickEffect">
                                  <p:stCondLst>
                                    <p:cond delay="0"/>
                                  </p:stCondLst>
                                  <p:childTnLst>
                                    <p:set>
                                      <p:cBhvr>
                                        <p:cTn id="14" dur="1" fill="hold">
                                          <p:stCondLst>
                                            <p:cond delay="0"/>
                                          </p:stCondLst>
                                        </p:cTn>
                                        <p:tgtEl>
                                          <p:spTgt spid="90115">
                                            <p:txEl>
                                              <p:pRg st="0" end="0"/>
                                            </p:txEl>
                                          </p:spTgt>
                                        </p:tgtEl>
                                        <p:attrNameLst>
                                          <p:attrName>style.visibility</p:attrName>
                                        </p:attrNameLst>
                                      </p:cBhvr>
                                      <p:to>
                                        <p:strVal val="visible"/>
                                      </p:to>
                                    </p:set>
                                    <p:anim calcmode="lin" valueType="num">
                                      <p:cBhvr>
                                        <p:cTn id="15" dur="500" fill="hold"/>
                                        <p:tgtEl>
                                          <p:spTgt spid="90115">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6" dur="500" fill="hold"/>
                                        <p:tgtEl>
                                          <p:spTgt spid="90115">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7" dur="500" fill="hold"/>
                                        <p:tgtEl>
                                          <p:spTgt spid="90115">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18" dur="500" fill="hold"/>
                                        <p:tgtEl>
                                          <p:spTgt spid="90115">
                                            <p:txEl>
                                              <p:pRg st="0" end="0"/>
                                            </p:txEl>
                                          </p:spTgt>
                                        </p:tgtEl>
                                        <p:attrNameLst>
                                          <p:attrName>ppt_y</p:attrName>
                                        </p:attrNameLst>
                                      </p:cBhvr>
                                      <p:tavLst>
                                        <p:tav tm="0">
                                          <p:val>
                                            <p:strVal val="#ppt_y"/>
                                          </p:val>
                                        </p:tav>
                                        <p:tav tm="100000">
                                          <p:val>
                                            <p:strVal val="#ppt_y"/>
                                          </p:val>
                                        </p:tav>
                                      </p:tavLst>
                                    </p:anim>
                                  </p:childTnLst>
                                </p:cTn>
                              </p:par>
                              <p:par>
                                <p:cTn id="19" presetID="39" presetClass="entr" presetSubtype="0" accel="100000" fill="hold" grpId="0" nodeType="withEffect">
                                  <p:stCondLst>
                                    <p:cond delay="0"/>
                                  </p:stCondLst>
                                  <p:childTnLst>
                                    <p:set>
                                      <p:cBhvr>
                                        <p:cTn id="20" dur="1" fill="hold">
                                          <p:stCondLst>
                                            <p:cond delay="0"/>
                                          </p:stCondLst>
                                        </p:cTn>
                                        <p:tgtEl>
                                          <p:spTgt spid="90115">
                                            <p:txEl>
                                              <p:pRg st="1" end="1"/>
                                            </p:txEl>
                                          </p:spTgt>
                                        </p:tgtEl>
                                        <p:attrNameLst>
                                          <p:attrName>style.visibility</p:attrName>
                                        </p:attrNameLst>
                                      </p:cBhvr>
                                      <p:to>
                                        <p:strVal val="visible"/>
                                      </p:to>
                                    </p:set>
                                    <p:anim calcmode="lin" valueType="num">
                                      <p:cBhvr>
                                        <p:cTn id="21" dur="500" fill="hold"/>
                                        <p:tgtEl>
                                          <p:spTgt spid="90115">
                                            <p:txEl>
                                              <p:pRg st="1" end="1"/>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2" dur="500" fill="hold"/>
                                        <p:tgtEl>
                                          <p:spTgt spid="90115">
                                            <p:txEl>
                                              <p:pRg st="1" end="1"/>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3" dur="500" fill="hold"/>
                                        <p:tgtEl>
                                          <p:spTgt spid="90115">
                                            <p:txEl>
                                              <p:pRg st="1" end="1"/>
                                            </p:txEl>
                                          </p:spTgt>
                                        </p:tgtEl>
                                        <p:attrNameLst>
                                          <p:attrName>ppt_x</p:attrName>
                                        </p:attrNameLst>
                                      </p:cBhvr>
                                      <p:tavLst>
                                        <p:tav tm="0">
                                          <p:val>
                                            <p:strVal val="#ppt_x-.3"/>
                                          </p:val>
                                        </p:tav>
                                        <p:tav tm="50000">
                                          <p:val>
                                            <p:strVal val="#ppt_x"/>
                                          </p:val>
                                        </p:tav>
                                        <p:tav tm="100000">
                                          <p:val>
                                            <p:strVal val="#ppt_x"/>
                                          </p:val>
                                        </p:tav>
                                      </p:tavLst>
                                    </p:anim>
                                    <p:anim calcmode="lin" valueType="num">
                                      <p:cBhvr>
                                        <p:cTn id="24" dur="500" fill="hold"/>
                                        <p:tgtEl>
                                          <p:spTgt spid="90115">
                                            <p:txEl>
                                              <p:pRg st="1" end="1"/>
                                            </p:txEl>
                                          </p:spTgt>
                                        </p:tgtEl>
                                        <p:attrNameLst>
                                          <p:attrName>ppt_y</p:attrName>
                                        </p:attrNameLst>
                                      </p:cBhvr>
                                      <p:tavLst>
                                        <p:tav tm="0">
                                          <p:val>
                                            <p:strVal val="#ppt_y"/>
                                          </p:val>
                                        </p:tav>
                                        <p:tav tm="100000">
                                          <p:val>
                                            <p:strVal val="#ppt_y"/>
                                          </p:val>
                                        </p:tav>
                                      </p:tavLst>
                                    </p:anim>
                                  </p:childTnLst>
                                </p:cTn>
                              </p:par>
                              <p:par>
                                <p:cTn id="25" presetID="39" presetClass="entr" presetSubtype="0" accel="100000" fill="hold" grpId="0" nodeType="withEffect">
                                  <p:stCondLst>
                                    <p:cond delay="0"/>
                                  </p:stCondLst>
                                  <p:childTnLst>
                                    <p:set>
                                      <p:cBhvr>
                                        <p:cTn id="26" dur="1" fill="hold">
                                          <p:stCondLst>
                                            <p:cond delay="0"/>
                                          </p:stCondLst>
                                        </p:cTn>
                                        <p:tgtEl>
                                          <p:spTgt spid="90115">
                                            <p:txEl>
                                              <p:pRg st="2" end="2"/>
                                            </p:txEl>
                                          </p:spTgt>
                                        </p:tgtEl>
                                        <p:attrNameLst>
                                          <p:attrName>style.visibility</p:attrName>
                                        </p:attrNameLst>
                                      </p:cBhvr>
                                      <p:to>
                                        <p:strVal val="visible"/>
                                      </p:to>
                                    </p:set>
                                    <p:anim calcmode="lin" valueType="num">
                                      <p:cBhvr>
                                        <p:cTn id="27" dur="500" fill="hold"/>
                                        <p:tgtEl>
                                          <p:spTgt spid="90115">
                                            <p:txEl>
                                              <p:pRg st="2" end="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8" dur="500" fill="hold"/>
                                        <p:tgtEl>
                                          <p:spTgt spid="90115">
                                            <p:txEl>
                                              <p:pRg st="2" end="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9" dur="500" fill="hold"/>
                                        <p:tgtEl>
                                          <p:spTgt spid="90115">
                                            <p:txEl>
                                              <p:pRg st="2" end="2"/>
                                            </p:txEl>
                                          </p:spTgt>
                                        </p:tgtEl>
                                        <p:attrNameLst>
                                          <p:attrName>ppt_x</p:attrName>
                                        </p:attrNameLst>
                                      </p:cBhvr>
                                      <p:tavLst>
                                        <p:tav tm="0">
                                          <p:val>
                                            <p:strVal val="#ppt_x-.3"/>
                                          </p:val>
                                        </p:tav>
                                        <p:tav tm="50000">
                                          <p:val>
                                            <p:strVal val="#ppt_x"/>
                                          </p:val>
                                        </p:tav>
                                        <p:tav tm="100000">
                                          <p:val>
                                            <p:strVal val="#ppt_x"/>
                                          </p:val>
                                        </p:tav>
                                      </p:tavLst>
                                    </p:anim>
                                    <p:anim calcmode="lin" valueType="num">
                                      <p:cBhvr>
                                        <p:cTn id="30" dur="500" fill="hold"/>
                                        <p:tgtEl>
                                          <p:spTgt spid="90115">
                                            <p:txEl>
                                              <p:pRg st="2" end="2"/>
                                            </p:txEl>
                                          </p:spTgt>
                                        </p:tgtEl>
                                        <p:attrNameLst>
                                          <p:attrName>ppt_y</p:attrName>
                                        </p:attrNameLst>
                                      </p:cBhvr>
                                      <p:tavLst>
                                        <p:tav tm="0">
                                          <p:val>
                                            <p:strVal val="#ppt_y"/>
                                          </p:val>
                                        </p:tav>
                                        <p:tav tm="100000">
                                          <p:val>
                                            <p:strVal val="#ppt_y"/>
                                          </p:val>
                                        </p:tav>
                                      </p:tavLst>
                                    </p:anim>
                                  </p:childTnLst>
                                </p:cTn>
                              </p:par>
                              <p:par>
                                <p:cTn id="31" presetID="39" presetClass="entr" presetSubtype="0" accel="100000" fill="hold" grpId="0" nodeType="withEffect">
                                  <p:stCondLst>
                                    <p:cond delay="0"/>
                                  </p:stCondLst>
                                  <p:childTnLst>
                                    <p:set>
                                      <p:cBhvr>
                                        <p:cTn id="32" dur="1" fill="hold">
                                          <p:stCondLst>
                                            <p:cond delay="0"/>
                                          </p:stCondLst>
                                        </p:cTn>
                                        <p:tgtEl>
                                          <p:spTgt spid="90115">
                                            <p:txEl>
                                              <p:pRg st="3" end="3"/>
                                            </p:txEl>
                                          </p:spTgt>
                                        </p:tgtEl>
                                        <p:attrNameLst>
                                          <p:attrName>style.visibility</p:attrName>
                                        </p:attrNameLst>
                                      </p:cBhvr>
                                      <p:to>
                                        <p:strVal val="visible"/>
                                      </p:to>
                                    </p:set>
                                    <p:anim calcmode="lin" valueType="num">
                                      <p:cBhvr>
                                        <p:cTn id="33" dur="500" fill="hold"/>
                                        <p:tgtEl>
                                          <p:spTgt spid="90115">
                                            <p:txEl>
                                              <p:pRg st="3" end="3"/>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34" dur="500" fill="hold"/>
                                        <p:tgtEl>
                                          <p:spTgt spid="90115">
                                            <p:txEl>
                                              <p:pRg st="3" end="3"/>
                                            </p:txEl>
                                          </p:spTgt>
                                        </p:tgtEl>
                                        <p:attrNameLst>
                                          <p:attrName>ppt_w</p:attrName>
                                        </p:attrNameLst>
                                      </p:cBhvr>
                                      <p:tavLst>
                                        <p:tav tm="0">
                                          <p:val>
                                            <p:strVal val="#ppt_w+.3"/>
                                          </p:val>
                                        </p:tav>
                                        <p:tav tm="50000">
                                          <p:val>
                                            <p:strVal val="#ppt_w+.3"/>
                                          </p:val>
                                        </p:tav>
                                        <p:tav tm="100000">
                                          <p:val>
                                            <p:strVal val="#ppt_w"/>
                                          </p:val>
                                        </p:tav>
                                      </p:tavLst>
                                    </p:anim>
                                    <p:anim calcmode="lin" valueType="num">
                                      <p:cBhvr>
                                        <p:cTn id="35" dur="500" fill="hold"/>
                                        <p:tgtEl>
                                          <p:spTgt spid="90115">
                                            <p:txEl>
                                              <p:pRg st="3" end="3"/>
                                            </p:txEl>
                                          </p:spTgt>
                                        </p:tgtEl>
                                        <p:attrNameLst>
                                          <p:attrName>ppt_x</p:attrName>
                                        </p:attrNameLst>
                                      </p:cBhvr>
                                      <p:tavLst>
                                        <p:tav tm="0">
                                          <p:val>
                                            <p:strVal val="#ppt_x-.3"/>
                                          </p:val>
                                        </p:tav>
                                        <p:tav tm="50000">
                                          <p:val>
                                            <p:strVal val="#ppt_x"/>
                                          </p:val>
                                        </p:tav>
                                        <p:tav tm="100000">
                                          <p:val>
                                            <p:strVal val="#ppt_x"/>
                                          </p:val>
                                        </p:tav>
                                      </p:tavLst>
                                    </p:anim>
                                    <p:anim calcmode="lin" valueType="num">
                                      <p:cBhvr>
                                        <p:cTn id="36" dur="500" fill="hold"/>
                                        <p:tgtEl>
                                          <p:spTgt spid="90115">
                                            <p:txEl>
                                              <p:pRg st="3" end="3"/>
                                            </p:txEl>
                                          </p:spTgt>
                                        </p:tgtEl>
                                        <p:attrNameLst>
                                          <p:attrName>ppt_y</p:attrName>
                                        </p:attrNameLst>
                                      </p:cBhvr>
                                      <p:tavLst>
                                        <p:tav tm="0">
                                          <p:val>
                                            <p:strVal val="#ppt_y"/>
                                          </p:val>
                                        </p:tav>
                                        <p:tav tm="100000">
                                          <p:val>
                                            <p:strVal val="#ppt_y"/>
                                          </p:val>
                                        </p:tav>
                                      </p:tavLst>
                                    </p:anim>
                                  </p:childTnLst>
                                </p:cTn>
                              </p:par>
                              <p:par>
                                <p:cTn id="37" presetID="39" presetClass="entr" presetSubtype="0" accel="100000" fill="hold" grpId="0" nodeType="withEffect">
                                  <p:stCondLst>
                                    <p:cond delay="0"/>
                                  </p:stCondLst>
                                  <p:childTnLst>
                                    <p:set>
                                      <p:cBhvr>
                                        <p:cTn id="38" dur="1" fill="hold">
                                          <p:stCondLst>
                                            <p:cond delay="0"/>
                                          </p:stCondLst>
                                        </p:cTn>
                                        <p:tgtEl>
                                          <p:spTgt spid="90115">
                                            <p:txEl>
                                              <p:pRg st="4" end="4"/>
                                            </p:txEl>
                                          </p:spTgt>
                                        </p:tgtEl>
                                        <p:attrNameLst>
                                          <p:attrName>style.visibility</p:attrName>
                                        </p:attrNameLst>
                                      </p:cBhvr>
                                      <p:to>
                                        <p:strVal val="visible"/>
                                      </p:to>
                                    </p:set>
                                    <p:anim calcmode="lin" valueType="num">
                                      <p:cBhvr>
                                        <p:cTn id="39" dur="500" fill="hold"/>
                                        <p:tgtEl>
                                          <p:spTgt spid="90115">
                                            <p:txEl>
                                              <p:pRg st="4" end="4"/>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40" dur="500" fill="hold"/>
                                        <p:tgtEl>
                                          <p:spTgt spid="90115">
                                            <p:txEl>
                                              <p:pRg st="4" end="4"/>
                                            </p:txEl>
                                          </p:spTgt>
                                        </p:tgtEl>
                                        <p:attrNameLst>
                                          <p:attrName>ppt_w</p:attrName>
                                        </p:attrNameLst>
                                      </p:cBhvr>
                                      <p:tavLst>
                                        <p:tav tm="0">
                                          <p:val>
                                            <p:strVal val="#ppt_w+.3"/>
                                          </p:val>
                                        </p:tav>
                                        <p:tav tm="50000">
                                          <p:val>
                                            <p:strVal val="#ppt_w+.3"/>
                                          </p:val>
                                        </p:tav>
                                        <p:tav tm="100000">
                                          <p:val>
                                            <p:strVal val="#ppt_w"/>
                                          </p:val>
                                        </p:tav>
                                      </p:tavLst>
                                    </p:anim>
                                    <p:anim calcmode="lin" valueType="num">
                                      <p:cBhvr>
                                        <p:cTn id="41" dur="500" fill="hold"/>
                                        <p:tgtEl>
                                          <p:spTgt spid="90115">
                                            <p:txEl>
                                              <p:pRg st="4" end="4"/>
                                            </p:txEl>
                                          </p:spTgt>
                                        </p:tgtEl>
                                        <p:attrNameLst>
                                          <p:attrName>ppt_x</p:attrName>
                                        </p:attrNameLst>
                                      </p:cBhvr>
                                      <p:tavLst>
                                        <p:tav tm="0">
                                          <p:val>
                                            <p:strVal val="#ppt_x-.3"/>
                                          </p:val>
                                        </p:tav>
                                        <p:tav tm="50000">
                                          <p:val>
                                            <p:strVal val="#ppt_x"/>
                                          </p:val>
                                        </p:tav>
                                        <p:tav tm="100000">
                                          <p:val>
                                            <p:strVal val="#ppt_x"/>
                                          </p:val>
                                        </p:tav>
                                      </p:tavLst>
                                    </p:anim>
                                    <p:anim calcmode="lin" valueType="num">
                                      <p:cBhvr>
                                        <p:cTn id="42" dur="500" fill="hold"/>
                                        <p:tgtEl>
                                          <p:spTgt spid="90115">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43" fill="hold" nodeType="clickPar">
                      <p:stCondLst>
                        <p:cond delay="indefinite"/>
                      </p:stCondLst>
                      <p:childTnLst>
                        <p:par>
                          <p:cTn id="44" fill="hold" nodeType="withGroup">
                            <p:stCondLst>
                              <p:cond delay="0"/>
                            </p:stCondLst>
                            <p:childTnLst>
                              <p:par>
                                <p:cTn id="45" presetID="39" presetClass="exit" presetSubtype="0" decel="100000" fill="hold" grpId="1" nodeType="clickEffect">
                                  <p:stCondLst>
                                    <p:cond delay="0"/>
                                  </p:stCondLst>
                                  <p:childTnLst>
                                    <p:anim calcmode="lin" valueType="num">
                                      <p:cBhvr>
                                        <p:cTn id="46" dur="500" fill="hold"/>
                                        <p:tgtEl>
                                          <p:spTgt spid="90114"/>
                                        </p:tgtEl>
                                        <p:attrNameLst>
                                          <p:attrName>ppt_h</p:attrName>
                                        </p:attrNameLst>
                                      </p:cBhvr>
                                      <p:tavLst>
                                        <p:tav tm="0">
                                          <p:val>
                                            <p:strVal val="ppt_h"/>
                                          </p:val>
                                        </p:tav>
                                        <p:tav tm="50000">
                                          <p:val>
                                            <p:strVal val="ppt_h/20"/>
                                          </p:val>
                                        </p:tav>
                                        <p:tav tm="100000">
                                          <p:val>
                                            <p:strVal val="ppt_h/20"/>
                                          </p:val>
                                        </p:tav>
                                      </p:tavLst>
                                    </p:anim>
                                    <p:anim calcmode="lin" valueType="num">
                                      <p:cBhvr>
                                        <p:cTn id="47" dur="500" fill="hold"/>
                                        <p:tgtEl>
                                          <p:spTgt spid="90114"/>
                                        </p:tgtEl>
                                        <p:attrNameLst>
                                          <p:attrName>ppt_w</p:attrName>
                                        </p:attrNameLst>
                                      </p:cBhvr>
                                      <p:tavLst>
                                        <p:tav tm="0">
                                          <p:val>
                                            <p:strVal val="ppt_w"/>
                                          </p:val>
                                        </p:tav>
                                        <p:tav tm="50000">
                                          <p:val>
                                            <p:strVal val="ppt_w+.3"/>
                                          </p:val>
                                        </p:tav>
                                        <p:tav tm="100000">
                                          <p:val>
                                            <p:strVal val="ppt_w+.3"/>
                                          </p:val>
                                        </p:tav>
                                      </p:tavLst>
                                    </p:anim>
                                    <p:anim calcmode="lin" valueType="num">
                                      <p:cBhvr>
                                        <p:cTn id="48" dur="500" fill="hold"/>
                                        <p:tgtEl>
                                          <p:spTgt spid="90114"/>
                                        </p:tgtEl>
                                        <p:attrNameLst>
                                          <p:attrName>ppt_x</p:attrName>
                                        </p:attrNameLst>
                                      </p:cBhvr>
                                      <p:tavLst>
                                        <p:tav tm="0">
                                          <p:val>
                                            <p:strVal val="ppt_x"/>
                                          </p:val>
                                        </p:tav>
                                        <p:tav tm="50000">
                                          <p:val>
                                            <p:strVal val="ppt_x"/>
                                          </p:val>
                                        </p:tav>
                                        <p:tav tm="100000">
                                          <p:val>
                                            <p:strVal val="ppt_x-.3"/>
                                          </p:val>
                                        </p:tav>
                                      </p:tavLst>
                                    </p:anim>
                                    <p:anim calcmode="lin" valueType="num">
                                      <p:cBhvr>
                                        <p:cTn id="49" dur="500" fill="hold"/>
                                        <p:tgtEl>
                                          <p:spTgt spid="90114"/>
                                        </p:tgtEl>
                                        <p:attrNameLst>
                                          <p:attrName>ppt_y</p:attrName>
                                        </p:attrNameLst>
                                      </p:cBhvr>
                                      <p:tavLst>
                                        <p:tav tm="0">
                                          <p:val>
                                            <p:strVal val="ppt_y"/>
                                          </p:val>
                                        </p:tav>
                                        <p:tav tm="100000">
                                          <p:val>
                                            <p:strVal val="ppt_y"/>
                                          </p:val>
                                        </p:tav>
                                      </p:tavLst>
                                    </p:anim>
                                    <p:set>
                                      <p:cBhvr>
                                        <p:cTn id="50" dur="1" fill="hold">
                                          <p:stCondLst>
                                            <p:cond delay="499"/>
                                          </p:stCondLst>
                                        </p:cTn>
                                        <p:tgtEl>
                                          <p:spTgt spid="90114"/>
                                        </p:tgtEl>
                                        <p:attrNameLst>
                                          <p:attrName>style.visibility</p:attrName>
                                        </p:attrNameLst>
                                      </p:cBhvr>
                                      <p:to>
                                        <p:strVal val="hidden"/>
                                      </p:to>
                                    </p:set>
                                  </p:childTnLst>
                                </p:cTn>
                              </p:par>
                              <p:par>
                                <p:cTn id="51" presetID="39" presetClass="exit" presetSubtype="0" decel="100000" fill="hold" grpId="1" nodeType="withEffect">
                                  <p:stCondLst>
                                    <p:cond delay="0"/>
                                  </p:stCondLst>
                                  <p:childTnLst>
                                    <p:anim calcmode="lin" valueType="num">
                                      <p:cBhvr>
                                        <p:cTn id="52" dur="500" fill="hold"/>
                                        <p:tgtEl>
                                          <p:spTgt spid="90115">
                                            <p:txEl>
                                              <p:pRg st="0" end="0"/>
                                            </p:txEl>
                                          </p:spTgt>
                                        </p:tgtEl>
                                        <p:attrNameLst>
                                          <p:attrName>ppt_h</p:attrName>
                                        </p:attrNameLst>
                                      </p:cBhvr>
                                      <p:tavLst>
                                        <p:tav tm="0">
                                          <p:val>
                                            <p:strVal val="ppt_h"/>
                                          </p:val>
                                        </p:tav>
                                        <p:tav tm="50000">
                                          <p:val>
                                            <p:strVal val="ppt_h/20"/>
                                          </p:val>
                                        </p:tav>
                                        <p:tav tm="100000">
                                          <p:val>
                                            <p:strVal val="ppt_h/20"/>
                                          </p:val>
                                        </p:tav>
                                      </p:tavLst>
                                    </p:anim>
                                    <p:anim calcmode="lin" valueType="num">
                                      <p:cBhvr>
                                        <p:cTn id="53" dur="500" fill="hold"/>
                                        <p:tgtEl>
                                          <p:spTgt spid="90115">
                                            <p:txEl>
                                              <p:pRg st="0" end="0"/>
                                            </p:txEl>
                                          </p:spTgt>
                                        </p:tgtEl>
                                        <p:attrNameLst>
                                          <p:attrName>ppt_w</p:attrName>
                                        </p:attrNameLst>
                                      </p:cBhvr>
                                      <p:tavLst>
                                        <p:tav tm="0">
                                          <p:val>
                                            <p:strVal val="ppt_w"/>
                                          </p:val>
                                        </p:tav>
                                        <p:tav tm="50000">
                                          <p:val>
                                            <p:strVal val="ppt_w+.3"/>
                                          </p:val>
                                        </p:tav>
                                        <p:tav tm="100000">
                                          <p:val>
                                            <p:strVal val="ppt_w+.3"/>
                                          </p:val>
                                        </p:tav>
                                      </p:tavLst>
                                    </p:anim>
                                    <p:anim calcmode="lin" valueType="num">
                                      <p:cBhvr>
                                        <p:cTn id="54" dur="500" fill="hold"/>
                                        <p:tgtEl>
                                          <p:spTgt spid="90115">
                                            <p:txEl>
                                              <p:pRg st="0" end="0"/>
                                            </p:txEl>
                                          </p:spTgt>
                                        </p:tgtEl>
                                        <p:attrNameLst>
                                          <p:attrName>ppt_x</p:attrName>
                                        </p:attrNameLst>
                                      </p:cBhvr>
                                      <p:tavLst>
                                        <p:tav tm="0">
                                          <p:val>
                                            <p:strVal val="ppt_x"/>
                                          </p:val>
                                        </p:tav>
                                        <p:tav tm="50000">
                                          <p:val>
                                            <p:strVal val="ppt_x"/>
                                          </p:val>
                                        </p:tav>
                                        <p:tav tm="100000">
                                          <p:val>
                                            <p:strVal val="ppt_x-.3"/>
                                          </p:val>
                                        </p:tav>
                                      </p:tavLst>
                                    </p:anim>
                                    <p:anim calcmode="lin" valueType="num">
                                      <p:cBhvr>
                                        <p:cTn id="55" dur="500" fill="hold"/>
                                        <p:tgtEl>
                                          <p:spTgt spid="90115">
                                            <p:txEl>
                                              <p:pRg st="0" end="0"/>
                                            </p:txEl>
                                          </p:spTgt>
                                        </p:tgtEl>
                                        <p:attrNameLst>
                                          <p:attrName>ppt_y</p:attrName>
                                        </p:attrNameLst>
                                      </p:cBhvr>
                                      <p:tavLst>
                                        <p:tav tm="0">
                                          <p:val>
                                            <p:strVal val="ppt_y"/>
                                          </p:val>
                                        </p:tav>
                                        <p:tav tm="100000">
                                          <p:val>
                                            <p:strVal val="ppt_y"/>
                                          </p:val>
                                        </p:tav>
                                      </p:tavLst>
                                    </p:anim>
                                    <p:set>
                                      <p:cBhvr>
                                        <p:cTn id="56" dur="1" fill="hold">
                                          <p:stCondLst>
                                            <p:cond delay="499"/>
                                          </p:stCondLst>
                                        </p:cTn>
                                        <p:tgtEl>
                                          <p:spTgt spid="90115">
                                            <p:txEl>
                                              <p:pRg st="0" end="0"/>
                                            </p:txEl>
                                          </p:spTgt>
                                        </p:tgtEl>
                                        <p:attrNameLst>
                                          <p:attrName>style.visibility</p:attrName>
                                        </p:attrNameLst>
                                      </p:cBhvr>
                                      <p:to>
                                        <p:strVal val="hidden"/>
                                      </p:to>
                                    </p:set>
                                  </p:childTnLst>
                                </p:cTn>
                              </p:par>
                              <p:par>
                                <p:cTn id="57" presetID="39" presetClass="exit" presetSubtype="0" decel="100000" fill="hold" grpId="1" nodeType="withEffect">
                                  <p:stCondLst>
                                    <p:cond delay="0"/>
                                  </p:stCondLst>
                                  <p:childTnLst>
                                    <p:anim calcmode="lin" valueType="num">
                                      <p:cBhvr>
                                        <p:cTn id="58" dur="500" fill="hold"/>
                                        <p:tgtEl>
                                          <p:spTgt spid="90115">
                                            <p:txEl>
                                              <p:pRg st="1" end="1"/>
                                            </p:txEl>
                                          </p:spTgt>
                                        </p:tgtEl>
                                        <p:attrNameLst>
                                          <p:attrName>ppt_h</p:attrName>
                                        </p:attrNameLst>
                                      </p:cBhvr>
                                      <p:tavLst>
                                        <p:tav tm="0">
                                          <p:val>
                                            <p:strVal val="ppt_h"/>
                                          </p:val>
                                        </p:tav>
                                        <p:tav tm="50000">
                                          <p:val>
                                            <p:strVal val="ppt_h/20"/>
                                          </p:val>
                                        </p:tav>
                                        <p:tav tm="100000">
                                          <p:val>
                                            <p:strVal val="ppt_h/20"/>
                                          </p:val>
                                        </p:tav>
                                      </p:tavLst>
                                    </p:anim>
                                    <p:anim calcmode="lin" valueType="num">
                                      <p:cBhvr>
                                        <p:cTn id="59" dur="500" fill="hold"/>
                                        <p:tgtEl>
                                          <p:spTgt spid="90115">
                                            <p:txEl>
                                              <p:pRg st="1" end="1"/>
                                            </p:txEl>
                                          </p:spTgt>
                                        </p:tgtEl>
                                        <p:attrNameLst>
                                          <p:attrName>ppt_w</p:attrName>
                                        </p:attrNameLst>
                                      </p:cBhvr>
                                      <p:tavLst>
                                        <p:tav tm="0">
                                          <p:val>
                                            <p:strVal val="ppt_w"/>
                                          </p:val>
                                        </p:tav>
                                        <p:tav tm="50000">
                                          <p:val>
                                            <p:strVal val="ppt_w+.3"/>
                                          </p:val>
                                        </p:tav>
                                        <p:tav tm="100000">
                                          <p:val>
                                            <p:strVal val="ppt_w+.3"/>
                                          </p:val>
                                        </p:tav>
                                      </p:tavLst>
                                    </p:anim>
                                    <p:anim calcmode="lin" valueType="num">
                                      <p:cBhvr>
                                        <p:cTn id="60" dur="500" fill="hold"/>
                                        <p:tgtEl>
                                          <p:spTgt spid="90115">
                                            <p:txEl>
                                              <p:pRg st="1" end="1"/>
                                            </p:txEl>
                                          </p:spTgt>
                                        </p:tgtEl>
                                        <p:attrNameLst>
                                          <p:attrName>ppt_x</p:attrName>
                                        </p:attrNameLst>
                                      </p:cBhvr>
                                      <p:tavLst>
                                        <p:tav tm="0">
                                          <p:val>
                                            <p:strVal val="ppt_x"/>
                                          </p:val>
                                        </p:tav>
                                        <p:tav tm="50000">
                                          <p:val>
                                            <p:strVal val="ppt_x"/>
                                          </p:val>
                                        </p:tav>
                                        <p:tav tm="100000">
                                          <p:val>
                                            <p:strVal val="ppt_x-.3"/>
                                          </p:val>
                                        </p:tav>
                                      </p:tavLst>
                                    </p:anim>
                                    <p:anim calcmode="lin" valueType="num">
                                      <p:cBhvr>
                                        <p:cTn id="61" dur="500" fill="hold"/>
                                        <p:tgtEl>
                                          <p:spTgt spid="90115">
                                            <p:txEl>
                                              <p:pRg st="1" end="1"/>
                                            </p:txEl>
                                          </p:spTgt>
                                        </p:tgtEl>
                                        <p:attrNameLst>
                                          <p:attrName>ppt_y</p:attrName>
                                        </p:attrNameLst>
                                      </p:cBhvr>
                                      <p:tavLst>
                                        <p:tav tm="0">
                                          <p:val>
                                            <p:strVal val="ppt_y"/>
                                          </p:val>
                                        </p:tav>
                                        <p:tav tm="100000">
                                          <p:val>
                                            <p:strVal val="ppt_y"/>
                                          </p:val>
                                        </p:tav>
                                      </p:tavLst>
                                    </p:anim>
                                    <p:set>
                                      <p:cBhvr>
                                        <p:cTn id="62" dur="1" fill="hold">
                                          <p:stCondLst>
                                            <p:cond delay="499"/>
                                          </p:stCondLst>
                                        </p:cTn>
                                        <p:tgtEl>
                                          <p:spTgt spid="90115">
                                            <p:txEl>
                                              <p:pRg st="1" end="1"/>
                                            </p:txEl>
                                          </p:spTgt>
                                        </p:tgtEl>
                                        <p:attrNameLst>
                                          <p:attrName>style.visibility</p:attrName>
                                        </p:attrNameLst>
                                      </p:cBhvr>
                                      <p:to>
                                        <p:strVal val="hidden"/>
                                      </p:to>
                                    </p:set>
                                  </p:childTnLst>
                                </p:cTn>
                              </p:par>
                              <p:par>
                                <p:cTn id="63" presetID="39" presetClass="exit" presetSubtype="0" decel="100000" fill="hold" grpId="1" nodeType="withEffect">
                                  <p:stCondLst>
                                    <p:cond delay="0"/>
                                  </p:stCondLst>
                                  <p:childTnLst>
                                    <p:anim calcmode="lin" valueType="num">
                                      <p:cBhvr>
                                        <p:cTn id="64" dur="500" fill="hold"/>
                                        <p:tgtEl>
                                          <p:spTgt spid="90115">
                                            <p:txEl>
                                              <p:pRg st="2" end="2"/>
                                            </p:txEl>
                                          </p:spTgt>
                                        </p:tgtEl>
                                        <p:attrNameLst>
                                          <p:attrName>ppt_h</p:attrName>
                                        </p:attrNameLst>
                                      </p:cBhvr>
                                      <p:tavLst>
                                        <p:tav tm="0">
                                          <p:val>
                                            <p:strVal val="ppt_h"/>
                                          </p:val>
                                        </p:tav>
                                        <p:tav tm="50000">
                                          <p:val>
                                            <p:strVal val="ppt_h/20"/>
                                          </p:val>
                                        </p:tav>
                                        <p:tav tm="100000">
                                          <p:val>
                                            <p:strVal val="ppt_h/20"/>
                                          </p:val>
                                        </p:tav>
                                      </p:tavLst>
                                    </p:anim>
                                    <p:anim calcmode="lin" valueType="num">
                                      <p:cBhvr>
                                        <p:cTn id="65" dur="500" fill="hold"/>
                                        <p:tgtEl>
                                          <p:spTgt spid="90115">
                                            <p:txEl>
                                              <p:pRg st="2" end="2"/>
                                            </p:txEl>
                                          </p:spTgt>
                                        </p:tgtEl>
                                        <p:attrNameLst>
                                          <p:attrName>ppt_w</p:attrName>
                                        </p:attrNameLst>
                                      </p:cBhvr>
                                      <p:tavLst>
                                        <p:tav tm="0">
                                          <p:val>
                                            <p:strVal val="ppt_w"/>
                                          </p:val>
                                        </p:tav>
                                        <p:tav tm="50000">
                                          <p:val>
                                            <p:strVal val="ppt_w+.3"/>
                                          </p:val>
                                        </p:tav>
                                        <p:tav tm="100000">
                                          <p:val>
                                            <p:strVal val="ppt_w+.3"/>
                                          </p:val>
                                        </p:tav>
                                      </p:tavLst>
                                    </p:anim>
                                    <p:anim calcmode="lin" valueType="num">
                                      <p:cBhvr>
                                        <p:cTn id="66" dur="500" fill="hold"/>
                                        <p:tgtEl>
                                          <p:spTgt spid="90115">
                                            <p:txEl>
                                              <p:pRg st="2" end="2"/>
                                            </p:txEl>
                                          </p:spTgt>
                                        </p:tgtEl>
                                        <p:attrNameLst>
                                          <p:attrName>ppt_x</p:attrName>
                                        </p:attrNameLst>
                                      </p:cBhvr>
                                      <p:tavLst>
                                        <p:tav tm="0">
                                          <p:val>
                                            <p:strVal val="ppt_x"/>
                                          </p:val>
                                        </p:tav>
                                        <p:tav tm="50000">
                                          <p:val>
                                            <p:strVal val="ppt_x"/>
                                          </p:val>
                                        </p:tav>
                                        <p:tav tm="100000">
                                          <p:val>
                                            <p:strVal val="ppt_x-.3"/>
                                          </p:val>
                                        </p:tav>
                                      </p:tavLst>
                                    </p:anim>
                                    <p:anim calcmode="lin" valueType="num">
                                      <p:cBhvr>
                                        <p:cTn id="67" dur="500" fill="hold"/>
                                        <p:tgtEl>
                                          <p:spTgt spid="90115">
                                            <p:txEl>
                                              <p:pRg st="2" end="2"/>
                                            </p:txEl>
                                          </p:spTgt>
                                        </p:tgtEl>
                                        <p:attrNameLst>
                                          <p:attrName>ppt_y</p:attrName>
                                        </p:attrNameLst>
                                      </p:cBhvr>
                                      <p:tavLst>
                                        <p:tav tm="0">
                                          <p:val>
                                            <p:strVal val="ppt_y"/>
                                          </p:val>
                                        </p:tav>
                                        <p:tav tm="100000">
                                          <p:val>
                                            <p:strVal val="ppt_y"/>
                                          </p:val>
                                        </p:tav>
                                      </p:tavLst>
                                    </p:anim>
                                    <p:set>
                                      <p:cBhvr>
                                        <p:cTn id="68" dur="1" fill="hold">
                                          <p:stCondLst>
                                            <p:cond delay="499"/>
                                          </p:stCondLst>
                                        </p:cTn>
                                        <p:tgtEl>
                                          <p:spTgt spid="90115">
                                            <p:txEl>
                                              <p:pRg st="2" end="2"/>
                                            </p:txEl>
                                          </p:spTgt>
                                        </p:tgtEl>
                                        <p:attrNameLst>
                                          <p:attrName>style.visibility</p:attrName>
                                        </p:attrNameLst>
                                      </p:cBhvr>
                                      <p:to>
                                        <p:strVal val="hidden"/>
                                      </p:to>
                                    </p:set>
                                  </p:childTnLst>
                                </p:cTn>
                              </p:par>
                              <p:par>
                                <p:cTn id="69" presetID="39" presetClass="exit" presetSubtype="0" decel="100000" fill="hold" grpId="1" nodeType="withEffect">
                                  <p:stCondLst>
                                    <p:cond delay="0"/>
                                  </p:stCondLst>
                                  <p:childTnLst>
                                    <p:anim calcmode="lin" valueType="num">
                                      <p:cBhvr>
                                        <p:cTn id="70" dur="500" fill="hold"/>
                                        <p:tgtEl>
                                          <p:spTgt spid="90115">
                                            <p:txEl>
                                              <p:pRg st="3" end="3"/>
                                            </p:txEl>
                                          </p:spTgt>
                                        </p:tgtEl>
                                        <p:attrNameLst>
                                          <p:attrName>ppt_h</p:attrName>
                                        </p:attrNameLst>
                                      </p:cBhvr>
                                      <p:tavLst>
                                        <p:tav tm="0">
                                          <p:val>
                                            <p:strVal val="ppt_h"/>
                                          </p:val>
                                        </p:tav>
                                        <p:tav tm="50000">
                                          <p:val>
                                            <p:strVal val="ppt_h/20"/>
                                          </p:val>
                                        </p:tav>
                                        <p:tav tm="100000">
                                          <p:val>
                                            <p:strVal val="ppt_h/20"/>
                                          </p:val>
                                        </p:tav>
                                      </p:tavLst>
                                    </p:anim>
                                    <p:anim calcmode="lin" valueType="num">
                                      <p:cBhvr>
                                        <p:cTn id="71" dur="500" fill="hold"/>
                                        <p:tgtEl>
                                          <p:spTgt spid="90115">
                                            <p:txEl>
                                              <p:pRg st="3" end="3"/>
                                            </p:txEl>
                                          </p:spTgt>
                                        </p:tgtEl>
                                        <p:attrNameLst>
                                          <p:attrName>ppt_w</p:attrName>
                                        </p:attrNameLst>
                                      </p:cBhvr>
                                      <p:tavLst>
                                        <p:tav tm="0">
                                          <p:val>
                                            <p:strVal val="ppt_w"/>
                                          </p:val>
                                        </p:tav>
                                        <p:tav tm="50000">
                                          <p:val>
                                            <p:strVal val="ppt_w+.3"/>
                                          </p:val>
                                        </p:tav>
                                        <p:tav tm="100000">
                                          <p:val>
                                            <p:strVal val="ppt_w+.3"/>
                                          </p:val>
                                        </p:tav>
                                      </p:tavLst>
                                    </p:anim>
                                    <p:anim calcmode="lin" valueType="num">
                                      <p:cBhvr>
                                        <p:cTn id="72" dur="500" fill="hold"/>
                                        <p:tgtEl>
                                          <p:spTgt spid="90115">
                                            <p:txEl>
                                              <p:pRg st="3" end="3"/>
                                            </p:txEl>
                                          </p:spTgt>
                                        </p:tgtEl>
                                        <p:attrNameLst>
                                          <p:attrName>ppt_x</p:attrName>
                                        </p:attrNameLst>
                                      </p:cBhvr>
                                      <p:tavLst>
                                        <p:tav tm="0">
                                          <p:val>
                                            <p:strVal val="ppt_x"/>
                                          </p:val>
                                        </p:tav>
                                        <p:tav tm="50000">
                                          <p:val>
                                            <p:strVal val="ppt_x"/>
                                          </p:val>
                                        </p:tav>
                                        <p:tav tm="100000">
                                          <p:val>
                                            <p:strVal val="ppt_x-.3"/>
                                          </p:val>
                                        </p:tav>
                                      </p:tavLst>
                                    </p:anim>
                                    <p:anim calcmode="lin" valueType="num">
                                      <p:cBhvr>
                                        <p:cTn id="73" dur="500" fill="hold"/>
                                        <p:tgtEl>
                                          <p:spTgt spid="90115">
                                            <p:txEl>
                                              <p:pRg st="3" end="3"/>
                                            </p:txEl>
                                          </p:spTgt>
                                        </p:tgtEl>
                                        <p:attrNameLst>
                                          <p:attrName>ppt_y</p:attrName>
                                        </p:attrNameLst>
                                      </p:cBhvr>
                                      <p:tavLst>
                                        <p:tav tm="0">
                                          <p:val>
                                            <p:strVal val="ppt_y"/>
                                          </p:val>
                                        </p:tav>
                                        <p:tav tm="100000">
                                          <p:val>
                                            <p:strVal val="ppt_y"/>
                                          </p:val>
                                        </p:tav>
                                      </p:tavLst>
                                    </p:anim>
                                    <p:set>
                                      <p:cBhvr>
                                        <p:cTn id="74" dur="1" fill="hold">
                                          <p:stCondLst>
                                            <p:cond delay="499"/>
                                          </p:stCondLst>
                                        </p:cTn>
                                        <p:tgtEl>
                                          <p:spTgt spid="90115">
                                            <p:txEl>
                                              <p:pRg st="3" end="3"/>
                                            </p:txEl>
                                          </p:spTgt>
                                        </p:tgtEl>
                                        <p:attrNameLst>
                                          <p:attrName>style.visibility</p:attrName>
                                        </p:attrNameLst>
                                      </p:cBhvr>
                                      <p:to>
                                        <p:strVal val="hidden"/>
                                      </p:to>
                                    </p:set>
                                  </p:childTnLst>
                                </p:cTn>
                              </p:par>
                              <p:par>
                                <p:cTn id="75" presetID="39" presetClass="exit" presetSubtype="0" decel="100000" fill="hold" grpId="1" nodeType="withEffect">
                                  <p:stCondLst>
                                    <p:cond delay="0"/>
                                  </p:stCondLst>
                                  <p:childTnLst>
                                    <p:anim calcmode="lin" valueType="num">
                                      <p:cBhvr>
                                        <p:cTn id="76" dur="500" fill="hold"/>
                                        <p:tgtEl>
                                          <p:spTgt spid="90115">
                                            <p:txEl>
                                              <p:pRg st="4" end="4"/>
                                            </p:txEl>
                                          </p:spTgt>
                                        </p:tgtEl>
                                        <p:attrNameLst>
                                          <p:attrName>ppt_h</p:attrName>
                                        </p:attrNameLst>
                                      </p:cBhvr>
                                      <p:tavLst>
                                        <p:tav tm="0">
                                          <p:val>
                                            <p:strVal val="ppt_h"/>
                                          </p:val>
                                        </p:tav>
                                        <p:tav tm="50000">
                                          <p:val>
                                            <p:strVal val="ppt_h/20"/>
                                          </p:val>
                                        </p:tav>
                                        <p:tav tm="100000">
                                          <p:val>
                                            <p:strVal val="ppt_h/20"/>
                                          </p:val>
                                        </p:tav>
                                      </p:tavLst>
                                    </p:anim>
                                    <p:anim calcmode="lin" valueType="num">
                                      <p:cBhvr>
                                        <p:cTn id="77" dur="500" fill="hold"/>
                                        <p:tgtEl>
                                          <p:spTgt spid="90115">
                                            <p:txEl>
                                              <p:pRg st="4" end="4"/>
                                            </p:txEl>
                                          </p:spTgt>
                                        </p:tgtEl>
                                        <p:attrNameLst>
                                          <p:attrName>ppt_w</p:attrName>
                                        </p:attrNameLst>
                                      </p:cBhvr>
                                      <p:tavLst>
                                        <p:tav tm="0">
                                          <p:val>
                                            <p:strVal val="ppt_w"/>
                                          </p:val>
                                        </p:tav>
                                        <p:tav tm="50000">
                                          <p:val>
                                            <p:strVal val="ppt_w+.3"/>
                                          </p:val>
                                        </p:tav>
                                        <p:tav tm="100000">
                                          <p:val>
                                            <p:strVal val="ppt_w+.3"/>
                                          </p:val>
                                        </p:tav>
                                      </p:tavLst>
                                    </p:anim>
                                    <p:anim calcmode="lin" valueType="num">
                                      <p:cBhvr>
                                        <p:cTn id="78" dur="500" fill="hold"/>
                                        <p:tgtEl>
                                          <p:spTgt spid="90115">
                                            <p:txEl>
                                              <p:pRg st="4" end="4"/>
                                            </p:txEl>
                                          </p:spTgt>
                                        </p:tgtEl>
                                        <p:attrNameLst>
                                          <p:attrName>ppt_x</p:attrName>
                                        </p:attrNameLst>
                                      </p:cBhvr>
                                      <p:tavLst>
                                        <p:tav tm="0">
                                          <p:val>
                                            <p:strVal val="ppt_x"/>
                                          </p:val>
                                        </p:tav>
                                        <p:tav tm="50000">
                                          <p:val>
                                            <p:strVal val="ppt_x"/>
                                          </p:val>
                                        </p:tav>
                                        <p:tav tm="100000">
                                          <p:val>
                                            <p:strVal val="ppt_x-.3"/>
                                          </p:val>
                                        </p:tav>
                                      </p:tavLst>
                                    </p:anim>
                                    <p:anim calcmode="lin" valueType="num">
                                      <p:cBhvr>
                                        <p:cTn id="79" dur="500" fill="hold"/>
                                        <p:tgtEl>
                                          <p:spTgt spid="90115">
                                            <p:txEl>
                                              <p:pRg st="4" end="4"/>
                                            </p:txEl>
                                          </p:spTgt>
                                        </p:tgtEl>
                                        <p:attrNameLst>
                                          <p:attrName>ppt_y</p:attrName>
                                        </p:attrNameLst>
                                      </p:cBhvr>
                                      <p:tavLst>
                                        <p:tav tm="0">
                                          <p:val>
                                            <p:strVal val="ppt_y"/>
                                          </p:val>
                                        </p:tav>
                                        <p:tav tm="100000">
                                          <p:val>
                                            <p:strVal val="ppt_y"/>
                                          </p:val>
                                        </p:tav>
                                      </p:tavLst>
                                    </p:anim>
                                    <p:set>
                                      <p:cBhvr>
                                        <p:cTn id="80" dur="1" fill="hold">
                                          <p:stCondLst>
                                            <p:cond delay="499"/>
                                          </p:stCondLst>
                                        </p:cTn>
                                        <p:tgtEl>
                                          <p:spTgt spid="90115">
                                            <p:txEl>
                                              <p:pRg st="4" end="4"/>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14" grpId="0"/>
      <p:bldP spid="90114" grpId="1"/>
      <p:bldP spid="90115" grpId="0" build="p">
        <p:tmplLst>
          <p:tmpl lvl="1">
            <p:tnLst>
              <p:par>
                <p:cTn presetID="39" presetClass="entr" presetSubtype="0" accel="100000" fill="hold" nodeType="clickEffect">
                  <p:stCondLst>
                    <p:cond delay="0"/>
                  </p:stCondLst>
                  <p:childTnLst>
                    <p:set>
                      <p:cBhvr>
                        <p:cTn dur="1" fill="hold">
                          <p:stCondLst>
                            <p:cond delay="0"/>
                          </p:stCondLst>
                        </p:cTn>
                        <p:tgtEl>
                          <p:spTgt spid="90115"/>
                        </p:tgtEl>
                        <p:attrNameLst>
                          <p:attrName>style.visibility</p:attrName>
                        </p:attrNameLst>
                      </p:cBhvr>
                      <p:to>
                        <p:strVal val="visible"/>
                      </p:to>
                    </p:set>
                    <p:anim calcmode="lin" valueType="num">
                      <p:cBhvr>
                        <p:cTn dur="500" fill="hold"/>
                        <p:tgtEl>
                          <p:spTgt spid="90115"/>
                        </p:tgtEl>
                        <p:attrNameLst>
                          <p:attrName>ppt_h</p:attrName>
                        </p:attrNameLst>
                      </p:cBhvr>
                      <p:tavLst>
                        <p:tav tm="0">
                          <p:val>
                            <p:strVal val="#ppt_h/20"/>
                          </p:val>
                        </p:tav>
                        <p:tav tm="50000">
                          <p:val>
                            <p:strVal val="#ppt_h/20"/>
                          </p:val>
                        </p:tav>
                        <p:tav tm="100000">
                          <p:val>
                            <p:strVal val="#ppt_h"/>
                          </p:val>
                        </p:tav>
                      </p:tavLst>
                    </p:anim>
                    <p:anim calcmode="lin" valueType="num">
                      <p:cBhvr>
                        <p:cTn dur="500" fill="hold"/>
                        <p:tgtEl>
                          <p:spTgt spid="90115"/>
                        </p:tgtEl>
                        <p:attrNameLst>
                          <p:attrName>ppt_w</p:attrName>
                        </p:attrNameLst>
                      </p:cBhvr>
                      <p:tavLst>
                        <p:tav tm="0">
                          <p:val>
                            <p:strVal val="#ppt_w+.3"/>
                          </p:val>
                        </p:tav>
                        <p:tav tm="50000">
                          <p:val>
                            <p:strVal val="#ppt_w+.3"/>
                          </p:val>
                        </p:tav>
                        <p:tav tm="100000">
                          <p:val>
                            <p:strVal val="#ppt_w"/>
                          </p:val>
                        </p:tav>
                      </p:tavLst>
                    </p:anim>
                    <p:anim calcmode="lin" valueType="num">
                      <p:cBhvr>
                        <p:cTn dur="500" fill="hold"/>
                        <p:tgtEl>
                          <p:spTgt spid="90115"/>
                        </p:tgtEl>
                        <p:attrNameLst>
                          <p:attrName>ppt_x</p:attrName>
                        </p:attrNameLst>
                      </p:cBhvr>
                      <p:tavLst>
                        <p:tav tm="0">
                          <p:val>
                            <p:strVal val="#ppt_x-.3"/>
                          </p:val>
                        </p:tav>
                        <p:tav tm="50000">
                          <p:val>
                            <p:strVal val="#ppt_x"/>
                          </p:val>
                        </p:tav>
                        <p:tav tm="100000">
                          <p:val>
                            <p:strVal val="#ppt_x"/>
                          </p:val>
                        </p:tav>
                      </p:tavLst>
                    </p:anim>
                    <p:anim calcmode="lin" valueType="num">
                      <p:cBhvr>
                        <p:cTn dur="500" fill="hold"/>
                        <p:tgtEl>
                          <p:spTgt spid="90115"/>
                        </p:tgtEl>
                        <p:attrNameLst>
                          <p:attrName>ppt_y</p:attrName>
                        </p:attrNameLst>
                      </p:cBhvr>
                      <p:tavLst>
                        <p:tav tm="0">
                          <p:val>
                            <p:strVal val="#ppt_y"/>
                          </p:val>
                        </p:tav>
                        <p:tav tm="100000">
                          <p:val>
                            <p:strVal val="#ppt_y"/>
                          </p:val>
                        </p:tav>
                      </p:tavLst>
                    </p:anim>
                  </p:childTnLst>
                </p:cTn>
              </p:par>
            </p:tnLst>
          </p:tmpl>
          <p:tmpl lvl="2">
            <p:tnLst>
              <p:par>
                <p:cTn presetID="39" presetClass="entr" presetSubtype="0" accel="100000" fill="hold" nodeType="withEffect">
                  <p:stCondLst>
                    <p:cond delay="0"/>
                  </p:stCondLst>
                  <p:childTnLst>
                    <p:set>
                      <p:cBhvr>
                        <p:cTn dur="1" fill="hold">
                          <p:stCondLst>
                            <p:cond delay="0"/>
                          </p:stCondLst>
                        </p:cTn>
                        <p:tgtEl>
                          <p:spTgt spid="90115"/>
                        </p:tgtEl>
                        <p:attrNameLst>
                          <p:attrName>style.visibility</p:attrName>
                        </p:attrNameLst>
                      </p:cBhvr>
                      <p:to>
                        <p:strVal val="visible"/>
                      </p:to>
                    </p:set>
                    <p:anim calcmode="lin" valueType="num">
                      <p:cBhvr>
                        <p:cTn dur="500" fill="hold"/>
                        <p:tgtEl>
                          <p:spTgt spid="90115"/>
                        </p:tgtEl>
                        <p:attrNameLst>
                          <p:attrName>ppt_h</p:attrName>
                        </p:attrNameLst>
                      </p:cBhvr>
                      <p:tavLst>
                        <p:tav tm="0">
                          <p:val>
                            <p:strVal val="#ppt_h/20"/>
                          </p:val>
                        </p:tav>
                        <p:tav tm="50000">
                          <p:val>
                            <p:strVal val="#ppt_h/20"/>
                          </p:val>
                        </p:tav>
                        <p:tav tm="100000">
                          <p:val>
                            <p:strVal val="#ppt_h"/>
                          </p:val>
                        </p:tav>
                      </p:tavLst>
                    </p:anim>
                    <p:anim calcmode="lin" valueType="num">
                      <p:cBhvr>
                        <p:cTn dur="500" fill="hold"/>
                        <p:tgtEl>
                          <p:spTgt spid="90115"/>
                        </p:tgtEl>
                        <p:attrNameLst>
                          <p:attrName>ppt_w</p:attrName>
                        </p:attrNameLst>
                      </p:cBhvr>
                      <p:tavLst>
                        <p:tav tm="0">
                          <p:val>
                            <p:strVal val="#ppt_w+.3"/>
                          </p:val>
                        </p:tav>
                        <p:tav tm="50000">
                          <p:val>
                            <p:strVal val="#ppt_w+.3"/>
                          </p:val>
                        </p:tav>
                        <p:tav tm="100000">
                          <p:val>
                            <p:strVal val="#ppt_w"/>
                          </p:val>
                        </p:tav>
                      </p:tavLst>
                    </p:anim>
                    <p:anim calcmode="lin" valueType="num">
                      <p:cBhvr>
                        <p:cTn dur="500" fill="hold"/>
                        <p:tgtEl>
                          <p:spTgt spid="90115"/>
                        </p:tgtEl>
                        <p:attrNameLst>
                          <p:attrName>ppt_x</p:attrName>
                        </p:attrNameLst>
                      </p:cBhvr>
                      <p:tavLst>
                        <p:tav tm="0">
                          <p:val>
                            <p:strVal val="#ppt_x-.3"/>
                          </p:val>
                        </p:tav>
                        <p:tav tm="50000">
                          <p:val>
                            <p:strVal val="#ppt_x"/>
                          </p:val>
                        </p:tav>
                        <p:tav tm="100000">
                          <p:val>
                            <p:strVal val="#ppt_x"/>
                          </p:val>
                        </p:tav>
                      </p:tavLst>
                    </p:anim>
                    <p:anim calcmode="lin" valueType="num">
                      <p:cBhvr>
                        <p:cTn dur="500" fill="hold"/>
                        <p:tgtEl>
                          <p:spTgt spid="90115"/>
                        </p:tgtEl>
                        <p:attrNameLst>
                          <p:attrName>ppt_y</p:attrName>
                        </p:attrNameLst>
                      </p:cBhvr>
                      <p:tavLst>
                        <p:tav tm="0">
                          <p:val>
                            <p:strVal val="#ppt_y"/>
                          </p:val>
                        </p:tav>
                        <p:tav tm="100000">
                          <p:val>
                            <p:strVal val="#ppt_y"/>
                          </p:val>
                        </p:tav>
                      </p:tavLst>
                    </p:anim>
                  </p:childTnLst>
                </p:cTn>
              </p:par>
            </p:tnLst>
          </p:tmpl>
          <p:tmpl lvl="3">
            <p:tnLst>
              <p:par>
                <p:cTn presetID="39" presetClass="entr" presetSubtype="0" accel="100000" fill="hold" nodeType="withEffect">
                  <p:stCondLst>
                    <p:cond delay="0"/>
                  </p:stCondLst>
                  <p:childTnLst>
                    <p:set>
                      <p:cBhvr>
                        <p:cTn dur="1" fill="hold">
                          <p:stCondLst>
                            <p:cond delay="0"/>
                          </p:stCondLst>
                        </p:cTn>
                        <p:tgtEl>
                          <p:spTgt spid="90115"/>
                        </p:tgtEl>
                        <p:attrNameLst>
                          <p:attrName>style.visibility</p:attrName>
                        </p:attrNameLst>
                      </p:cBhvr>
                      <p:to>
                        <p:strVal val="visible"/>
                      </p:to>
                    </p:set>
                    <p:anim calcmode="lin" valueType="num">
                      <p:cBhvr>
                        <p:cTn dur="500" fill="hold"/>
                        <p:tgtEl>
                          <p:spTgt spid="90115"/>
                        </p:tgtEl>
                        <p:attrNameLst>
                          <p:attrName>ppt_h</p:attrName>
                        </p:attrNameLst>
                      </p:cBhvr>
                      <p:tavLst>
                        <p:tav tm="0">
                          <p:val>
                            <p:strVal val="#ppt_h/20"/>
                          </p:val>
                        </p:tav>
                        <p:tav tm="50000">
                          <p:val>
                            <p:strVal val="#ppt_h/20"/>
                          </p:val>
                        </p:tav>
                        <p:tav tm="100000">
                          <p:val>
                            <p:strVal val="#ppt_h"/>
                          </p:val>
                        </p:tav>
                      </p:tavLst>
                    </p:anim>
                    <p:anim calcmode="lin" valueType="num">
                      <p:cBhvr>
                        <p:cTn dur="500" fill="hold"/>
                        <p:tgtEl>
                          <p:spTgt spid="90115"/>
                        </p:tgtEl>
                        <p:attrNameLst>
                          <p:attrName>ppt_w</p:attrName>
                        </p:attrNameLst>
                      </p:cBhvr>
                      <p:tavLst>
                        <p:tav tm="0">
                          <p:val>
                            <p:strVal val="#ppt_w+.3"/>
                          </p:val>
                        </p:tav>
                        <p:tav tm="50000">
                          <p:val>
                            <p:strVal val="#ppt_w+.3"/>
                          </p:val>
                        </p:tav>
                        <p:tav tm="100000">
                          <p:val>
                            <p:strVal val="#ppt_w"/>
                          </p:val>
                        </p:tav>
                      </p:tavLst>
                    </p:anim>
                    <p:anim calcmode="lin" valueType="num">
                      <p:cBhvr>
                        <p:cTn dur="500" fill="hold"/>
                        <p:tgtEl>
                          <p:spTgt spid="90115"/>
                        </p:tgtEl>
                        <p:attrNameLst>
                          <p:attrName>ppt_x</p:attrName>
                        </p:attrNameLst>
                      </p:cBhvr>
                      <p:tavLst>
                        <p:tav tm="0">
                          <p:val>
                            <p:strVal val="#ppt_x-.3"/>
                          </p:val>
                        </p:tav>
                        <p:tav tm="50000">
                          <p:val>
                            <p:strVal val="#ppt_x"/>
                          </p:val>
                        </p:tav>
                        <p:tav tm="100000">
                          <p:val>
                            <p:strVal val="#ppt_x"/>
                          </p:val>
                        </p:tav>
                      </p:tavLst>
                    </p:anim>
                    <p:anim calcmode="lin" valueType="num">
                      <p:cBhvr>
                        <p:cTn dur="500" fill="hold"/>
                        <p:tgtEl>
                          <p:spTgt spid="90115"/>
                        </p:tgtEl>
                        <p:attrNameLst>
                          <p:attrName>ppt_y</p:attrName>
                        </p:attrNameLst>
                      </p:cBhvr>
                      <p:tavLst>
                        <p:tav tm="0">
                          <p:val>
                            <p:strVal val="#ppt_y"/>
                          </p:val>
                        </p:tav>
                        <p:tav tm="100000">
                          <p:val>
                            <p:strVal val="#ppt_y"/>
                          </p:val>
                        </p:tav>
                      </p:tavLst>
                    </p:anim>
                  </p:childTnLst>
                </p:cTn>
              </p:par>
            </p:tnLst>
          </p:tmpl>
          <p:tmpl lvl="4">
            <p:tnLst>
              <p:par>
                <p:cTn presetID="39" presetClass="entr" presetSubtype="0" accel="100000" fill="hold" nodeType="withEffect">
                  <p:stCondLst>
                    <p:cond delay="0"/>
                  </p:stCondLst>
                  <p:childTnLst>
                    <p:set>
                      <p:cBhvr>
                        <p:cTn dur="1" fill="hold">
                          <p:stCondLst>
                            <p:cond delay="0"/>
                          </p:stCondLst>
                        </p:cTn>
                        <p:tgtEl>
                          <p:spTgt spid="90115"/>
                        </p:tgtEl>
                        <p:attrNameLst>
                          <p:attrName>style.visibility</p:attrName>
                        </p:attrNameLst>
                      </p:cBhvr>
                      <p:to>
                        <p:strVal val="visible"/>
                      </p:to>
                    </p:set>
                    <p:anim calcmode="lin" valueType="num">
                      <p:cBhvr>
                        <p:cTn dur="500" fill="hold"/>
                        <p:tgtEl>
                          <p:spTgt spid="90115"/>
                        </p:tgtEl>
                        <p:attrNameLst>
                          <p:attrName>ppt_h</p:attrName>
                        </p:attrNameLst>
                      </p:cBhvr>
                      <p:tavLst>
                        <p:tav tm="0">
                          <p:val>
                            <p:strVal val="#ppt_h/20"/>
                          </p:val>
                        </p:tav>
                        <p:tav tm="50000">
                          <p:val>
                            <p:strVal val="#ppt_h/20"/>
                          </p:val>
                        </p:tav>
                        <p:tav tm="100000">
                          <p:val>
                            <p:strVal val="#ppt_h"/>
                          </p:val>
                        </p:tav>
                      </p:tavLst>
                    </p:anim>
                    <p:anim calcmode="lin" valueType="num">
                      <p:cBhvr>
                        <p:cTn dur="500" fill="hold"/>
                        <p:tgtEl>
                          <p:spTgt spid="90115"/>
                        </p:tgtEl>
                        <p:attrNameLst>
                          <p:attrName>ppt_w</p:attrName>
                        </p:attrNameLst>
                      </p:cBhvr>
                      <p:tavLst>
                        <p:tav tm="0">
                          <p:val>
                            <p:strVal val="#ppt_w+.3"/>
                          </p:val>
                        </p:tav>
                        <p:tav tm="50000">
                          <p:val>
                            <p:strVal val="#ppt_w+.3"/>
                          </p:val>
                        </p:tav>
                        <p:tav tm="100000">
                          <p:val>
                            <p:strVal val="#ppt_w"/>
                          </p:val>
                        </p:tav>
                      </p:tavLst>
                    </p:anim>
                    <p:anim calcmode="lin" valueType="num">
                      <p:cBhvr>
                        <p:cTn dur="500" fill="hold"/>
                        <p:tgtEl>
                          <p:spTgt spid="90115"/>
                        </p:tgtEl>
                        <p:attrNameLst>
                          <p:attrName>ppt_x</p:attrName>
                        </p:attrNameLst>
                      </p:cBhvr>
                      <p:tavLst>
                        <p:tav tm="0">
                          <p:val>
                            <p:strVal val="#ppt_x-.3"/>
                          </p:val>
                        </p:tav>
                        <p:tav tm="50000">
                          <p:val>
                            <p:strVal val="#ppt_x"/>
                          </p:val>
                        </p:tav>
                        <p:tav tm="100000">
                          <p:val>
                            <p:strVal val="#ppt_x"/>
                          </p:val>
                        </p:tav>
                      </p:tavLst>
                    </p:anim>
                    <p:anim calcmode="lin" valueType="num">
                      <p:cBhvr>
                        <p:cTn dur="500" fill="hold"/>
                        <p:tgtEl>
                          <p:spTgt spid="90115"/>
                        </p:tgtEl>
                        <p:attrNameLst>
                          <p:attrName>ppt_y</p:attrName>
                        </p:attrNameLst>
                      </p:cBhvr>
                      <p:tavLst>
                        <p:tav tm="0">
                          <p:val>
                            <p:strVal val="#ppt_y"/>
                          </p:val>
                        </p:tav>
                        <p:tav tm="100000">
                          <p:val>
                            <p:strVal val="#ppt_y"/>
                          </p:val>
                        </p:tav>
                      </p:tavLst>
                    </p:anim>
                  </p:childTnLst>
                </p:cTn>
              </p:par>
            </p:tnLst>
          </p:tmpl>
          <p:tmpl lvl="5">
            <p:tnLst>
              <p:par>
                <p:cTn presetID="39" presetClass="entr" presetSubtype="0" accel="100000" fill="hold" nodeType="withEffect">
                  <p:stCondLst>
                    <p:cond delay="0"/>
                  </p:stCondLst>
                  <p:childTnLst>
                    <p:set>
                      <p:cBhvr>
                        <p:cTn dur="1" fill="hold">
                          <p:stCondLst>
                            <p:cond delay="0"/>
                          </p:stCondLst>
                        </p:cTn>
                        <p:tgtEl>
                          <p:spTgt spid="90115"/>
                        </p:tgtEl>
                        <p:attrNameLst>
                          <p:attrName>style.visibility</p:attrName>
                        </p:attrNameLst>
                      </p:cBhvr>
                      <p:to>
                        <p:strVal val="visible"/>
                      </p:to>
                    </p:set>
                    <p:anim calcmode="lin" valueType="num">
                      <p:cBhvr>
                        <p:cTn dur="500" fill="hold"/>
                        <p:tgtEl>
                          <p:spTgt spid="90115"/>
                        </p:tgtEl>
                        <p:attrNameLst>
                          <p:attrName>ppt_h</p:attrName>
                        </p:attrNameLst>
                      </p:cBhvr>
                      <p:tavLst>
                        <p:tav tm="0">
                          <p:val>
                            <p:strVal val="#ppt_h/20"/>
                          </p:val>
                        </p:tav>
                        <p:tav tm="50000">
                          <p:val>
                            <p:strVal val="#ppt_h/20"/>
                          </p:val>
                        </p:tav>
                        <p:tav tm="100000">
                          <p:val>
                            <p:strVal val="#ppt_h"/>
                          </p:val>
                        </p:tav>
                      </p:tavLst>
                    </p:anim>
                    <p:anim calcmode="lin" valueType="num">
                      <p:cBhvr>
                        <p:cTn dur="500" fill="hold"/>
                        <p:tgtEl>
                          <p:spTgt spid="90115"/>
                        </p:tgtEl>
                        <p:attrNameLst>
                          <p:attrName>ppt_w</p:attrName>
                        </p:attrNameLst>
                      </p:cBhvr>
                      <p:tavLst>
                        <p:tav tm="0">
                          <p:val>
                            <p:strVal val="#ppt_w+.3"/>
                          </p:val>
                        </p:tav>
                        <p:tav tm="50000">
                          <p:val>
                            <p:strVal val="#ppt_w+.3"/>
                          </p:val>
                        </p:tav>
                        <p:tav tm="100000">
                          <p:val>
                            <p:strVal val="#ppt_w"/>
                          </p:val>
                        </p:tav>
                      </p:tavLst>
                    </p:anim>
                    <p:anim calcmode="lin" valueType="num">
                      <p:cBhvr>
                        <p:cTn dur="500" fill="hold"/>
                        <p:tgtEl>
                          <p:spTgt spid="90115"/>
                        </p:tgtEl>
                        <p:attrNameLst>
                          <p:attrName>ppt_x</p:attrName>
                        </p:attrNameLst>
                      </p:cBhvr>
                      <p:tavLst>
                        <p:tav tm="0">
                          <p:val>
                            <p:strVal val="#ppt_x-.3"/>
                          </p:val>
                        </p:tav>
                        <p:tav tm="50000">
                          <p:val>
                            <p:strVal val="#ppt_x"/>
                          </p:val>
                        </p:tav>
                        <p:tav tm="100000">
                          <p:val>
                            <p:strVal val="#ppt_x"/>
                          </p:val>
                        </p:tav>
                      </p:tavLst>
                    </p:anim>
                    <p:anim calcmode="lin" valueType="num">
                      <p:cBhvr>
                        <p:cTn dur="500" fill="hold"/>
                        <p:tgtEl>
                          <p:spTgt spid="90115"/>
                        </p:tgtEl>
                        <p:attrNameLst>
                          <p:attrName>ppt_y</p:attrName>
                        </p:attrNameLst>
                      </p:cBhvr>
                      <p:tavLst>
                        <p:tav tm="0">
                          <p:val>
                            <p:strVal val="#ppt_y"/>
                          </p:val>
                        </p:tav>
                        <p:tav tm="100000">
                          <p:val>
                            <p:strVal val="#ppt_y"/>
                          </p:val>
                        </p:tav>
                      </p:tavLst>
                    </p:anim>
                  </p:childTnLst>
                </p:cTn>
              </p:par>
            </p:tnLst>
          </p:tmpl>
        </p:tmplLst>
      </p:bldP>
      <p:bldP spid="90115" grpId="1" build="allAtOnce">
        <p:tmplLst>
          <p:tmpl lvl="1">
            <p:tnLst>
              <p:par>
                <p:cTn presetID="39" presetClass="exit" presetSubtype="0" decel="100000" fill="hold" nodeType="withEffect">
                  <p:stCondLst>
                    <p:cond delay="0"/>
                  </p:stCondLst>
                  <p:childTnLst>
                    <p:anim calcmode="lin" valueType="num">
                      <p:cBhvr>
                        <p:cTn dur="500" fill="hold"/>
                        <p:tgtEl>
                          <p:spTgt spid="90115"/>
                        </p:tgtEl>
                        <p:attrNameLst>
                          <p:attrName>ppt_h</p:attrName>
                        </p:attrNameLst>
                      </p:cBhvr>
                      <p:tavLst>
                        <p:tav tm="0">
                          <p:val>
                            <p:strVal val="ppt_h"/>
                          </p:val>
                        </p:tav>
                        <p:tav tm="50000">
                          <p:val>
                            <p:strVal val="ppt_h/20"/>
                          </p:val>
                        </p:tav>
                        <p:tav tm="100000">
                          <p:val>
                            <p:strVal val="ppt_h/20"/>
                          </p:val>
                        </p:tav>
                      </p:tavLst>
                    </p:anim>
                    <p:anim calcmode="lin" valueType="num">
                      <p:cBhvr>
                        <p:cTn dur="500" fill="hold"/>
                        <p:tgtEl>
                          <p:spTgt spid="90115"/>
                        </p:tgtEl>
                        <p:attrNameLst>
                          <p:attrName>ppt_w</p:attrName>
                        </p:attrNameLst>
                      </p:cBhvr>
                      <p:tavLst>
                        <p:tav tm="0">
                          <p:val>
                            <p:strVal val="ppt_w"/>
                          </p:val>
                        </p:tav>
                        <p:tav tm="50000">
                          <p:val>
                            <p:strVal val="ppt_w+.3"/>
                          </p:val>
                        </p:tav>
                        <p:tav tm="100000">
                          <p:val>
                            <p:strVal val="ppt_w+.3"/>
                          </p:val>
                        </p:tav>
                      </p:tavLst>
                    </p:anim>
                    <p:anim calcmode="lin" valueType="num">
                      <p:cBhvr>
                        <p:cTn dur="500" fill="hold"/>
                        <p:tgtEl>
                          <p:spTgt spid="90115"/>
                        </p:tgtEl>
                        <p:attrNameLst>
                          <p:attrName>ppt_x</p:attrName>
                        </p:attrNameLst>
                      </p:cBhvr>
                      <p:tavLst>
                        <p:tav tm="0">
                          <p:val>
                            <p:strVal val="ppt_x"/>
                          </p:val>
                        </p:tav>
                        <p:tav tm="50000">
                          <p:val>
                            <p:strVal val="ppt_x"/>
                          </p:val>
                        </p:tav>
                        <p:tav tm="100000">
                          <p:val>
                            <p:strVal val="ppt_x-.3"/>
                          </p:val>
                        </p:tav>
                      </p:tavLst>
                    </p:anim>
                    <p:anim calcmode="lin" valueType="num">
                      <p:cBhvr>
                        <p:cTn dur="500" fill="hold"/>
                        <p:tgtEl>
                          <p:spTgt spid="90115"/>
                        </p:tgtEl>
                        <p:attrNameLst>
                          <p:attrName>ppt_y</p:attrName>
                        </p:attrNameLst>
                      </p:cBhvr>
                      <p:tavLst>
                        <p:tav tm="0">
                          <p:val>
                            <p:strVal val="ppt_y"/>
                          </p:val>
                        </p:tav>
                        <p:tav tm="100000">
                          <p:val>
                            <p:strVal val="ppt_y"/>
                          </p:val>
                        </p:tav>
                      </p:tavLst>
                    </p:anim>
                    <p:set>
                      <p:cBhvr>
                        <p:cTn dur="1" fill="hold">
                          <p:stCondLst>
                            <p:cond delay="499"/>
                          </p:stCondLst>
                        </p:cTn>
                        <p:tgtEl>
                          <p:spTgt spid="90115"/>
                        </p:tgtEl>
                        <p:attrNameLst>
                          <p:attrName>style.visibility</p:attrName>
                        </p:attrNameLst>
                      </p:cBhvr>
                      <p:to>
                        <p:strVal val="hidden"/>
                      </p:to>
                    </p:set>
                  </p:childTnLst>
                </p:cTn>
              </p:par>
            </p:tnLst>
          </p:tmpl>
          <p:tmpl lvl="2">
            <p:tnLst>
              <p:par>
                <p:cTn presetID="39" presetClass="exit" presetSubtype="0" decel="100000" fill="hold" nodeType="withEffect">
                  <p:stCondLst>
                    <p:cond delay="0"/>
                  </p:stCondLst>
                  <p:childTnLst>
                    <p:anim calcmode="lin" valueType="num">
                      <p:cBhvr>
                        <p:cTn dur="500" fill="hold"/>
                        <p:tgtEl>
                          <p:spTgt spid="90115"/>
                        </p:tgtEl>
                        <p:attrNameLst>
                          <p:attrName>ppt_h</p:attrName>
                        </p:attrNameLst>
                      </p:cBhvr>
                      <p:tavLst>
                        <p:tav tm="0">
                          <p:val>
                            <p:strVal val="ppt_h"/>
                          </p:val>
                        </p:tav>
                        <p:tav tm="50000">
                          <p:val>
                            <p:strVal val="ppt_h/20"/>
                          </p:val>
                        </p:tav>
                        <p:tav tm="100000">
                          <p:val>
                            <p:strVal val="ppt_h/20"/>
                          </p:val>
                        </p:tav>
                      </p:tavLst>
                    </p:anim>
                    <p:anim calcmode="lin" valueType="num">
                      <p:cBhvr>
                        <p:cTn dur="500" fill="hold"/>
                        <p:tgtEl>
                          <p:spTgt spid="90115"/>
                        </p:tgtEl>
                        <p:attrNameLst>
                          <p:attrName>ppt_w</p:attrName>
                        </p:attrNameLst>
                      </p:cBhvr>
                      <p:tavLst>
                        <p:tav tm="0">
                          <p:val>
                            <p:strVal val="ppt_w"/>
                          </p:val>
                        </p:tav>
                        <p:tav tm="50000">
                          <p:val>
                            <p:strVal val="ppt_w+.3"/>
                          </p:val>
                        </p:tav>
                        <p:tav tm="100000">
                          <p:val>
                            <p:strVal val="ppt_w+.3"/>
                          </p:val>
                        </p:tav>
                      </p:tavLst>
                    </p:anim>
                    <p:anim calcmode="lin" valueType="num">
                      <p:cBhvr>
                        <p:cTn dur="500" fill="hold"/>
                        <p:tgtEl>
                          <p:spTgt spid="90115"/>
                        </p:tgtEl>
                        <p:attrNameLst>
                          <p:attrName>ppt_x</p:attrName>
                        </p:attrNameLst>
                      </p:cBhvr>
                      <p:tavLst>
                        <p:tav tm="0">
                          <p:val>
                            <p:strVal val="ppt_x"/>
                          </p:val>
                        </p:tav>
                        <p:tav tm="50000">
                          <p:val>
                            <p:strVal val="ppt_x"/>
                          </p:val>
                        </p:tav>
                        <p:tav tm="100000">
                          <p:val>
                            <p:strVal val="ppt_x-.3"/>
                          </p:val>
                        </p:tav>
                      </p:tavLst>
                    </p:anim>
                    <p:anim calcmode="lin" valueType="num">
                      <p:cBhvr>
                        <p:cTn dur="500" fill="hold"/>
                        <p:tgtEl>
                          <p:spTgt spid="90115"/>
                        </p:tgtEl>
                        <p:attrNameLst>
                          <p:attrName>ppt_y</p:attrName>
                        </p:attrNameLst>
                      </p:cBhvr>
                      <p:tavLst>
                        <p:tav tm="0">
                          <p:val>
                            <p:strVal val="ppt_y"/>
                          </p:val>
                        </p:tav>
                        <p:tav tm="100000">
                          <p:val>
                            <p:strVal val="ppt_y"/>
                          </p:val>
                        </p:tav>
                      </p:tavLst>
                    </p:anim>
                    <p:set>
                      <p:cBhvr>
                        <p:cTn dur="1" fill="hold">
                          <p:stCondLst>
                            <p:cond delay="499"/>
                          </p:stCondLst>
                        </p:cTn>
                        <p:tgtEl>
                          <p:spTgt spid="90115"/>
                        </p:tgtEl>
                        <p:attrNameLst>
                          <p:attrName>style.visibility</p:attrName>
                        </p:attrNameLst>
                      </p:cBhvr>
                      <p:to>
                        <p:strVal val="hidden"/>
                      </p:to>
                    </p:set>
                  </p:childTnLst>
                </p:cTn>
              </p:par>
            </p:tnLst>
          </p:tmpl>
          <p:tmpl lvl="3">
            <p:tnLst>
              <p:par>
                <p:cTn presetID="39" presetClass="exit" presetSubtype="0" decel="100000" fill="hold" nodeType="withEffect">
                  <p:stCondLst>
                    <p:cond delay="0"/>
                  </p:stCondLst>
                  <p:childTnLst>
                    <p:anim calcmode="lin" valueType="num">
                      <p:cBhvr>
                        <p:cTn dur="500" fill="hold"/>
                        <p:tgtEl>
                          <p:spTgt spid="90115"/>
                        </p:tgtEl>
                        <p:attrNameLst>
                          <p:attrName>ppt_h</p:attrName>
                        </p:attrNameLst>
                      </p:cBhvr>
                      <p:tavLst>
                        <p:tav tm="0">
                          <p:val>
                            <p:strVal val="ppt_h"/>
                          </p:val>
                        </p:tav>
                        <p:tav tm="50000">
                          <p:val>
                            <p:strVal val="ppt_h/20"/>
                          </p:val>
                        </p:tav>
                        <p:tav tm="100000">
                          <p:val>
                            <p:strVal val="ppt_h/20"/>
                          </p:val>
                        </p:tav>
                      </p:tavLst>
                    </p:anim>
                    <p:anim calcmode="lin" valueType="num">
                      <p:cBhvr>
                        <p:cTn dur="500" fill="hold"/>
                        <p:tgtEl>
                          <p:spTgt spid="90115"/>
                        </p:tgtEl>
                        <p:attrNameLst>
                          <p:attrName>ppt_w</p:attrName>
                        </p:attrNameLst>
                      </p:cBhvr>
                      <p:tavLst>
                        <p:tav tm="0">
                          <p:val>
                            <p:strVal val="ppt_w"/>
                          </p:val>
                        </p:tav>
                        <p:tav tm="50000">
                          <p:val>
                            <p:strVal val="ppt_w+.3"/>
                          </p:val>
                        </p:tav>
                        <p:tav tm="100000">
                          <p:val>
                            <p:strVal val="ppt_w+.3"/>
                          </p:val>
                        </p:tav>
                      </p:tavLst>
                    </p:anim>
                    <p:anim calcmode="lin" valueType="num">
                      <p:cBhvr>
                        <p:cTn dur="500" fill="hold"/>
                        <p:tgtEl>
                          <p:spTgt spid="90115"/>
                        </p:tgtEl>
                        <p:attrNameLst>
                          <p:attrName>ppt_x</p:attrName>
                        </p:attrNameLst>
                      </p:cBhvr>
                      <p:tavLst>
                        <p:tav tm="0">
                          <p:val>
                            <p:strVal val="ppt_x"/>
                          </p:val>
                        </p:tav>
                        <p:tav tm="50000">
                          <p:val>
                            <p:strVal val="ppt_x"/>
                          </p:val>
                        </p:tav>
                        <p:tav tm="100000">
                          <p:val>
                            <p:strVal val="ppt_x-.3"/>
                          </p:val>
                        </p:tav>
                      </p:tavLst>
                    </p:anim>
                    <p:anim calcmode="lin" valueType="num">
                      <p:cBhvr>
                        <p:cTn dur="500" fill="hold"/>
                        <p:tgtEl>
                          <p:spTgt spid="90115"/>
                        </p:tgtEl>
                        <p:attrNameLst>
                          <p:attrName>ppt_y</p:attrName>
                        </p:attrNameLst>
                      </p:cBhvr>
                      <p:tavLst>
                        <p:tav tm="0">
                          <p:val>
                            <p:strVal val="ppt_y"/>
                          </p:val>
                        </p:tav>
                        <p:tav tm="100000">
                          <p:val>
                            <p:strVal val="ppt_y"/>
                          </p:val>
                        </p:tav>
                      </p:tavLst>
                    </p:anim>
                    <p:set>
                      <p:cBhvr>
                        <p:cTn dur="1" fill="hold">
                          <p:stCondLst>
                            <p:cond delay="499"/>
                          </p:stCondLst>
                        </p:cTn>
                        <p:tgtEl>
                          <p:spTgt spid="90115"/>
                        </p:tgtEl>
                        <p:attrNameLst>
                          <p:attrName>style.visibility</p:attrName>
                        </p:attrNameLst>
                      </p:cBhvr>
                      <p:to>
                        <p:strVal val="hidden"/>
                      </p:to>
                    </p:set>
                  </p:childTnLst>
                </p:cTn>
              </p:par>
            </p:tnLst>
          </p:tmpl>
          <p:tmpl lvl="4">
            <p:tnLst>
              <p:par>
                <p:cTn presetID="39" presetClass="exit" presetSubtype="0" decel="100000" fill="hold" nodeType="withEffect">
                  <p:stCondLst>
                    <p:cond delay="0"/>
                  </p:stCondLst>
                  <p:childTnLst>
                    <p:anim calcmode="lin" valueType="num">
                      <p:cBhvr>
                        <p:cTn dur="500" fill="hold"/>
                        <p:tgtEl>
                          <p:spTgt spid="90115"/>
                        </p:tgtEl>
                        <p:attrNameLst>
                          <p:attrName>ppt_h</p:attrName>
                        </p:attrNameLst>
                      </p:cBhvr>
                      <p:tavLst>
                        <p:tav tm="0">
                          <p:val>
                            <p:strVal val="ppt_h"/>
                          </p:val>
                        </p:tav>
                        <p:tav tm="50000">
                          <p:val>
                            <p:strVal val="ppt_h/20"/>
                          </p:val>
                        </p:tav>
                        <p:tav tm="100000">
                          <p:val>
                            <p:strVal val="ppt_h/20"/>
                          </p:val>
                        </p:tav>
                      </p:tavLst>
                    </p:anim>
                    <p:anim calcmode="lin" valueType="num">
                      <p:cBhvr>
                        <p:cTn dur="500" fill="hold"/>
                        <p:tgtEl>
                          <p:spTgt spid="90115"/>
                        </p:tgtEl>
                        <p:attrNameLst>
                          <p:attrName>ppt_w</p:attrName>
                        </p:attrNameLst>
                      </p:cBhvr>
                      <p:tavLst>
                        <p:tav tm="0">
                          <p:val>
                            <p:strVal val="ppt_w"/>
                          </p:val>
                        </p:tav>
                        <p:tav tm="50000">
                          <p:val>
                            <p:strVal val="ppt_w+.3"/>
                          </p:val>
                        </p:tav>
                        <p:tav tm="100000">
                          <p:val>
                            <p:strVal val="ppt_w+.3"/>
                          </p:val>
                        </p:tav>
                      </p:tavLst>
                    </p:anim>
                    <p:anim calcmode="lin" valueType="num">
                      <p:cBhvr>
                        <p:cTn dur="500" fill="hold"/>
                        <p:tgtEl>
                          <p:spTgt spid="90115"/>
                        </p:tgtEl>
                        <p:attrNameLst>
                          <p:attrName>ppt_x</p:attrName>
                        </p:attrNameLst>
                      </p:cBhvr>
                      <p:tavLst>
                        <p:tav tm="0">
                          <p:val>
                            <p:strVal val="ppt_x"/>
                          </p:val>
                        </p:tav>
                        <p:tav tm="50000">
                          <p:val>
                            <p:strVal val="ppt_x"/>
                          </p:val>
                        </p:tav>
                        <p:tav tm="100000">
                          <p:val>
                            <p:strVal val="ppt_x-.3"/>
                          </p:val>
                        </p:tav>
                      </p:tavLst>
                    </p:anim>
                    <p:anim calcmode="lin" valueType="num">
                      <p:cBhvr>
                        <p:cTn dur="500" fill="hold"/>
                        <p:tgtEl>
                          <p:spTgt spid="90115"/>
                        </p:tgtEl>
                        <p:attrNameLst>
                          <p:attrName>ppt_y</p:attrName>
                        </p:attrNameLst>
                      </p:cBhvr>
                      <p:tavLst>
                        <p:tav tm="0">
                          <p:val>
                            <p:strVal val="ppt_y"/>
                          </p:val>
                        </p:tav>
                        <p:tav tm="100000">
                          <p:val>
                            <p:strVal val="ppt_y"/>
                          </p:val>
                        </p:tav>
                      </p:tavLst>
                    </p:anim>
                    <p:set>
                      <p:cBhvr>
                        <p:cTn dur="1" fill="hold">
                          <p:stCondLst>
                            <p:cond delay="499"/>
                          </p:stCondLst>
                        </p:cTn>
                        <p:tgtEl>
                          <p:spTgt spid="90115"/>
                        </p:tgtEl>
                        <p:attrNameLst>
                          <p:attrName>style.visibility</p:attrName>
                        </p:attrNameLst>
                      </p:cBhvr>
                      <p:to>
                        <p:strVal val="hidden"/>
                      </p:to>
                    </p:set>
                  </p:childTnLst>
                </p:cTn>
              </p:par>
            </p:tnLst>
          </p:tmpl>
          <p:tmpl lvl="5">
            <p:tnLst>
              <p:par>
                <p:cTn presetID="39" presetClass="exit" presetSubtype="0" decel="100000" fill="hold" nodeType="withEffect">
                  <p:stCondLst>
                    <p:cond delay="0"/>
                  </p:stCondLst>
                  <p:childTnLst>
                    <p:anim calcmode="lin" valueType="num">
                      <p:cBhvr>
                        <p:cTn dur="500" fill="hold"/>
                        <p:tgtEl>
                          <p:spTgt spid="90115"/>
                        </p:tgtEl>
                        <p:attrNameLst>
                          <p:attrName>ppt_h</p:attrName>
                        </p:attrNameLst>
                      </p:cBhvr>
                      <p:tavLst>
                        <p:tav tm="0">
                          <p:val>
                            <p:strVal val="ppt_h"/>
                          </p:val>
                        </p:tav>
                        <p:tav tm="50000">
                          <p:val>
                            <p:strVal val="ppt_h/20"/>
                          </p:val>
                        </p:tav>
                        <p:tav tm="100000">
                          <p:val>
                            <p:strVal val="ppt_h/20"/>
                          </p:val>
                        </p:tav>
                      </p:tavLst>
                    </p:anim>
                    <p:anim calcmode="lin" valueType="num">
                      <p:cBhvr>
                        <p:cTn dur="500" fill="hold"/>
                        <p:tgtEl>
                          <p:spTgt spid="90115"/>
                        </p:tgtEl>
                        <p:attrNameLst>
                          <p:attrName>ppt_w</p:attrName>
                        </p:attrNameLst>
                      </p:cBhvr>
                      <p:tavLst>
                        <p:tav tm="0">
                          <p:val>
                            <p:strVal val="ppt_w"/>
                          </p:val>
                        </p:tav>
                        <p:tav tm="50000">
                          <p:val>
                            <p:strVal val="ppt_w+.3"/>
                          </p:val>
                        </p:tav>
                        <p:tav tm="100000">
                          <p:val>
                            <p:strVal val="ppt_w+.3"/>
                          </p:val>
                        </p:tav>
                      </p:tavLst>
                    </p:anim>
                    <p:anim calcmode="lin" valueType="num">
                      <p:cBhvr>
                        <p:cTn dur="500" fill="hold"/>
                        <p:tgtEl>
                          <p:spTgt spid="90115"/>
                        </p:tgtEl>
                        <p:attrNameLst>
                          <p:attrName>ppt_x</p:attrName>
                        </p:attrNameLst>
                      </p:cBhvr>
                      <p:tavLst>
                        <p:tav tm="0">
                          <p:val>
                            <p:strVal val="ppt_x"/>
                          </p:val>
                        </p:tav>
                        <p:tav tm="50000">
                          <p:val>
                            <p:strVal val="ppt_x"/>
                          </p:val>
                        </p:tav>
                        <p:tav tm="100000">
                          <p:val>
                            <p:strVal val="ppt_x-.3"/>
                          </p:val>
                        </p:tav>
                      </p:tavLst>
                    </p:anim>
                    <p:anim calcmode="lin" valueType="num">
                      <p:cBhvr>
                        <p:cTn dur="500" fill="hold"/>
                        <p:tgtEl>
                          <p:spTgt spid="90115"/>
                        </p:tgtEl>
                        <p:attrNameLst>
                          <p:attrName>ppt_y</p:attrName>
                        </p:attrNameLst>
                      </p:cBhvr>
                      <p:tavLst>
                        <p:tav tm="0">
                          <p:val>
                            <p:strVal val="ppt_y"/>
                          </p:val>
                        </p:tav>
                        <p:tav tm="100000">
                          <p:val>
                            <p:strVal val="ppt_y"/>
                          </p:val>
                        </p:tav>
                      </p:tavLst>
                    </p:anim>
                    <p:set>
                      <p:cBhvr>
                        <p:cTn dur="1" fill="hold">
                          <p:stCondLst>
                            <p:cond delay="499"/>
                          </p:stCondLst>
                        </p:cTn>
                        <p:tgtEl>
                          <p:spTgt spid="90115"/>
                        </p:tgtEl>
                        <p:attrNameLst>
                          <p:attrName>style.visibility</p:attrName>
                        </p:attrNameLst>
                      </p:cBhvr>
                      <p:to>
                        <p:strVal val="hidden"/>
                      </p:to>
                    </p:set>
                  </p:childTnLst>
                </p:cTn>
              </p:par>
            </p:tnLst>
          </p:tmpl>
        </p:tmplLst>
      </p:bldP>
    </p:bld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dt" sz="half" idx="2"/>
          </p:nvPr>
        </p:nvSpPr>
        <p:spPr bwMode="auto">
          <a:xfrm>
            <a:off x="457200" y="625157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13315" name="Rectangle 3"/>
          <p:cNvSpPr>
            <a:spLocks noGrp="1" noChangeArrowheads="1"/>
          </p:cNvSpPr>
          <p:nvPr>
            <p:ph type="sldNum" sz="quarter" idx="4"/>
          </p:nvPr>
        </p:nvSpPr>
        <p:spPr bwMode="auto">
          <a:xfrm>
            <a:off x="6553200" y="6248400"/>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Arial" charset="0"/>
              </a:defRPr>
            </a:lvl1pPr>
          </a:lstStyle>
          <a:p>
            <a:pPr>
              <a:defRPr/>
            </a:pPr>
            <a:fld id="{70F1E94A-AB21-453E-A2B8-DE4B1DD14BA9}" type="slidenum">
              <a:rPr lang="en-US"/>
              <a:pPr>
                <a:defRPr/>
              </a:pPr>
              <a:t>‹#›</a:t>
            </a:fld>
            <a:endParaRPr lang="en-US"/>
          </a:p>
        </p:txBody>
      </p:sp>
      <p:grpSp>
        <p:nvGrpSpPr>
          <p:cNvPr id="5124" name="Group 4"/>
          <p:cNvGrpSpPr>
            <a:grpSpLocks/>
          </p:cNvGrpSpPr>
          <p:nvPr/>
        </p:nvGrpSpPr>
        <p:grpSpPr bwMode="auto">
          <a:xfrm>
            <a:off x="0" y="0"/>
            <a:ext cx="9140825" cy="6850063"/>
            <a:chOff x="0" y="0"/>
            <a:chExt cx="5758" cy="4315"/>
          </a:xfrm>
        </p:grpSpPr>
        <p:grpSp>
          <p:nvGrpSpPr>
            <p:cNvPr id="5128" name="Group 5"/>
            <p:cNvGrpSpPr>
              <a:grpSpLocks/>
            </p:cNvGrpSpPr>
            <p:nvPr userDrawn="1"/>
          </p:nvGrpSpPr>
          <p:grpSpPr bwMode="auto">
            <a:xfrm>
              <a:off x="1728" y="2230"/>
              <a:ext cx="4027" cy="2085"/>
              <a:chOff x="1728" y="2230"/>
              <a:chExt cx="4027" cy="2085"/>
            </a:xfrm>
          </p:grpSpPr>
          <p:sp>
            <p:nvSpPr>
              <p:cNvPr id="13318" name="Freeform 6"/>
              <p:cNvSpPr>
                <a:spLocks/>
              </p:cNvSpPr>
              <p:nvPr/>
            </p:nvSpPr>
            <p:spPr bwMode="hidden">
              <a:xfrm>
                <a:off x="1728" y="2644"/>
                <a:ext cx="2882" cy="1671"/>
              </a:xfrm>
              <a:custGeom>
                <a:avLst/>
                <a:gdLst/>
                <a:ahLst/>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headEnd/>
                <a:tailEnd/>
              </a:ln>
            </p:spPr>
            <p:txBody>
              <a:bodyPr/>
              <a:lstStyle/>
              <a:p>
                <a:pPr>
                  <a:defRPr/>
                </a:pPr>
                <a:endParaRPr lang="en-US"/>
              </a:p>
            </p:txBody>
          </p:sp>
          <p:sp>
            <p:nvSpPr>
              <p:cNvPr id="13319" name="Freeform 7"/>
              <p:cNvSpPr>
                <a:spLocks/>
              </p:cNvSpPr>
              <p:nvPr/>
            </p:nvSpPr>
            <p:spPr bwMode="hidden">
              <a:xfrm>
                <a:off x="4170" y="2671"/>
                <a:ext cx="1259" cy="811"/>
              </a:xfrm>
              <a:custGeom>
                <a:avLst/>
                <a:gdLst/>
                <a:ahLst/>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headEnd/>
                <a:tailEnd/>
              </a:ln>
            </p:spPr>
            <p:txBody>
              <a:bodyPr/>
              <a:lstStyle/>
              <a:p>
                <a:pPr>
                  <a:defRPr/>
                </a:pPr>
                <a:endParaRPr lang="en-US"/>
              </a:p>
            </p:txBody>
          </p:sp>
          <p:sp>
            <p:nvSpPr>
              <p:cNvPr id="13320" name="Freeform 8"/>
              <p:cNvSpPr>
                <a:spLocks/>
              </p:cNvSpPr>
              <p:nvPr/>
            </p:nvSpPr>
            <p:spPr bwMode="hidden">
              <a:xfrm>
                <a:off x="2900" y="3346"/>
                <a:ext cx="2849" cy="969"/>
              </a:xfrm>
              <a:custGeom>
                <a:avLst/>
                <a:gdLst/>
                <a:ahLst/>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headEnd/>
                <a:tailEnd/>
              </a:ln>
            </p:spPr>
            <p:txBody>
              <a:bodyPr/>
              <a:lstStyle/>
              <a:p>
                <a:pPr>
                  <a:defRPr/>
                </a:pPr>
                <a:endParaRPr lang="en-US"/>
              </a:p>
            </p:txBody>
          </p:sp>
          <p:sp>
            <p:nvSpPr>
              <p:cNvPr id="5134" name="Freeform 9"/>
              <p:cNvSpPr>
                <a:spLocks/>
              </p:cNvSpPr>
              <p:nvPr/>
            </p:nvSpPr>
            <p:spPr bwMode="hidden">
              <a:xfrm>
                <a:off x="2748" y="2230"/>
                <a:ext cx="3007" cy="2085"/>
              </a:xfrm>
              <a:custGeom>
                <a:avLst/>
                <a:gdLst>
                  <a:gd name="T0" fmla="*/ 1433 w 3007"/>
                  <a:gd name="T1" fmla="*/ 474 h 2085"/>
                  <a:gd name="T2" fmla="*/ 1460 w 3007"/>
                  <a:gd name="T3" fmla="*/ 528 h 2085"/>
                  <a:gd name="T4" fmla="*/ 1541 w 3007"/>
                  <a:gd name="T5" fmla="*/ 593 h 2085"/>
                  <a:gd name="T6" fmla="*/ 1715 w 3007"/>
                  <a:gd name="T7" fmla="*/ 670 h 2085"/>
                  <a:gd name="T8" fmla="*/ 1927 w 3007"/>
                  <a:gd name="T9" fmla="*/ 735 h 2085"/>
                  <a:gd name="T10" fmla="*/ 2155 w 3007"/>
                  <a:gd name="T11" fmla="*/ 789 h 2085"/>
                  <a:gd name="T12" fmla="*/ 2372 w 3007"/>
                  <a:gd name="T13" fmla="*/ 849 h 2085"/>
                  <a:gd name="T14" fmla="*/ 2551 w 3007"/>
                  <a:gd name="T15" fmla="*/ 920 h 2085"/>
                  <a:gd name="T16" fmla="*/ 2638 w 3007"/>
                  <a:gd name="T17" fmla="*/ 980 h 2085"/>
                  <a:gd name="T18" fmla="*/ 2676 w 3007"/>
                  <a:gd name="T19" fmla="*/ 1029 h 2085"/>
                  <a:gd name="T20" fmla="*/ 2681 w 3007"/>
                  <a:gd name="T21" fmla="*/ 1083 h 2085"/>
                  <a:gd name="T22" fmla="*/ 2665 w 3007"/>
                  <a:gd name="T23" fmla="*/ 1127 h 2085"/>
                  <a:gd name="T24" fmla="*/ 2616 w 3007"/>
                  <a:gd name="T25" fmla="*/ 1170 h 2085"/>
                  <a:gd name="T26" fmla="*/ 2545 w 3007"/>
                  <a:gd name="T27" fmla="*/ 1208 h 2085"/>
                  <a:gd name="T28" fmla="*/ 2448 w 3007"/>
                  <a:gd name="T29" fmla="*/ 1241 h 2085"/>
                  <a:gd name="T30" fmla="*/ 2328 w 3007"/>
                  <a:gd name="T31" fmla="*/ 1274 h 2085"/>
                  <a:gd name="T32" fmla="*/ 2106 w 3007"/>
                  <a:gd name="T33" fmla="*/ 1328 h 2085"/>
                  <a:gd name="T34" fmla="*/ 1742 w 3007"/>
                  <a:gd name="T35" fmla="*/ 1421 h 2085"/>
                  <a:gd name="T36" fmla="*/ 1308 w 3007"/>
                  <a:gd name="T37" fmla="*/ 1540 h 2085"/>
                  <a:gd name="T38" fmla="*/ 820 w 3007"/>
                  <a:gd name="T39" fmla="*/ 1709 h 2085"/>
                  <a:gd name="T40" fmla="*/ 282 w 3007"/>
                  <a:gd name="T41" fmla="*/ 1943 h 2085"/>
                  <a:gd name="T42" fmla="*/ 152 w 3007"/>
                  <a:gd name="T43" fmla="*/ 2085 h 2085"/>
                  <a:gd name="T44" fmla="*/ 386 w 3007"/>
                  <a:gd name="T45" fmla="*/ 1992 h 2085"/>
                  <a:gd name="T46" fmla="*/ 700 w 3007"/>
                  <a:gd name="T47" fmla="*/ 1834 h 2085"/>
                  <a:gd name="T48" fmla="*/ 1064 w 3007"/>
                  <a:gd name="T49" fmla="*/ 1693 h 2085"/>
                  <a:gd name="T50" fmla="*/ 1661 w 3007"/>
                  <a:gd name="T51" fmla="*/ 1497 h 2085"/>
                  <a:gd name="T52" fmla="*/ 1845 w 3007"/>
                  <a:gd name="T53" fmla="*/ 1442 h 2085"/>
                  <a:gd name="T54" fmla="*/ 2252 w 3007"/>
                  <a:gd name="T55" fmla="*/ 1339 h 2085"/>
                  <a:gd name="T56" fmla="*/ 2551 w 3007"/>
                  <a:gd name="T57" fmla="*/ 1263 h 2085"/>
                  <a:gd name="T58" fmla="*/ 2730 w 3007"/>
                  <a:gd name="T59" fmla="*/ 1214 h 2085"/>
                  <a:gd name="T60" fmla="*/ 2876 w 3007"/>
                  <a:gd name="T61" fmla="*/ 1170 h 2085"/>
                  <a:gd name="T62" fmla="*/ 2974 w 3007"/>
                  <a:gd name="T63" fmla="*/ 1132 h 2085"/>
                  <a:gd name="T64" fmla="*/ 3007 w 3007"/>
                  <a:gd name="T65" fmla="*/ 871 h 2085"/>
                  <a:gd name="T66" fmla="*/ 2860 w 3007"/>
                  <a:gd name="T67" fmla="*/ 844 h 2085"/>
                  <a:gd name="T68" fmla="*/ 2670 w 3007"/>
                  <a:gd name="T69" fmla="*/ 806 h 2085"/>
                  <a:gd name="T70" fmla="*/ 2458 w 3007"/>
                  <a:gd name="T71" fmla="*/ 757 h 2085"/>
                  <a:gd name="T72" fmla="*/ 2138 w 3007"/>
                  <a:gd name="T73" fmla="*/ 670 h 2085"/>
                  <a:gd name="T74" fmla="*/ 1959 w 3007"/>
                  <a:gd name="T75" fmla="*/ 604 h 2085"/>
                  <a:gd name="T76" fmla="*/ 1824 w 3007"/>
                  <a:gd name="T77" fmla="*/ 534 h 2085"/>
                  <a:gd name="T78" fmla="*/ 1769 w 3007"/>
                  <a:gd name="T79" fmla="*/ 474 h 2085"/>
                  <a:gd name="T80" fmla="*/ 1753 w 3007"/>
                  <a:gd name="T81" fmla="*/ 436 h 2085"/>
                  <a:gd name="T82" fmla="*/ 1780 w 3007"/>
                  <a:gd name="T83" fmla="*/ 381 h 2085"/>
                  <a:gd name="T84" fmla="*/ 1862 w 3007"/>
                  <a:gd name="T85" fmla="*/ 316 h 2085"/>
                  <a:gd name="T86" fmla="*/ 1986 w 3007"/>
                  <a:gd name="T87" fmla="*/ 267 h 2085"/>
                  <a:gd name="T88" fmla="*/ 2149 w 3007"/>
                  <a:gd name="T89" fmla="*/ 229 h 2085"/>
                  <a:gd name="T90" fmla="*/ 2431 w 3007"/>
                  <a:gd name="T91" fmla="*/ 180 h 2085"/>
                  <a:gd name="T92" fmla="*/ 2827 w 3007"/>
                  <a:gd name="T93" fmla="*/ 125 h 2085"/>
                  <a:gd name="T94" fmla="*/ 3007 w 3007"/>
                  <a:gd name="T95" fmla="*/ 87 h 2085"/>
                  <a:gd name="T96" fmla="*/ 2909 w 3007"/>
                  <a:gd name="T97" fmla="*/ 22 h 2085"/>
                  <a:gd name="T98" fmla="*/ 2676 w 3007"/>
                  <a:gd name="T99" fmla="*/ 66 h 2085"/>
                  <a:gd name="T100" fmla="*/ 2285 w 3007"/>
                  <a:gd name="T101" fmla="*/ 120 h 2085"/>
                  <a:gd name="T102" fmla="*/ 2030 w 3007"/>
                  <a:gd name="T103" fmla="*/ 158 h 2085"/>
                  <a:gd name="T104" fmla="*/ 1791 w 3007"/>
                  <a:gd name="T105" fmla="*/ 202 h 2085"/>
                  <a:gd name="T106" fmla="*/ 1601 w 3007"/>
                  <a:gd name="T107" fmla="*/ 261 h 2085"/>
                  <a:gd name="T108" fmla="*/ 1471 w 3007"/>
                  <a:gd name="T109" fmla="*/ 338 h 2085"/>
                  <a:gd name="T110" fmla="*/ 1438 w 3007"/>
                  <a:gd name="T111" fmla="*/ 387 h 2085"/>
                  <a:gd name="T112" fmla="*/ 1427 w 3007"/>
                  <a:gd name="T113" fmla="*/ 441 h 208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vi-VN"/>
              </a:p>
            </p:txBody>
          </p:sp>
          <p:sp>
            <p:nvSpPr>
              <p:cNvPr id="13322" name="Freeform 10"/>
              <p:cNvSpPr>
                <a:spLocks/>
              </p:cNvSpPr>
              <p:nvPr/>
            </p:nvSpPr>
            <p:spPr bwMode="hidden">
              <a:xfrm>
                <a:off x="4501" y="2317"/>
                <a:ext cx="1248" cy="539"/>
              </a:xfrm>
              <a:custGeom>
                <a:avLst/>
                <a:gdLst/>
                <a:ahLst/>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headEnd/>
                <a:tailEnd/>
              </a:ln>
            </p:spPr>
            <p:txBody>
              <a:bodyPr/>
              <a:lstStyle/>
              <a:p>
                <a:pPr>
                  <a:defRPr/>
                </a:pPr>
                <a:endParaRPr lang="en-US"/>
              </a:p>
            </p:txBody>
          </p:sp>
        </p:grpSp>
        <p:sp>
          <p:nvSpPr>
            <p:cNvPr id="13323" name="Freeform 11"/>
            <p:cNvSpPr>
              <a:spLocks/>
            </p:cNvSpPr>
            <p:nvPr/>
          </p:nvSpPr>
          <p:spPr bwMode="hidden">
            <a:xfrm>
              <a:off x="3322" y="1341"/>
              <a:ext cx="1825" cy="1537"/>
            </a:xfrm>
            <a:custGeom>
              <a:avLst/>
              <a:gdLst/>
              <a:ahLst/>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pPr>
                <a:defRPr/>
              </a:pPr>
              <a:endParaRPr lang="en-US"/>
            </a:p>
          </p:txBody>
        </p:sp>
        <p:sp>
          <p:nvSpPr>
            <p:cNvPr id="5130" name="Freeform 12"/>
            <p:cNvSpPr>
              <a:spLocks/>
            </p:cNvSpPr>
            <p:nvPr/>
          </p:nvSpPr>
          <p:spPr bwMode="hidden">
            <a:xfrm>
              <a:off x="0" y="0"/>
              <a:ext cx="5758" cy="1776"/>
            </a:xfrm>
            <a:custGeom>
              <a:avLst/>
              <a:gdLst>
                <a:gd name="T0" fmla="*/ 0 w 5740"/>
                <a:gd name="T1" fmla="*/ 0 h 1906"/>
                <a:gd name="T2" fmla="*/ 0 w 5740"/>
                <a:gd name="T3" fmla="*/ 1906 h 1906"/>
                <a:gd name="T4" fmla="*/ 5740 w 5740"/>
                <a:gd name="T5" fmla="*/ 1906 h 1906"/>
                <a:gd name="T6" fmla="*/ 5740 w 5740"/>
                <a:gd name="T7" fmla="*/ 0 h 1906"/>
                <a:gd name="T8" fmla="*/ 0 w 5740"/>
                <a:gd name="T9" fmla="*/ 0 h 1906"/>
                <a:gd name="T10" fmla="*/ 0 w 5740"/>
                <a:gd name="T11" fmla="*/ 0 h 190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40" h="1906">
                  <a:moveTo>
                    <a:pt x="0" y="0"/>
                  </a:moveTo>
                  <a:lnTo>
                    <a:pt x="0" y="1906"/>
                  </a:lnTo>
                  <a:lnTo>
                    <a:pt x="5740" y="1906"/>
                  </a:lnTo>
                  <a:lnTo>
                    <a:pt x="5740" y="0"/>
                  </a:lnTo>
                  <a:lnTo>
                    <a:pt x="0" y="0"/>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vi-VN"/>
            </a:p>
          </p:txBody>
        </p:sp>
      </p:grpSp>
      <p:sp>
        <p:nvSpPr>
          <p:cNvPr id="13325" name="Rectangle 13"/>
          <p:cNvSpPr>
            <a:spLocks noGrp="1" noRot="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3326" name="Rectangle 14"/>
          <p:cNvSpPr>
            <a:spLocks noGrp="1" noChangeArrowheads="1"/>
          </p:cNvSpPr>
          <p:nvPr>
            <p:ph type="ftr" sz="quarter" idx="3"/>
          </p:nvPr>
        </p:nvSpPr>
        <p:spPr bwMode="auto">
          <a:xfrm>
            <a:off x="3124200" y="6248400"/>
            <a:ext cx="2895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latin typeface="Arial" charset="0"/>
              </a:defRPr>
            </a:lvl1pPr>
          </a:lstStyle>
          <a:p>
            <a:pPr>
              <a:defRPr/>
            </a:pPr>
            <a:endParaRPr lang="en-US"/>
          </a:p>
        </p:txBody>
      </p:sp>
      <p:sp>
        <p:nvSpPr>
          <p:cNvPr id="13327" name="Rectangle 15"/>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dk2" tx1="lt1" bg2="dk1" tx2="lt2" accent1="accent1" accent2="accent2" accent3="accent3" accent4="accent4" accent5="accent5" accent6="accent6" hlink="hlink" folHlink="folHlink"/>
  <p:sldLayoutIdLst>
    <p:sldLayoutId id="2147483926" r:id="rId1"/>
    <p:sldLayoutId id="2147483912" r:id="rId2"/>
    <p:sldLayoutId id="2147483913" r:id="rId3"/>
    <p:sldLayoutId id="2147483914" r:id="rId4"/>
    <p:sldLayoutId id="2147483915" r:id="rId5"/>
    <p:sldLayoutId id="2147483916" r:id="rId6"/>
    <p:sldLayoutId id="2147483917" r:id="rId7"/>
    <p:sldLayoutId id="2147483918" r:id="rId8"/>
    <p:sldLayoutId id="2147483919" r:id="rId9"/>
    <p:sldLayoutId id="2147483920" r:id="rId10"/>
    <p:sldLayoutId id="2147483921" r:id="rId11"/>
    <p:sldLayoutId id="2147483927" r:id="rId12"/>
  </p:sldLayoutIdLst>
  <p:transition spd="slow">
    <p:check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9" presetClass="entr" presetSubtype="0" accel="100000" fill="hold" grpId="0" nodeType="withEffect">
                                  <p:stCondLst>
                                    <p:cond delay="0"/>
                                  </p:stCondLst>
                                  <p:childTnLst>
                                    <p:set>
                                      <p:cBhvr>
                                        <p:cTn id="6" dur="1" fill="hold">
                                          <p:stCondLst>
                                            <p:cond delay="0"/>
                                          </p:stCondLst>
                                        </p:cTn>
                                        <p:tgtEl>
                                          <p:spTgt spid="13325"/>
                                        </p:tgtEl>
                                        <p:attrNameLst>
                                          <p:attrName>style.visibility</p:attrName>
                                        </p:attrNameLst>
                                      </p:cBhvr>
                                      <p:to>
                                        <p:strVal val="visible"/>
                                      </p:to>
                                    </p:set>
                                    <p:anim calcmode="lin" valueType="num">
                                      <p:cBhvr>
                                        <p:cTn id="7" dur="500" fill="hold"/>
                                        <p:tgtEl>
                                          <p:spTgt spid="13325"/>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13325"/>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13325"/>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13325"/>
                                        </p:tgtEl>
                                        <p:attrNameLst>
                                          <p:attrName>ppt_y</p:attrName>
                                        </p:attrNameLst>
                                      </p:cBhvr>
                                      <p:tavLst>
                                        <p:tav tm="0">
                                          <p:val>
                                            <p:strVal val="#ppt_y"/>
                                          </p:val>
                                        </p:tav>
                                        <p:tav tm="100000">
                                          <p:val>
                                            <p:strVal val="#ppt_y"/>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39" presetClass="entr" presetSubtype="0" accel="100000" fill="hold" grpId="0" nodeType="clickEffect">
                                  <p:stCondLst>
                                    <p:cond delay="0"/>
                                  </p:stCondLst>
                                  <p:childTnLst>
                                    <p:set>
                                      <p:cBhvr>
                                        <p:cTn id="14" dur="1" fill="hold">
                                          <p:stCondLst>
                                            <p:cond delay="0"/>
                                          </p:stCondLst>
                                        </p:cTn>
                                        <p:tgtEl>
                                          <p:spTgt spid="13327">
                                            <p:txEl>
                                              <p:pRg st="0" end="0"/>
                                            </p:txEl>
                                          </p:spTgt>
                                        </p:tgtEl>
                                        <p:attrNameLst>
                                          <p:attrName>style.visibility</p:attrName>
                                        </p:attrNameLst>
                                      </p:cBhvr>
                                      <p:to>
                                        <p:strVal val="visible"/>
                                      </p:to>
                                    </p:set>
                                    <p:anim calcmode="lin" valueType="num">
                                      <p:cBhvr>
                                        <p:cTn id="15" dur="500" fill="hold"/>
                                        <p:tgtEl>
                                          <p:spTgt spid="13327">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6" dur="500" fill="hold"/>
                                        <p:tgtEl>
                                          <p:spTgt spid="13327">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7" dur="500" fill="hold"/>
                                        <p:tgtEl>
                                          <p:spTgt spid="13327">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18" dur="500" fill="hold"/>
                                        <p:tgtEl>
                                          <p:spTgt spid="13327">
                                            <p:txEl>
                                              <p:pRg st="0" end="0"/>
                                            </p:txEl>
                                          </p:spTgt>
                                        </p:tgtEl>
                                        <p:attrNameLst>
                                          <p:attrName>ppt_y</p:attrName>
                                        </p:attrNameLst>
                                      </p:cBhvr>
                                      <p:tavLst>
                                        <p:tav tm="0">
                                          <p:val>
                                            <p:strVal val="#ppt_y"/>
                                          </p:val>
                                        </p:tav>
                                        <p:tav tm="100000">
                                          <p:val>
                                            <p:strVal val="#ppt_y"/>
                                          </p:val>
                                        </p:tav>
                                      </p:tavLst>
                                    </p:anim>
                                  </p:childTnLst>
                                </p:cTn>
                              </p:par>
                              <p:par>
                                <p:cTn id="19" presetID="39" presetClass="entr" presetSubtype="0" accel="100000" fill="hold" grpId="0" nodeType="withEffect">
                                  <p:stCondLst>
                                    <p:cond delay="0"/>
                                  </p:stCondLst>
                                  <p:childTnLst>
                                    <p:set>
                                      <p:cBhvr>
                                        <p:cTn id="20" dur="1" fill="hold">
                                          <p:stCondLst>
                                            <p:cond delay="0"/>
                                          </p:stCondLst>
                                        </p:cTn>
                                        <p:tgtEl>
                                          <p:spTgt spid="13327">
                                            <p:txEl>
                                              <p:pRg st="1" end="1"/>
                                            </p:txEl>
                                          </p:spTgt>
                                        </p:tgtEl>
                                        <p:attrNameLst>
                                          <p:attrName>style.visibility</p:attrName>
                                        </p:attrNameLst>
                                      </p:cBhvr>
                                      <p:to>
                                        <p:strVal val="visible"/>
                                      </p:to>
                                    </p:set>
                                    <p:anim calcmode="lin" valueType="num">
                                      <p:cBhvr>
                                        <p:cTn id="21" dur="500" fill="hold"/>
                                        <p:tgtEl>
                                          <p:spTgt spid="13327">
                                            <p:txEl>
                                              <p:pRg st="1" end="1"/>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2" dur="500" fill="hold"/>
                                        <p:tgtEl>
                                          <p:spTgt spid="13327">
                                            <p:txEl>
                                              <p:pRg st="1" end="1"/>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3" dur="500" fill="hold"/>
                                        <p:tgtEl>
                                          <p:spTgt spid="13327">
                                            <p:txEl>
                                              <p:pRg st="1" end="1"/>
                                            </p:txEl>
                                          </p:spTgt>
                                        </p:tgtEl>
                                        <p:attrNameLst>
                                          <p:attrName>ppt_x</p:attrName>
                                        </p:attrNameLst>
                                      </p:cBhvr>
                                      <p:tavLst>
                                        <p:tav tm="0">
                                          <p:val>
                                            <p:strVal val="#ppt_x-.3"/>
                                          </p:val>
                                        </p:tav>
                                        <p:tav tm="50000">
                                          <p:val>
                                            <p:strVal val="#ppt_x"/>
                                          </p:val>
                                        </p:tav>
                                        <p:tav tm="100000">
                                          <p:val>
                                            <p:strVal val="#ppt_x"/>
                                          </p:val>
                                        </p:tav>
                                      </p:tavLst>
                                    </p:anim>
                                    <p:anim calcmode="lin" valueType="num">
                                      <p:cBhvr>
                                        <p:cTn id="24" dur="500" fill="hold"/>
                                        <p:tgtEl>
                                          <p:spTgt spid="13327">
                                            <p:txEl>
                                              <p:pRg st="1" end="1"/>
                                            </p:txEl>
                                          </p:spTgt>
                                        </p:tgtEl>
                                        <p:attrNameLst>
                                          <p:attrName>ppt_y</p:attrName>
                                        </p:attrNameLst>
                                      </p:cBhvr>
                                      <p:tavLst>
                                        <p:tav tm="0">
                                          <p:val>
                                            <p:strVal val="#ppt_y"/>
                                          </p:val>
                                        </p:tav>
                                        <p:tav tm="100000">
                                          <p:val>
                                            <p:strVal val="#ppt_y"/>
                                          </p:val>
                                        </p:tav>
                                      </p:tavLst>
                                    </p:anim>
                                  </p:childTnLst>
                                </p:cTn>
                              </p:par>
                              <p:par>
                                <p:cTn id="25" presetID="39" presetClass="entr" presetSubtype="0" accel="100000" fill="hold" grpId="0" nodeType="withEffect">
                                  <p:stCondLst>
                                    <p:cond delay="0"/>
                                  </p:stCondLst>
                                  <p:childTnLst>
                                    <p:set>
                                      <p:cBhvr>
                                        <p:cTn id="26" dur="1" fill="hold">
                                          <p:stCondLst>
                                            <p:cond delay="0"/>
                                          </p:stCondLst>
                                        </p:cTn>
                                        <p:tgtEl>
                                          <p:spTgt spid="13327">
                                            <p:txEl>
                                              <p:pRg st="2" end="2"/>
                                            </p:txEl>
                                          </p:spTgt>
                                        </p:tgtEl>
                                        <p:attrNameLst>
                                          <p:attrName>style.visibility</p:attrName>
                                        </p:attrNameLst>
                                      </p:cBhvr>
                                      <p:to>
                                        <p:strVal val="visible"/>
                                      </p:to>
                                    </p:set>
                                    <p:anim calcmode="lin" valueType="num">
                                      <p:cBhvr>
                                        <p:cTn id="27" dur="500" fill="hold"/>
                                        <p:tgtEl>
                                          <p:spTgt spid="13327">
                                            <p:txEl>
                                              <p:pRg st="2" end="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8" dur="500" fill="hold"/>
                                        <p:tgtEl>
                                          <p:spTgt spid="13327">
                                            <p:txEl>
                                              <p:pRg st="2" end="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9" dur="500" fill="hold"/>
                                        <p:tgtEl>
                                          <p:spTgt spid="13327">
                                            <p:txEl>
                                              <p:pRg st="2" end="2"/>
                                            </p:txEl>
                                          </p:spTgt>
                                        </p:tgtEl>
                                        <p:attrNameLst>
                                          <p:attrName>ppt_x</p:attrName>
                                        </p:attrNameLst>
                                      </p:cBhvr>
                                      <p:tavLst>
                                        <p:tav tm="0">
                                          <p:val>
                                            <p:strVal val="#ppt_x-.3"/>
                                          </p:val>
                                        </p:tav>
                                        <p:tav tm="50000">
                                          <p:val>
                                            <p:strVal val="#ppt_x"/>
                                          </p:val>
                                        </p:tav>
                                        <p:tav tm="100000">
                                          <p:val>
                                            <p:strVal val="#ppt_x"/>
                                          </p:val>
                                        </p:tav>
                                      </p:tavLst>
                                    </p:anim>
                                    <p:anim calcmode="lin" valueType="num">
                                      <p:cBhvr>
                                        <p:cTn id="30" dur="500" fill="hold"/>
                                        <p:tgtEl>
                                          <p:spTgt spid="13327">
                                            <p:txEl>
                                              <p:pRg st="2" end="2"/>
                                            </p:txEl>
                                          </p:spTgt>
                                        </p:tgtEl>
                                        <p:attrNameLst>
                                          <p:attrName>ppt_y</p:attrName>
                                        </p:attrNameLst>
                                      </p:cBhvr>
                                      <p:tavLst>
                                        <p:tav tm="0">
                                          <p:val>
                                            <p:strVal val="#ppt_y"/>
                                          </p:val>
                                        </p:tav>
                                        <p:tav tm="100000">
                                          <p:val>
                                            <p:strVal val="#ppt_y"/>
                                          </p:val>
                                        </p:tav>
                                      </p:tavLst>
                                    </p:anim>
                                  </p:childTnLst>
                                </p:cTn>
                              </p:par>
                              <p:par>
                                <p:cTn id="31" presetID="39" presetClass="entr" presetSubtype="0" accel="100000" fill="hold" grpId="0" nodeType="withEffect">
                                  <p:stCondLst>
                                    <p:cond delay="0"/>
                                  </p:stCondLst>
                                  <p:childTnLst>
                                    <p:set>
                                      <p:cBhvr>
                                        <p:cTn id="32" dur="1" fill="hold">
                                          <p:stCondLst>
                                            <p:cond delay="0"/>
                                          </p:stCondLst>
                                        </p:cTn>
                                        <p:tgtEl>
                                          <p:spTgt spid="13327">
                                            <p:txEl>
                                              <p:pRg st="3" end="3"/>
                                            </p:txEl>
                                          </p:spTgt>
                                        </p:tgtEl>
                                        <p:attrNameLst>
                                          <p:attrName>style.visibility</p:attrName>
                                        </p:attrNameLst>
                                      </p:cBhvr>
                                      <p:to>
                                        <p:strVal val="visible"/>
                                      </p:to>
                                    </p:set>
                                    <p:anim calcmode="lin" valueType="num">
                                      <p:cBhvr>
                                        <p:cTn id="33" dur="500" fill="hold"/>
                                        <p:tgtEl>
                                          <p:spTgt spid="13327">
                                            <p:txEl>
                                              <p:pRg st="3" end="3"/>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34" dur="500" fill="hold"/>
                                        <p:tgtEl>
                                          <p:spTgt spid="13327">
                                            <p:txEl>
                                              <p:pRg st="3" end="3"/>
                                            </p:txEl>
                                          </p:spTgt>
                                        </p:tgtEl>
                                        <p:attrNameLst>
                                          <p:attrName>ppt_w</p:attrName>
                                        </p:attrNameLst>
                                      </p:cBhvr>
                                      <p:tavLst>
                                        <p:tav tm="0">
                                          <p:val>
                                            <p:strVal val="#ppt_w+.3"/>
                                          </p:val>
                                        </p:tav>
                                        <p:tav tm="50000">
                                          <p:val>
                                            <p:strVal val="#ppt_w+.3"/>
                                          </p:val>
                                        </p:tav>
                                        <p:tav tm="100000">
                                          <p:val>
                                            <p:strVal val="#ppt_w"/>
                                          </p:val>
                                        </p:tav>
                                      </p:tavLst>
                                    </p:anim>
                                    <p:anim calcmode="lin" valueType="num">
                                      <p:cBhvr>
                                        <p:cTn id="35" dur="500" fill="hold"/>
                                        <p:tgtEl>
                                          <p:spTgt spid="13327">
                                            <p:txEl>
                                              <p:pRg st="3" end="3"/>
                                            </p:txEl>
                                          </p:spTgt>
                                        </p:tgtEl>
                                        <p:attrNameLst>
                                          <p:attrName>ppt_x</p:attrName>
                                        </p:attrNameLst>
                                      </p:cBhvr>
                                      <p:tavLst>
                                        <p:tav tm="0">
                                          <p:val>
                                            <p:strVal val="#ppt_x-.3"/>
                                          </p:val>
                                        </p:tav>
                                        <p:tav tm="50000">
                                          <p:val>
                                            <p:strVal val="#ppt_x"/>
                                          </p:val>
                                        </p:tav>
                                        <p:tav tm="100000">
                                          <p:val>
                                            <p:strVal val="#ppt_x"/>
                                          </p:val>
                                        </p:tav>
                                      </p:tavLst>
                                    </p:anim>
                                    <p:anim calcmode="lin" valueType="num">
                                      <p:cBhvr>
                                        <p:cTn id="36" dur="500" fill="hold"/>
                                        <p:tgtEl>
                                          <p:spTgt spid="13327">
                                            <p:txEl>
                                              <p:pRg st="3" end="3"/>
                                            </p:txEl>
                                          </p:spTgt>
                                        </p:tgtEl>
                                        <p:attrNameLst>
                                          <p:attrName>ppt_y</p:attrName>
                                        </p:attrNameLst>
                                      </p:cBhvr>
                                      <p:tavLst>
                                        <p:tav tm="0">
                                          <p:val>
                                            <p:strVal val="#ppt_y"/>
                                          </p:val>
                                        </p:tav>
                                        <p:tav tm="100000">
                                          <p:val>
                                            <p:strVal val="#ppt_y"/>
                                          </p:val>
                                        </p:tav>
                                      </p:tavLst>
                                    </p:anim>
                                  </p:childTnLst>
                                </p:cTn>
                              </p:par>
                              <p:par>
                                <p:cTn id="37" presetID="39" presetClass="entr" presetSubtype="0" accel="100000" fill="hold" grpId="0" nodeType="withEffect">
                                  <p:stCondLst>
                                    <p:cond delay="0"/>
                                  </p:stCondLst>
                                  <p:childTnLst>
                                    <p:set>
                                      <p:cBhvr>
                                        <p:cTn id="38" dur="1" fill="hold">
                                          <p:stCondLst>
                                            <p:cond delay="0"/>
                                          </p:stCondLst>
                                        </p:cTn>
                                        <p:tgtEl>
                                          <p:spTgt spid="13327">
                                            <p:txEl>
                                              <p:pRg st="4" end="4"/>
                                            </p:txEl>
                                          </p:spTgt>
                                        </p:tgtEl>
                                        <p:attrNameLst>
                                          <p:attrName>style.visibility</p:attrName>
                                        </p:attrNameLst>
                                      </p:cBhvr>
                                      <p:to>
                                        <p:strVal val="visible"/>
                                      </p:to>
                                    </p:set>
                                    <p:anim calcmode="lin" valueType="num">
                                      <p:cBhvr>
                                        <p:cTn id="39" dur="500" fill="hold"/>
                                        <p:tgtEl>
                                          <p:spTgt spid="13327">
                                            <p:txEl>
                                              <p:pRg st="4" end="4"/>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40" dur="500" fill="hold"/>
                                        <p:tgtEl>
                                          <p:spTgt spid="13327">
                                            <p:txEl>
                                              <p:pRg st="4" end="4"/>
                                            </p:txEl>
                                          </p:spTgt>
                                        </p:tgtEl>
                                        <p:attrNameLst>
                                          <p:attrName>ppt_w</p:attrName>
                                        </p:attrNameLst>
                                      </p:cBhvr>
                                      <p:tavLst>
                                        <p:tav tm="0">
                                          <p:val>
                                            <p:strVal val="#ppt_w+.3"/>
                                          </p:val>
                                        </p:tav>
                                        <p:tav tm="50000">
                                          <p:val>
                                            <p:strVal val="#ppt_w+.3"/>
                                          </p:val>
                                        </p:tav>
                                        <p:tav tm="100000">
                                          <p:val>
                                            <p:strVal val="#ppt_w"/>
                                          </p:val>
                                        </p:tav>
                                      </p:tavLst>
                                    </p:anim>
                                    <p:anim calcmode="lin" valueType="num">
                                      <p:cBhvr>
                                        <p:cTn id="41" dur="500" fill="hold"/>
                                        <p:tgtEl>
                                          <p:spTgt spid="13327">
                                            <p:txEl>
                                              <p:pRg st="4" end="4"/>
                                            </p:txEl>
                                          </p:spTgt>
                                        </p:tgtEl>
                                        <p:attrNameLst>
                                          <p:attrName>ppt_x</p:attrName>
                                        </p:attrNameLst>
                                      </p:cBhvr>
                                      <p:tavLst>
                                        <p:tav tm="0">
                                          <p:val>
                                            <p:strVal val="#ppt_x-.3"/>
                                          </p:val>
                                        </p:tav>
                                        <p:tav tm="50000">
                                          <p:val>
                                            <p:strVal val="#ppt_x"/>
                                          </p:val>
                                        </p:tav>
                                        <p:tav tm="100000">
                                          <p:val>
                                            <p:strVal val="#ppt_x"/>
                                          </p:val>
                                        </p:tav>
                                      </p:tavLst>
                                    </p:anim>
                                    <p:anim calcmode="lin" valueType="num">
                                      <p:cBhvr>
                                        <p:cTn id="42" dur="500" fill="hold"/>
                                        <p:tgtEl>
                                          <p:spTgt spid="13327">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43" fill="hold" nodeType="clickPar">
                      <p:stCondLst>
                        <p:cond delay="indefinite"/>
                      </p:stCondLst>
                      <p:childTnLst>
                        <p:par>
                          <p:cTn id="44" fill="hold" nodeType="withGroup">
                            <p:stCondLst>
                              <p:cond delay="0"/>
                            </p:stCondLst>
                            <p:childTnLst>
                              <p:par>
                                <p:cTn id="45" presetID="39" presetClass="exit" presetSubtype="0" decel="100000" fill="hold" grpId="1" nodeType="clickEffect">
                                  <p:stCondLst>
                                    <p:cond delay="0"/>
                                  </p:stCondLst>
                                  <p:childTnLst>
                                    <p:anim calcmode="lin" valueType="num">
                                      <p:cBhvr>
                                        <p:cTn id="46" dur="500" fill="hold"/>
                                        <p:tgtEl>
                                          <p:spTgt spid="13325"/>
                                        </p:tgtEl>
                                        <p:attrNameLst>
                                          <p:attrName>ppt_h</p:attrName>
                                        </p:attrNameLst>
                                      </p:cBhvr>
                                      <p:tavLst>
                                        <p:tav tm="0">
                                          <p:val>
                                            <p:strVal val="ppt_h"/>
                                          </p:val>
                                        </p:tav>
                                        <p:tav tm="50000">
                                          <p:val>
                                            <p:strVal val="ppt_h/20"/>
                                          </p:val>
                                        </p:tav>
                                        <p:tav tm="100000">
                                          <p:val>
                                            <p:strVal val="ppt_h/20"/>
                                          </p:val>
                                        </p:tav>
                                      </p:tavLst>
                                    </p:anim>
                                    <p:anim calcmode="lin" valueType="num">
                                      <p:cBhvr>
                                        <p:cTn id="47" dur="500" fill="hold"/>
                                        <p:tgtEl>
                                          <p:spTgt spid="13325"/>
                                        </p:tgtEl>
                                        <p:attrNameLst>
                                          <p:attrName>ppt_w</p:attrName>
                                        </p:attrNameLst>
                                      </p:cBhvr>
                                      <p:tavLst>
                                        <p:tav tm="0">
                                          <p:val>
                                            <p:strVal val="ppt_w"/>
                                          </p:val>
                                        </p:tav>
                                        <p:tav tm="50000">
                                          <p:val>
                                            <p:strVal val="ppt_w+.3"/>
                                          </p:val>
                                        </p:tav>
                                        <p:tav tm="100000">
                                          <p:val>
                                            <p:strVal val="ppt_w+.3"/>
                                          </p:val>
                                        </p:tav>
                                      </p:tavLst>
                                    </p:anim>
                                    <p:anim calcmode="lin" valueType="num">
                                      <p:cBhvr>
                                        <p:cTn id="48" dur="500" fill="hold"/>
                                        <p:tgtEl>
                                          <p:spTgt spid="13325"/>
                                        </p:tgtEl>
                                        <p:attrNameLst>
                                          <p:attrName>ppt_x</p:attrName>
                                        </p:attrNameLst>
                                      </p:cBhvr>
                                      <p:tavLst>
                                        <p:tav tm="0">
                                          <p:val>
                                            <p:strVal val="ppt_x"/>
                                          </p:val>
                                        </p:tav>
                                        <p:tav tm="50000">
                                          <p:val>
                                            <p:strVal val="ppt_x"/>
                                          </p:val>
                                        </p:tav>
                                        <p:tav tm="100000">
                                          <p:val>
                                            <p:strVal val="ppt_x-.3"/>
                                          </p:val>
                                        </p:tav>
                                      </p:tavLst>
                                    </p:anim>
                                    <p:anim calcmode="lin" valueType="num">
                                      <p:cBhvr>
                                        <p:cTn id="49" dur="500" fill="hold"/>
                                        <p:tgtEl>
                                          <p:spTgt spid="13325"/>
                                        </p:tgtEl>
                                        <p:attrNameLst>
                                          <p:attrName>ppt_y</p:attrName>
                                        </p:attrNameLst>
                                      </p:cBhvr>
                                      <p:tavLst>
                                        <p:tav tm="0">
                                          <p:val>
                                            <p:strVal val="ppt_y"/>
                                          </p:val>
                                        </p:tav>
                                        <p:tav tm="100000">
                                          <p:val>
                                            <p:strVal val="ppt_y"/>
                                          </p:val>
                                        </p:tav>
                                      </p:tavLst>
                                    </p:anim>
                                    <p:set>
                                      <p:cBhvr>
                                        <p:cTn id="50" dur="1" fill="hold">
                                          <p:stCondLst>
                                            <p:cond delay="499"/>
                                          </p:stCondLst>
                                        </p:cTn>
                                        <p:tgtEl>
                                          <p:spTgt spid="13325"/>
                                        </p:tgtEl>
                                        <p:attrNameLst>
                                          <p:attrName>style.visibility</p:attrName>
                                        </p:attrNameLst>
                                      </p:cBhvr>
                                      <p:to>
                                        <p:strVal val="hidden"/>
                                      </p:to>
                                    </p:set>
                                  </p:childTnLst>
                                </p:cTn>
                              </p:par>
                              <p:par>
                                <p:cTn id="51" presetID="39" presetClass="exit" presetSubtype="0" decel="100000" fill="hold" grpId="1" nodeType="withEffect">
                                  <p:stCondLst>
                                    <p:cond delay="0"/>
                                  </p:stCondLst>
                                  <p:childTnLst>
                                    <p:anim calcmode="lin" valueType="num">
                                      <p:cBhvr>
                                        <p:cTn id="52" dur="500" fill="hold"/>
                                        <p:tgtEl>
                                          <p:spTgt spid="13327">
                                            <p:txEl>
                                              <p:pRg st="0" end="0"/>
                                            </p:txEl>
                                          </p:spTgt>
                                        </p:tgtEl>
                                        <p:attrNameLst>
                                          <p:attrName>ppt_h</p:attrName>
                                        </p:attrNameLst>
                                      </p:cBhvr>
                                      <p:tavLst>
                                        <p:tav tm="0">
                                          <p:val>
                                            <p:strVal val="ppt_h"/>
                                          </p:val>
                                        </p:tav>
                                        <p:tav tm="50000">
                                          <p:val>
                                            <p:strVal val="ppt_h/20"/>
                                          </p:val>
                                        </p:tav>
                                        <p:tav tm="100000">
                                          <p:val>
                                            <p:strVal val="ppt_h/20"/>
                                          </p:val>
                                        </p:tav>
                                      </p:tavLst>
                                    </p:anim>
                                    <p:anim calcmode="lin" valueType="num">
                                      <p:cBhvr>
                                        <p:cTn id="53" dur="500" fill="hold"/>
                                        <p:tgtEl>
                                          <p:spTgt spid="13327">
                                            <p:txEl>
                                              <p:pRg st="0" end="0"/>
                                            </p:txEl>
                                          </p:spTgt>
                                        </p:tgtEl>
                                        <p:attrNameLst>
                                          <p:attrName>ppt_w</p:attrName>
                                        </p:attrNameLst>
                                      </p:cBhvr>
                                      <p:tavLst>
                                        <p:tav tm="0">
                                          <p:val>
                                            <p:strVal val="ppt_w"/>
                                          </p:val>
                                        </p:tav>
                                        <p:tav tm="50000">
                                          <p:val>
                                            <p:strVal val="ppt_w+.3"/>
                                          </p:val>
                                        </p:tav>
                                        <p:tav tm="100000">
                                          <p:val>
                                            <p:strVal val="ppt_w+.3"/>
                                          </p:val>
                                        </p:tav>
                                      </p:tavLst>
                                    </p:anim>
                                    <p:anim calcmode="lin" valueType="num">
                                      <p:cBhvr>
                                        <p:cTn id="54" dur="500" fill="hold"/>
                                        <p:tgtEl>
                                          <p:spTgt spid="13327">
                                            <p:txEl>
                                              <p:pRg st="0" end="0"/>
                                            </p:txEl>
                                          </p:spTgt>
                                        </p:tgtEl>
                                        <p:attrNameLst>
                                          <p:attrName>ppt_x</p:attrName>
                                        </p:attrNameLst>
                                      </p:cBhvr>
                                      <p:tavLst>
                                        <p:tav tm="0">
                                          <p:val>
                                            <p:strVal val="ppt_x"/>
                                          </p:val>
                                        </p:tav>
                                        <p:tav tm="50000">
                                          <p:val>
                                            <p:strVal val="ppt_x"/>
                                          </p:val>
                                        </p:tav>
                                        <p:tav tm="100000">
                                          <p:val>
                                            <p:strVal val="ppt_x-.3"/>
                                          </p:val>
                                        </p:tav>
                                      </p:tavLst>
                                    </p:anim>
                                    <p:anim calcmode="lin" valueType="num">
                                      <p:cBhvr>
                                        <p:cTn id="55" dur="500" fill="hold"/>
                                        <p:tgtEl>
                                          <p:spTgt spid="13327">
                                            <p:txEl>
                                              <p:pRg st="0" end="0"/>
                                            </p:txEl>
                                          </p:spTgt>
                                        </p:tgtEl>
                                        <p:attrNameLst>
                                          <p:attrName>ppt_y</p:attrName>
                                        </p:attrNameLst>
                                      </p:cBhvr>
                                      <p:tavLst>
                                        <p:tav tm="0">
                                          <p:val>
                                            <p:strVal val="ppt_y"/>
                                          </p:val>
                                        </p:tav>
                                        <p:tav tm="100000">
                                          <p:val>
                                            <p:strVal val="ppt_y"/>
                                          </p:val>
                                        </p:tav>
                                      </p:tavLst>
                                    </p:anim>
                                    <p:set>
                                      <p:cBhvr>
                                        <p:cTn id="56" dur="1" fill="hold">
                                          <p:stCondLst>
                                            <p:cond delay="499"/>
                                          </p:stCondLst>
                                        </p:cTn>
                                        <p:tgtEl>
                                          <p:spTgt spid="13327">
                                            <p:txEl>
                                              <p:pRg st="0" end="0"/>
                                            </p:txEl>
                                          </p:spTgt>
                                        </p:tgtEl>
                                        <p:attrNameLst>
                                          <p:attrName>style.visibility</p:attrName>
                                        </p:attrNameLst>
                                      </p:cBhvr>
                                      <p:to>
                                        <p:strVal val="hidden"/>
                                      </p:to>
                                    </p:set>
                                  </p:childTnLst>
                                </p:cTn>
                              </p:par>
                              <p:par>
                                <p:cTn id="57" presetID="39" presetClass="exit" presetSubtype="0" decel="100000" fill="hold" grpId="1" nodeType="withEffect">
                                  <p:stCondLst>
                                    <p:cond delay="0"/>
                                  </p:stCondLst>
                                  <p:childTnLst>
                                    <p:anim calcmode="lin" valueType="num">
                                      <p:cBhvr>
                                        <p:cTn id="58" dur="500" fill="hold"/>
                                        <p:tgtEl>
                                          <p:spTgt spid="13327">
                                            <p:txEl>
                                              <p:pRg st="1" end="1"/>
                                            </p:txEl>
                                          </p:spTgt>
                                        </p:tgtEl>
                                        <p:attrNameLst>
                                          <p:attrName>ppt_h</p:attrName>
                                        </p:attrNameLst>
                                      </p:cBhvr>
                                      <p:tavLst>
                                        <p:tav tm="0">
                                          <p:val>
                                            <p:strVal val="ppt_h"/>
                                          </p:val>
                                        </p:tav>
                                        <p:tav tm="50000">
                                          <p:val>
                                            <p:strVal val="ppt_h/20"/>
                                          </p:val>
                                        </p:tav>
                                        <p:tav tm="100000">
                                          <p:val>
                                            <p:strVal val="ppt_h/20"/>
                                          </p:val>
                                        </p:tav>
                                      </p:tavLst>
                                    </p:anim>
                                    <p:anim calcmode="lin" valueType="num">
                                      <p:cBhvr>
                                        <p:cTn id="59" dur="500" fill="hold"/>
                                        <p:tgtEl>
                                          <p:spTgt spid="13327">
                                            <p:txEl>
                                              <p:pRg st="1" end="1"/>
                                            </p:txEl>
                                          </p:spTgt>
                                        </p:tgtEl>
                                        <p:attrNameLst>
                                          <p:attrName>ppt_w</p:attrName>
                                        </p:attrNameLst>
                                      </p:cBhvr>
                                      <p:tavLst>
                                        <p:tav tm="0">
                                          <p:val>
                                            <p:strVal val="ppt_w"/>
                                          </p:val>
                                        </p:tav>
                                        <p:tav tm="50000">
                                          <p:val>
                                            <p:strVal val="ppt_w+.3"/>
                                          </p:val>
                                        </p:tav>
                                        <p:tav tm="100000">
                                          <p:val>
                                            <p:strVal val="ppt_w+.3"/>
                                          </p:val>
                                        </p:tav>
                                      </p:tavLst>
                                    </p:anim>
                                    <p:anim calcmode="lin" valueType="num">
                                      <p:cBhvr>
                                        <p:cTn id="60" dur="500" fill="hold"/>
                                        <p:tgtEl>
                                          <p:spTgt spid="13327">
                                            <p:txEl>
                                              <p:pRg st="1" end="1"/>
                                            </p:txEl>
                                          </p:spTgt>
                                        </p:tgtEl>
                                        <p:attrNameLst>
                                          <p:attrName>ppt_x</p:attrName>
                                        </p:attrNameLst>
                                      </p:cBhvr>
                                      <p:tavLst>
                                        <p:tav tm="0">
                                          <p:val>
                                            <p:strVal val="ppt_x"/>
                                          </p:val>
                                        </p:tav>
                                        <p:tav tm="50000">
                                          <p:val>
                                            <p:strVal val="ppt_x"/>
                                          </p:val>
                                        </p:tav>
                                        <p:tav tm="100000">
                                          <p:val>
                                            <p:strVal val="ppt_x-.3"/>
                                          </p:val>
                                        </p:tav>
                                      </p:tavLst>
                                    </p:anim>
                                    <p:anim calcmode="lin" valueType="num">
                                      <p:cBhvr>
                                        <p:cTn id="61" dur="500" fill="hold"/>
                                        <p:tgtEl>
                                          <p:spTgt spid="13327">
                                            <p:txEl>
                                              <p:pRg st="1" end="1"/>
                                            </p:txEl>
                                          </p:spTgt>
                                        </p:tgtEl>
                                        <p:attrNameLst>
                                          <p:attrName>ppt_y</p:attrName>
                                        </p:attrNameLst>
                                      </p:cBhvr>
                                      <p:tavLst>
                                        <p:tav tm="0">
                                          <p:val>
                                            <p:strVal val="ppt_y"/>
                                          </p:val>
                                        </p:tav>
                                        <p:tav tm="100000">
                                          <p:val>
                                            <p:strVal val="ppt_y"/>
                                          </p:val>
                                        </p:tav>
                                      </p:tavLst>
                                    </p:anim>
                                    <p:set>
                                      <p:cBhvr>
                                        <p:cTn id="62" dur="1" fill="hold">
                                          <p:stCondLst>
                                            <p:cond delay="499"/>
                                          </p:stCondLst>
                                        </p:cTn>
                                        <p:tgtEl>
                                          <p:spTgt spid="13327">
                                            <p:txEl>
                                              <p:pRg st="1" end="1"/>
                                            </p:txEl>
                                          </p:spTgt>
                                        </p:tgtEl>
                                        <p:attrNameLst>
                                          <p:attrName>style.visibility</p:attrName>
                                        </p:attrNameLst>
                                      </p:cBhvr>
                                      <p:to>
                                        <p:strVal val="hidden"/>
                                      </p:to>
                                    </p:set>
                                  </p:childTnLst>
                                </p:cTn>
                              </p:par>
                              <p:par>
                                <p:cTn id="63" presetID="39" presetClass="exit" presetSubtype="0" decel="100000" fill="hold" grpId="1" nodeType="withEffect">
                                  <p:stCondLst>
                                    <p:cond delay="0"/>
                                  </p:stCondLst>
                                  <p:childTnLst>
                                    <p:anim calcmode="lin" valueType="num">
                                      <p:cBhvr>
                                        <p:cTn id="64" dur="500" fill="hold"/>
                                        <p:tgtEl>
                                          <p:spTgt spid="13327">
                                            <p:txEl>
                                              <p:pRg st="2" end="2"/>
                                            </p:txEl>
                                          </p:spTgt>
                                        </p:tgtEl>
                                        <p:attrNameLst>
                                          <p:attrName>ppt_h</p:attrName>
                                        </p:attrNameLst>
                                      </p:cBhvr>
                                      <p:tavLst>
                                        <p:tav tm="0">
                                          <p:val>
                                            <p:strVal val="ppt_h"/>
                                          </p:val>
                                        </p:tav>
                                        <p:tav tm="50000">
                                          <p:val>
                                            <p:strVal val="ppt_h/20"/>
                                          </p:val>
                                        </p:tav>
                                        <p:tav tm="100000">
                                          <p:val>
                                            <p:strVal val="ppt_h/20"/>
                                          </p:val>
                                        </p:tav>
                                      </p:tavLst>
                                    </p:anim>
                                    <p:anim calcmode="lin" valueType="num">
                                      <p:cBhvr>
                                        <p:cTn id="65" dur="500" fill="hold"/>
                                        <p:tgtEl>
                                          <p:spTgt spid="13327">
                                            <p:txEl>
                                              <p:pRg st="2" end="2"/>
                                            </p:txEl>
                                          </p:spTgt>
                                        </p:tgtEl>
                                        <p:attrNameLst>
                                          <p:attrName>ppt_w</p:attrName>
                                        </p:attrNameLst>
                                      </p:cBhvr>
                                      <p:tavLst>
                                        <p:tav tm="0">
                                          <p:val>
                                            <p:strVal val="ppt_w"/>
                                          </p:val>
                                        </p:tav>
                                        <p:tav tm="50000">
                                          <p:val>
                                            <p:strVal val="ppt_w+.3"/>
                                          </p:val>
                                        </p:tav>
                                        <p:tav tm="100000">
                                          <p:val>
                                            <p:strVal val="ppt_w+.3"/>
                                          </p:val>
                                        </p:tav>
                                      </p:tavLst>
                                    </p:anim>
                                    <p:anim calcmode="lin" valueType="num">
                                      <p:cBhvr>
                                        <p:cTn id="66" dur="500" fill="hold"/>
                                        <p:tgtEl>
                                          <p:spTgt spid="13327">
                                            <p:txEl>
                                              <p:pRg st="2" end="2"/>
                                            </p:txEl>
                                          </p:spTgt>
                                        </p:tgtEl>
                                        <p:attrNameLst>
                                          <p:attrName>ppt_x</p:attrName>
                                        </p:attrNameLst>
                                      </p:cBhvr>
                                      <p:tavLst>
                                        <p:tav tm="0">
                                          <p:val>
                                            <p:strVal val="ppt_x"/>
                                          </p:val>
                                        </p:tav>
                                        <p:tav tm="50000">
                                          <p:val>
                                            <p:strVal val="ppt_x"/>
                                          </p:val>
                                        </p:tav>
                                        <p:tav tm="100000">
                                          <p:val>
                                            <p:strVal val="ppt_x-.3"/>
                                          </p:val>
                                        </p:tav>
                                      </p:tavLst>
                                    </p:anim>
                                    <p:anim calcmode="lin" valueType="num">
                                      <p:cBhvr>
                                        <p:cTn id="67" dur="500" fill="hold"/>
                                        <p:tgtEl>
                                          <p:spTgt spid="13327">
                                            <p:txEl>
                                              <p:pRg st="2" end="2"/>
                                            </p:txEl>
                                          </p:spTgt>
                                        </p:tgtEl>
                                        <p:attrNameLst>
                                          <p:attrName>ppt_y</p:attrName>
                                        </p:attrNameLst>
                                      </p:cBhvr>
                                      <p:tavLst>
                                        <p:tav tm="0">
                                          <p:val>
                                            <p:strVal val="ppt_y"/>
                                          </p:val>
                                        </p:tav>
                                        <p:tav tm="100000">
                                          <p:val>
                                            <p:strVal val="ppt_y"/>
                                          </p:val>
                                        </p:tav>
                                      </p:tavLst>
                                    </p:anim>
                                    <p:set>
                                      <p:cBhvr>
                                        <p:cTn id="68" dur="1" fill="hold">
                                          <p:stCondLst>
                                            <p:cond delay="499"/>
                                          </p:stCondLst>
                                        </p:cTn>
                                        <p:tgtEl>
                                          <p:spTgt spid="13327">
                                            <p:txEl>
                                              <p:pRg st="2" end="2"/>
                                            </p:txEl>
                                          </p:spTgt>
                                        </p:tgtEl>
                                        <p:attrNameLst>
                                          <p:attrName>style.visibility</p:attrName>
                                        </p:attrNameLst>
                                      </p:cBhvr>
                                      <p:to>
                                        <p:strVal val="hidden"/>
                                      </p:to>
                                    </p:set>
                                  </p:childTnLst>
                                </p:cTn>
                              </p:par>
                              <p:par>
                                <p:cTn id="69" presetID="39" presetClass="exit" presetSubtype="0" decel="100000" fill="hold" grpId="1" nodeType="withEffect">
                                  <p:stCondLst>
                                    <p:cond delay="0"/>
                                  </p:stCondLst>
                                  <p:childTnLst>
                                    <p:anim calcmode="lin" valueType="num">
                                      <p:cBhvr>
                                        <p:cTn id="70" dur="500" fill="hold"/>
                                        <p:tgtEl>
                                          <p:spTgt spid="13327">
                                            <p:txEl>
                                              <p:pRg st="3" end="3"/>
                                            </p:txEl>
                                          </p:spTgt>
                                        </p:tgtEl>
                                        <p:attrNameLst>
                                          <p:attrName>ppt_h</p:attrName>
                                        </p:attrNameLst>
                                      </p:cBhvr>
                                      <p:tavLst>
                                        <p:tav tm="0">
                                          <p:val>
                                            <p:strVal val="ppt_h"/>
                                          </p:val>
                                        </p:tav>
                                        <p:tav tm="50000">
                                          <p:val>
                                            <p:strVal val="ppt_h/20"/>
                                          </p:val>
                                        </p:tav>
                                        <p:tav tm="100000">
                                          <p:val>
                                            <p:strVal val="ppt_h/20"/>
                                          </p:val>
                                        </p:tav>
                                      </p:tavLst>
                                    </p:anim>
                                    <p:anim calcmode="lin" valueType="num">
                                      <p:cBhvr>
                                        <p:cTn id="71" dur="500" fill="hold"/>
                                        <p:tgtEl>
                                          <p:spTgt spid="13327">
                                            <p:txEl>
                                              <p:pRg st="3" end="3"/>
                                            </p:txEl>
                                          </p:spTgt>
                                        </p:tgtEl>
                                        <p:attrNameLst>
                                          <p:attrName>ppt_w</p:attrName>
                                        </p:attrNameLst>
                                      </p:cBhvr>
                                      <p:tavLst>
                                        <p:tav tm="0">
                                          <p:val>
                                            <p:strVal val="ppt_w"/>
                                          </p:val>
                                        </p:tav>
                                        <p:tav tm="50000">
                                          <p:val>
                                            <p:strVal val="ppt_w+.3"/>
                                          </p:val>
                                        </p:tav>
                                        <p:tav tm="100000">
                                          <p:val>
                                            <p:strVal val="ppt_w+.3"/>
                                          </p:val>
                                        </p:tav>
                                      </p:tavLst>
                                    </p:anim>
                                    <p:anim calcmode="lin" valueType="num">
                                      <p:cBhvr>
                                        <p:cTn id="72" dur="500" fill="hold"/>
                                        <p:tgtEl>
                                          <p:spTgt spid="13327">
                                            <p:txEl>
                                              <p:pRg st="3" end="3"/>
                                            </p:txEl>
                                          </p:spTgt>
                                        </p:tgtEl>
                                        <p:attrNameLst>
                                          <p:attrName>ppt_x</p:attrName>
                                        </p:attrNameLst>
                                      </p:cBhvr>
                                      <p:tavLst>
                                        <p:tav tm="0">
                                          <p:val>
                                            <p:strVal val="ppt_x"/>
                                          </p:val>
                                        </p:tav>
                                        <p:tav tm="50000">
                                          <p:val>
                                            <p:strVal val="ppt_x"/>
                                          </p:val>
                                        </p:tav>
                                        <p:tav tm="100000">
                                          <p:val>
                                            <p:strVal val="ppt_x-.3"/>
                                          </p:val>
                                        </p:tav>
                                      </p:tavLst>
                                    </p:anim>
                                    <p:anim calcmode="lin" valueType="num">
                                      <p:cBhvr>
                                        <p:cTn id="73" dur="500" fill="hold"/>
                                        <p:tgtEl>
                                          <p:spTgt spid="13327">
                                            <p:txEl>
                                              <p:pRg st="3" end="3"/>
                                            </p:txEl>
                                          </p:spTgt>
                                        </p:tgtEl>
                                        <p:attrNameLst>
                                          <p:attrName>ppt_y</p:attrName>
                                        </p:attrNameLst>
                                      </p:cBhvr>
                                      <p:tavLst>
                                        <p:tav tm="0">
                                          <p:val>
                                            <p:strVal val="ppt_y"/>
                                          </p:val>
                                        </p:tav>
                                        <p:tav tm="100000">
                                          <p:val>
                                            <p:strVal val="ppt_y"/>
                                          </p:val>
                                        </p:tav>
                                      </p:tavLst>
                                    </p:anim>
                                    <p:set>
                                      <p:cBhvr>
                                        <p:cTn id="74" dur="1" fill="hold">
                                          <p:stCondLst>
                                            <p:cond delay="499"/>
                                          </p:stCondLst>
                                        </p:cTn>
                                        <p:tgtEl>
                                          <p:spTgt spid="13327">
                                            <p:txEl>
                                              <p:pRg st="3" end="3"/>
                                            </p:txEl>
                                          </p:spTgt>
                                        </p:tgtEl>
                                        <p:attrNameLst>
                                          <p:attrName>style.visibility</p:attrName>
                                        </p:attrNameLst>
                                      </p:cBhvr>
                                      <p:to>
                                        <p:strVal val="hidden"/>
                                      </p:to>
                                    </p:set>
                                  </p:childTnLst>
                                </p:cTn>
                              </p:par>
                              <p:par>
                                <p:cTn id="75" presetID="39" presetClass="exit" presetSubtype="0" decel="100000" fill="hold" grpId="1" nodeType="withEffect">
                                  <p:stCondLst>
                                    <p:cond delay="0"/>
                                  </p:stCondLst>
                                  <p:childTnLst>
                                    <p:anim calcmode="lin" valueType="num">
                                      <p:cBhvr>
                                        <p:cTn id="76" dur="500" fill="hold"/>
                                        <p:tgtEl>
                                          <p:spTgt spid="13327">
                                            <p:txEl>
                                              <p:pRg st="4" end="4"/>
                                            </p:txEl>
                                          </p:spTgt>
                                        </p:tgtEl>
                                        <p:attrNameLst>
                                          <p:attrName>ppt_h</p:attrName>
                                        </p:attrNameLst>
                                      </p:cBhvr>
                                      <p:tavLst>
                                        <p:tav tm="0">
                                          <p:val>
                                            <p:strVal val="ppt_h"/>
                                          </p:val>
                                        </p:tav>
                                        <p:tav tm="50000">
                                          <p:val>
                                            <p:strVal val="ppt_h/20"/>
                                          </p:val>
                                        </p:tav>
                                        <p:tav tm="100000">
                                          <p:val>
                                            <p:strVal val="ppt_h/20"/>
                                          </p:val>
                                        </p:tav>
                                      </p:tavLst>
                                    </p:anim>
                                    <p:anim calcmode="lin" valueType="num">
                                      <p:cBhvr>
                                        <p:cTn id="77" dur="500" fill="hold"/>
                                        <p:tgtEl>
                                          <p:spTgt spid="13327">
                                            <p:txEl>
                                              <p:pRg st="4" end="4"/>
                                            </p:txEl>
                                          </p:spTgt>
                                        </p:tgtEl>
                                        <p:attrNameLst>
                                          <p:attrName>ppt_w</p:attrName>
                                        </p:attrNameLst>
                                      </p:cBhvr>
                                      <p:tavLst>
                                        <p:tav tm="0">
                                          <p:val>
                                            <p:strVal val="ppt_w"/>
                                          </p:val>
                                        </p:tav>
                                        <p:tav tm="50000">
                                          <p:val>
                                            <p:strVal val="ppt_w+.3"/>
                                          </p:val>
                                        </p:tav>
                                        <p:tav tm="100000">
                                          <p:val>
                                            <p:strVal val="ppt_w+.3"/>
                                          </p:val>
                                        </p:tav>
                                      </p:tavLst>
                                    </p:anim>
                                    <p:anim calcmode="lin" valueType="num">
                                      <p:cBhvr>
                                        <p:cTn id="78" dur="500" fill="hold"/>
                                        <p:tgtEl>
                                          <p:spTgt spid="13327">
                                            <p:txEl>
                                              <p:pRg st="4" end="4"/>
                                            </p:txEl>
                                          </p:spTgt>
                                        </p:tgtEl>
                                        <p:attrNameLst>
                                          <p:attrName>ppt_x</p:attrName>
                                        </p:attrNameLst>
                                      </p:cBhvr>
                                      <p:tavLst>
                                        <p:tav tm="0">
                                          <p:val>
                                            <p:strVal val="ppt_x"/>
                                          </p:val>
                                        </p:tav>
                                        <p:tav tm="50000">
                                          <p:val>
                                            <p:strVal val="ppt_x"/>
                                          </p:val>
                                        </p:tav>
                                        <p:tav tm="100000">
                                          <p:val>
                                            <p:strVal val="ppt_x-.3"/>
                                          </p:val>
                                        </p:tav>
                                      </p:tavLst>
                                    </p:anim>
                                    <p:anim calcmode="lin" valueType="num">
                                      <p:cBhvr>
                                        <p:cTn id="79" dur="500" fill="hold"/>
                                        <p:tgtEl>
                                          <p:spTgt spid="13327">
                                            <p:txEl>
                                              <p:pRg st="4" end="4"/>
                                            </p:txEl>
                                          </p:spTgt>
                                        </p:tgtEl>
                                        <p:attrNameLst>
                                          <p:attrName>ppt_y</p:attrName>
                                        </p:attrNameLst>
                                      </p:cBhvr>
                                      <p:tavLst>
                                        <p:tav tm="0">
                                          <p:val>
                                            <p:strVal val="ppt_y"/>
                                          </p:val>
                                        </p:tav>
                                        <p:tav tm="100000">
                                          <p:val>
                                            <p:strVal val="ppt_y"/>
                                          </p:val>
                                        </p:tav>
                                      </p:tavLst>
                                    </p:anim>
                                    <p:set>
                                      <p:cBhvr>
                                        <p:cTn id="80" dur="1" fill="hold">
                                          <p:stCondLst>
                                            <p:cond delay="499"/>
                                          </p:stCondLst>
                                        </p:cTn>
                                        <p:tgtEl>
                                          <p:spTgt spid="13327">
                                            <p:txEl>
                                              <p:pRg st="4" end="4"/>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25" grpId="0"/>
      <p:bldP spid="13325" grpId="1"/>
      <p:bldP spid="13327" grpId="0" build="p">
        <p:tmplLst>
          <p:tmpl lvl="1">
            <p:tnLst>
              <p:par>
                <p:cTn presetID="39" presetClass="entr" presetSubtype="0" accel="100000" fill="hold" nodeType="clickEffect">
                  <p:stCondLst>
                    <p:cond delay="0"/>
                  </p:stCondLst>
                  <p:childTnLst>
                    <p:set>
                      <p:cBhvr>
                        <p:cTn dur="1" fill="hold">
                          <p:stCondLst>
                            <p:cond delay="0"/>
                          </p:stCondLst>
                        </p:cTn>
                        <p:tgtEl>
                          <p:spTgt spid="13327"/>
                        </p:tgtEl>
                        <p:attrNameLst>
                          <p:attrName>style.visibility</p:attrName>
                        </p:attrNameLst>
                      </p:cBhvr>
                      <p:to>
                        <p:strVal val="visible"/>
                      </p:to>
                    </p:set>
                    <p:anim calcmode="lin" valueType="num">
                      <p:cBhvr>
                        <p:cTn dur="500" fill="hold"/>
                        <p:tgtEl>
                          <p:spTgt spid="13327"/>
                        </p:tgtEl>
                        <p:attrNameLst>
                          <p:attrName>ppt_h</p:attrName>
                        </p:attrNameLst>
                      </p:cBhvr>
                      <p:tavLst>
                        <p:tav tm="0">
                          <p:val>
                            <p:strVal val="#ppt_h/20"/>
                          </p:val>
                        </p:tav>
                        <p:tav tm="50000">
                          <p:val>
                            <p:strVal val="#ppt_h/20"/>
                          </p:val>
                        </p:tav>
                        <p:tav tm="100000">
                          <p:val>
                            <p:strVal val="#ppt_h"/>
                          </p:val>
                        </p:tav>
                      </p:tavLst>
                    </p:anim>
                    <p:anim calcmode="lin" valueType="num">
                      <p:cBhvr>
                        <p:cTn dur="500" fill="hold"/>
                        <p:tgtEl>
                          <p:spTgt spid="13327"/>
                        </p:tgtEl>
                        <p:attrNameLst>
                          <p:attrName>ppt_w</p:attrName>
                        </p:attrNameLst>
                      </p:cBhvr>
                      <p:tavLst>
                        <p:tav tm="0">
                          <p:val>
                            <p:strVal val="#ppt_w+.3"/>
                          </p:val>
                        </p:tav>
                        <p:tav tm="50000">
                          <p:val>
                            <p:strVal val="#ppt_w+.3"/>
                          </p:val>
                        </p:tav>
                        <p:tav tm="100000">
                          <p:val>
                            <p:strVal val="#ppt_w"/>
                          </p:val>
                        </p:tav>
                      </p:tavLst>
                    </p:anim>
                    <p:anim calcmode="lin" valueType="num">
                      <p:cBhvr>
                        <p:cTn dur="500" fill="hold"/>
                        <p:tgtEl>
                          <p:spTgt spid="13327"/>
                        </p:tgtEl>
                        <p:attrNameLst>
                          <p:attrName>ppt_x</p:attrName>
                        </p:attrNameLst>
                      </p:cBhvr>
                      <p:tavLst>
                        <p:tav tm="0">
                          <p:val>
                            <p:strVal val="#ppt_x-.3"/>
                          </p:val>
                        </p:tav>
                        <p:tav tm="50000">
                          <p:val>
                            <p:strVal val="#ppt_x"/>
                          </p:val>
                        </p:tav>
                        <p:tav tm="100000">
                          <p:val>
                            <p:strVal val="#ppt_x"/>
                          </p:val>
                        </p:tav>
                      </p:tavLst>
                    </p:anim>
                    <p:anim calcmode="lin" valueType="num">
                      <p:cBhvr>
                        <p:cTn dur="500" fill="hold"/>
                        <p:tgtEl>
                          <p:spTgt spid="13327"/>
                        </p:tgtEl>
                        <p:attrNameLst>
                          <p:attrName>ppt_y</p:attrName>
                        </p:attrNameLst>
                      </p:cBhvr>
                      <p:tavLst>
                        <p:tav tm="0">
                          <p:val>
                            <p:strVal val="#ppt_y"/>
                          </p:val>
                        </p:tav>
                        <p:tav tm="100000">
                          <p:val>
                            <p:strVal val="#ppt_y"/>
                          </p:val>
                        </p:tav>
                      </p:tavLst>
                    </p:anim>
                  </p:childTnLst>
                </p:cTn>
              </p:par>
            </p:tnLst>
          </p:tmpl>
          <p:tmpl lvl="2">
            <p:tnLst>
              <p:par>
                <p:cTn presetID="39" presetClass="entr" presetSubtype="0" accel="100000" fill="hold" nodeType="withEffect">
                  <p:stCondLst>
                    <p:cond delay="0"/>
                  </p:stCondLst>
                  <p:childTnLst>
                    <p:set>
                      <p:cBhvr>
                        <p:cTn dur="1" fill="hold">
                          <p:stCondLst>
                            <p:cond delay="0"/>
                          </p:stCondLst>
                        </p:cTn>
                        <p:tgtEl>
                          <p:spTgt spid="13327"/>
                        </p:tgtEl>
                        <p:attrNameLst>
                          <p:attrName>style.visibility</p:attrName>
                        </p:attrNameLst>
                      </p:cBhvr>
                      <p:to>
                        <p:strVal val="visible"/>
                      </p:to>
                    </p:set>
                    <p:anim calcmode="lin" valueType="num">
                      <p:cBhvr>
                        <p:cTn dur="500" fill="hold"/>
                        <p:tgtEl>
                          <p:spTgt spid="13327"/>
                        </p:tgtEl>
                        <p:attrNameLst>
                          <p:attrName>ppt_h</p:attrName>
                        </p:attrNameLst>
                      </p:cBhvr>
                      <p:tavLst>
                        <p:tav tm="0">
                          <p:val>
                            <p:strVal val="#ppt_h/20"/>
                          </p:val>
                        </p:tav>
                        <p:tav tm="50000">
                          <p:val>
                            <p:strVal val="#ppt_h/20"/>
                          </p:val>
                        </p:tav>
                        <p:tav tm="100000">
                          <p:val>
                            <p:strVal val="#ppt_h"/>
                          </p:val>
                        </p:tav>
                      </p:tavLst>
                    </p:anim>
                    <p:anim calcmode="lin" valueType="num">
                      <p:cBhvr>
                        <p:cTn dur="500" fill="hold"/>
                        <p:tgtEl>
                          <p:spTgt spid="13327"/>
                        </p:tgtEl>
                        <p:attrNameLst>
                          <p:attrName>ppt_w</p:attrName>
                        </p:attrNameLst>
                      </p:cBhvr>
                      <p:tavLst>
                        <p:tav tm="0">
                          <p:val>
                            <p:strVal val="#ppt_w+.3"/>
                          </p:val>
                        </p:tav>
                        <p:tav tm="50000">
                          <p:val>
                            <p:strVal val="#ppt_w+.3"/>
                          </p:val>
                        </p:tav>
                        <p:tav tm="100000">
                          <p:val>
                            <p:strVal val="#ppt_w"/>
                          </p:val>
                        </p:tav>
                      </p:tavLst>
                    </p:anim>
                    <p:anim calcmode="lin" valueType="num">
                      <p:cBhvr>
                        <p:cTn dur="500" fill="hold"/>
                        <p:tgtEl>
                          <p:spTgt spid="13327"/>
                        </p:tgtEl>
                        <p:attrNameLst>
                          <p:attrName>ppt_x</p:attrName>
                        </p:attrNameLst>
                      </p:cBhvr>
                      <p:tavLst>
                        <p:tav tm="0">
                          <p:val>
                            <p:strVal val="#ppt_x-.3"/>
                          </p:val>
                        </p:tav>
                        <p:tav tm="50000">
                          <p:val>
                            <p:strVal val="#ppt_x"/>
                          </p:val>
                        </p:tav>
                        <p:tav tm="100000">
                          <p:val>
                            <p:strVal val="#ppt_x"/>
                          </p:val>
                        </p:tav>
                      </p:tavLst>
                    </p:anim>
                    <p:anim calcmode="lin" valueType="num">
                      <p:cBhvr>
                        <p:cTn dur="500" fill="hold"/>
                        <p:tgtEl>
                          <p:spTgt spid="13327"/>
                        </p:tgtEl>
                        <p:attrNameLst>
                          <p:attrName>ppt_y</p:attrName>
                        </p:attrNameLst>
                      </p:cBhvr>
                      <p:tavLst>
                        <p:tav tm="0">
                          <p:val>
                            <p:strVal val="#ppt_y"/>
                          </p:val>
                        </p:tav>
                        <p:tav tm="100000">
                          <p:val>
                            <p:strVal val="#ppt_y"/>
                          </p:val>
                        </p:tav>
                      </p:tavLst>
                    </p:anim>
                  </p:childTnLst>
                </p:cTn>
              </p:par>
            </p:tnLst>
          </p:tmpl>
          <p:tmpl lvl="3">
            <p:tnLst>
              <p:par>
                <p:cTn presetID="39" presetClass="entr" presetSubtype="0" accel="100000" fill="hold" nodeType="withEffect">
                  <p:stCondLst>
                    <p:cond delay="0"/>
                  </p:stCondLst>
                  <p:childTnLst>
                    <p:set>
                      <p:cBhvr>
                        <p:cTn dur="1" fill="hold">
                          <p:stCondLst>
                            <p:cond delay="0"/>
                          </p:stCondLst>
                        </p:cTn>
                        <p:tgtEl>
                          <p:spTgt spid="13327"/>
                        </p:tgtEl>
                        <p:attrNameLst>
                          <p:attrName>style.visibility</p:attrName>
                        </p:attrNameLst>
                      </p:cBhvr>
                      <p:to>
                        <p:strVal val="visible"/>
                      </p:to>
                    </p:set>
                    <p:anim calcmode="lin" valueType="num">
                      <p:cBhvr>
                        <p:cTn dur="500" fill="hold"/>
                        <p:tgtEl>
                          <p:spTgt spid="13327"/>
                        </p:tgtEl>
                        <p:attrNameLst>
                          <p:attrName>ppt_h</p:attrName>
                        </p:attrNameLst>
                      </p:cBhvr>
                      <p:tavLst>
                        <p:tav tm="0">
                          <p:val>
                            <p:strVal val="#ppt_h/20"/>
                          </p:val>
                        </p:tav>
                        <p:tav tm="50000">
                          <p:val>
                            <p:strVal val="#ppt_h/20"/>
                          </p:val>
                        </p:tav>
                        <p:tav tm="100000">
                          <p:val>
                            <p:strVal val="#ppt_h"/>
                          </p:val>
                        </p:tav>
                      </p:tavLst>
                    </p:anim>
                    <p:anim calcmode="lin" valueType="num">
                      <p:cBhvr>
                        <p:cTn dur="500" fill="hold"/>
                        <p:tgtEl>
                          <p:spTgt spid="13327"/>
                        </p:tgtEl>
                        <p:attrNameLst>
                          <p:attrName>ppt_w</p:attrName>
                        </p:attrNameLst>
                      </p:cBhvr>
                      <p:tavLst>
                        <p:tav tm="0">
                          <p:val>
                            <p:strVal val="#ppt_w+.3"/>
                          </p:val>
                        </p:tav>
                        <p:tav tm="50000">
                          <p:val>
                            <p:strVal val="#ppt_w+.3"/>
                          </p:val>
                        </p:tav>
                        <p:tav tm="100000">
                          <p:val>
                            <p:strVal val="#ppt_w"/>
                          </p:val>
                        </p:tav>
                      </p:tavLst>
                    </p:anim>
                    <p:anim calcmode="lin" valueType="num">
                      <p:cBhvr>
                        <p:cTn dur="500" fill="hold"/>
                        <p:tgtEl>
                          <p:spTgt spid="13327"/>
                        </p:tgtEl>
                        <p:attrNameLst>
                          <p:attrName>ppt_x</p:attrName>
                        </p:attrNameLst>
                      </p:cBhvr>
                      <p:tavLst>
                        <p:tav tm="0">
                          <p:val>
                            <p:strVal val="#ppt_x-.3"/>
                          </p:val>
                        </p:tav>
                        <p:tav tm="50000">
                          <p:val>
                            <p:strVal val="#ppt_x"/>
                          </p:val>
                        </p:tav>
                        <p:tav tm="100000">
                          <p:val>
                            <p:strVal val="#ppt_x"/>
                          </p:val>
                        </p:tav>
                      </p:tavLst>
                    </p:anim>
                    <p:anim calcmode="lin" valueType="num">
                      <p:cBhvr>
                        <p:cTn dur="500" fill="hold"/>
                        <p:tgtEl>
                          <p:spTgt spid="13327"/>
                        </p:tgtEl>
                        <p:attrNameLst>
                          <p:attrName>ppt_y</p:attrName>
                        </p:attrNameLst>
                      </p:cBhvr>
                      <p:tavLst>
                        <p:tav tm="0">
                          <p:val>
                            <p:strVal val="#ppt_y"/>
                          </p:val>
                        </p:tav>
                        <p:tav tm="100000">
                          <p:val>
                            <p:strVal val="#ppt_y"/>
                          </p:val>
                        </p:tav>
                      </p:tavLst>
                    </p:anim>
                  </p:childTnLst>
                </p:cTn>
              </p:par>
            </p:tnLst>
          </p:tmpl>
          <p:tmpl lvl="4">
            <p:tnLst>
              <p:par>
                <p:cTn presetID="39" presetClass="entr" presetSubtype="0" accel="100000" fill="hold" nodeType="withEffect">
                  <p:stCondLst>
                    <p:cond delay="0"/>
                  </p:stCondLst>
                  <p:childTnLst>
                    <p:set>
                      <p:cBhvr>
                        <p:cTn dur="1" fill="hold">
                          <p:stCondLst>
                            <p:cond delay="0"/>
                          </p:stCondLst>
                        </p:cTn>
                        <p:tgtEl>
                          <p:spTgt spid="13327"/>
                        </p:tgtEl>
                        <p:attrNameLst>
                          <p:attrName>style.visibility</p:attrName>
                        </p:attrNameLst>
                      </p:cBhvr>
                      <p:to>
                        <p:strVal val="visible"/>
                      </p:to>
                    </p:set>
                    <p:anim calcmode="lin" valueType="num">
                      <p:cBhvr>
                        <p:cTn dur="500" fill="hold"/>
                        <p:tgtEl>
                          <p:spTgt spid="13327"/>
                        </p:tgtEl>
                        <p:attrNameLst>
                          <p:attrName>ppt_h</p:attrName>
                        </p:attrNameLst>
                      </p:cBhvr>
                      <p:tavLst>
                        <p:tav tm="0">
                          <p:val>
                            <p:strVal val="#ppt_h/20"/>
                          </p:val>
                        </p:tav>
                        <p:tav tm="50000">
                          <p:val>
                            <p:strVal val="#ppt_h/20"/>
                          </p:val>
                        </p:tav>
                        <p:tav tm="100000">
                          <p:val>
                            <p:strVal val="#ppt_h"/>
                          </p:val>
                        </p:tav>
                      </p:tavLst>
                    </p:anim>
                    <p:anim calcmode="lin" valueType="num">
                      <p:cBhvr>
                        <p:cTn dur="500" fill="hold"/>
                        <p:tgtEl>
                          <p:spTgt spid="13327"/>
                        </p:tgtEl>
                        <p:attrNameLst>
                          <p:attrName>ppt_w</p:attrName>
                        </p:attrNameLst>
                      </p:cBhvr>
                      <p:tavLst>
                        <p:tav tm="0">
                          <p:val>
                            <p:strVal val="#ppt_w+.3"/>
                          </p:val>
                        </p:tav>
                        <p:tav tm="50000">
                          <p:val>
                            <p:strVal val="#ppt_w+.3"/>
                          </p:val>
                        </p:tav>
                        <p:tav tm="100000">
                          <p:val>
                            <p:strVal val="#ppt_w"/>
                          </p:val>
                        </p:tav>
                      </p:tavLst>
                    </p:anim>
                    <p:anim calcmode="lin" valueType="num">
                      <p:cBhvr>
                        <p:cTn dur="500" fill="hold"/>
                        <p:tgtEl>
                          <p:spTgt spid="13327"/>
                        </p:tgtEl>
                        <p:attrNameLst>
                          <p:attrName>ppt_x</p:attrName>
                        </p:attrNameLst>
                      </p:cBhvr>
                      <p:tavLst>
                        <p:tav tm="0">
                          <p:val>
                            <p:strVal val="#ppt_x-.3"/>
                          </p:val>
                        </p:tav>
                        <p:tav tm="50000">
                          <p:val>
                            <p:strVal val="#ppt_x"/>
                          </p:val>
                        </p:tav>
                        <p:tav tm="100000">
                          <p:val>
                            <p:strVal val="#ppt_x"/>
                          </p:val>
                        </p:tav>
                      </p:tavLst>
                    </p:anim>
                    <p:anim calcmode="lin" valueType="num">
                      <p:cBhvr>
                        <p:cTn dur="500" fill="hold"/>
                        <p:tgtEl>
                          <p:spTgt spid="13327"/>
                        </p:tgtEl>
                        <p:attrNameLst>
                          <p:attrName>ppt_y</p:attrName>
                        </p:attrNameLst>
                      </p:cBhvr>
                      <p:tavLst>
                        <p:tav tm="0">
                          <p:val>
                            <p:strVal val="#ppt_y"/>
                          </p:val>
                        </p:tav>
                        <p:tav tm="100000">
                          <p:val>
                            <p:strVal val="#ppt_y"/>
                          </p:val>
                        </p:tav>
                      </p:tavLst>
                    </p:anim>
                  </p:childTnLst>
                </p:cTn>
              </p:par>
            </p:tnLst>
          </p:tmpl>
          <p:tmpl lvl="5">
            <p:tnLst>
              <p:par>
                <p:cTn presetID="39" presetClass="entr" presetSubtype="0" accel="100000" fill="hold" nodeType="withEffect">
                  <p:stCondLst>
                    <p:cond delay="0"/>
                  </p:stCondLst>
                  <p:childTnLst>
                    <p:set>
                      <p:cBhvr>
                        <p:cTn dur="1" fill="hold">
                          <p:stCondLst>
                            <p:cond delay="0"/>
                          </p:stCondLst>
                        </p:cTn>
                        <p:tgtEl>
                          <p:spTgt spid="13327"/>
                        </p:tgtEl>
                        <p:attrNameLst>
                          <p:attrName>style.visibility</p:attrName>
                        </p:attrNameLst>
                      </p:cBhvr>
                      <p:to>
                        <p:strVal val="visible"/>
                      </p:to>
                    </p:set>
                    <p:anim calcmode="lin" valueType="num">
                      <p:cBhvr>
                        <p:cTn dur="500" fill="hold"/>
                        <p:tgtEl>
                          <p:spTgt spid="13327"/>
                        </p:tgtEl>
                        <p:attrNameLst>
                          <p:attrName>ppt_h</p:attrName>
                        </p:attrNameLst>
                      </p:cBhvr>
                      <p:tavLst>
                        <p:tav tm="0">
                          <p:val>
                            <p:strVal val="#ppt_h/20"/>
                          </p:val>
                        </p:tav>
                        <p:tav tm="50000">
                          <p:val>
                            <p:strVal val="#ppt_h/20"/>
                          </p:val>
                        </p:tav>
                        <p:tav tm="100000">
                          <p:val>
                            <p:strVal val="#ppt_h"/>
                          </p:val>
                        </p:tav>
                      </p:tavLst>
                    </p:anim>
                    <p:anim calcmode="lin" valueType="num">
                      <p:cBhvr>
                        <p:cTn dur="500" fill="hold"/>
                        <p:tgtEl>
                          <p:spTgt spid="13327"/>
                        </p:tgtEl>
                        <p:attrNameLst>
                          <p:attrName>ppt_w</p:attrName>
                        </p:attrNameLst>
                      </p:cBhvr>
                      <p:tavLst>
                        <p:tav tm="0">
                          <p:val>
                            <p:strVal val="#ppt_w+.3"/>
                          </p:val>
                        </p:tav>
                        <p:tav tm="50000">
                          <p:val>
                            <p:strVal val="#ppt_w+.3"/>
                          </p:val>
                        </p:tav>
                        <p:tav tm="100000">
                          <p:val>
                            <p:strVal val="#ppt_w"/>
                          </p:val>
                        </p:tav>
                      </p:tavLst>
                    </p:anim>
                    <p:anim calcmode="lin" valueType="num">
                      <p:cBhvr>
                        <p:cTn dur="500" fill="hold"/>
                        <p:tgtEl>
                          <p:spTgt spid="13327"/>
                        </p:tgtEl>
                        <p:attrNameLst>
                          <p:attrName>ppt_x</p:attrName>
                        </p:attrNameLst>
                      </p:cBhvr>
                      <p:tavLst>
                        <p:tav tm="0">
                          <p:val>
                            <p:strVal val="#ppt_x-.3"/>
                          </p:val>
                        </p:tav>
                        <p:tav tm="50000">
                          <p:val>
                            <p:strVal val="#ppt_x"/>
                          </p:val>
                        </p:tav>
                        <p:tav tm="100000">
                          <p:val>
                            <p:strVal val="#ppt_x"/>
                          </p:val>
                        </p:tav>
                      </p:tavLst>
                    </p:anim>
                    <p:anim calcmode="lin" valueType="num">
                      <p:cBhvr>
                        <p:cTn dur="500" fill="hold"/>
                        <p:tgtEl>
                          <p:spTgt spid="13327"/>
                        </p:tgtEl>
                        <p:attrNameLst>
                          <p:attrName>ppt_y</p:attrName>
                        </p:attrNameLst>
                      </p:cBhvr>
                      <p:tavLst>
                        <p:tav tm="0">
                          <p:val>
                            <p:strVal val="#ppt_y"/>
                          </p:val>
                        </p:tav>
                        <p:tav tm="100000">
                          <p:val>
                            <p:strVal val="#ppt_y"/>
                          </p:val>
                        </p:tav>
                      </p:tavLst>
                    </p:anim>
                  </p:childTnLst>
                </p:cTn>
              </p:par>
            </p:tnLst>
          </p:tmpl>
        </p:tmplLst>
      </p:bldP>
      <p:bldP spid="13327" grpId="1" build="allAtOnce">
        <p:tmplLst>
          <p:tmpl lvl="1">
            <p:tnLst>
              <p:par>
                <p:cTn presetID="39" presetClass="exit" presetSubtype="0" decel="100000" fill="hold" nodeType="withEffect">
                  <p:stCondLst>
                    <p:cond delay="0"/>
                  </p:stCondLst>
                  <p:childTnLst>
                    <p:anim calcmode="lin" valueType="num">
                      <p:cBhvr>
                        <p:cTn dur="500" fill="hold"/>
                        <p:tgtEl>
                          <p:spTgt spid="13327"/>
                        </p:tgtEl>
                        <p:attrNameLst>
                          <p:attrName>ppt_h</p:attrName>
                        </p:attrNameLst>
                      </p:cBhvr>
                      <p:tavLst>
                        <p:tav tm="0">
                          <p:val>
                            <p:strVal val="ppt_h"/>
                          </p:val>
                        </p:tav>
                        <p:tav tm="50000">
                          <p:val>
                            <p:strVal val="ppt_h/20"/>
                          </p:val>
                        </p:tav>
                        <p:tav tm="100000">
                          <p:val>
                            <p:strVal val="ppt_h/20"/>
                          </p:val>
                        </p:tav>
                      </p:tavLst>
                    </p:anim>
                    <p:anim calcmode="lin" valueType="num">
                      <p:cBhvr>
                        <p:cTn dur="500" fill="hold"/>
                        <p:tgtEl>
                          <p:spTgt spid="13327"/>
                        </p:tgtEl>
                        <p:attrNameLst>
                          <p:attrName>ppt_w</p:attrName>
                        </p:attrNameLst>
                      </p:cBhvr>
                      <p:tavLst>
                        <p:tav tm="0">
                          <p:val>
                            <p:strVal val="ppt_w"/>
                          </p:val>
                        </p:tav>
                        <p:tav tm="50000">
                          <p:val>
                            <p:strVal val="ppt_w+.3"/>
                          </p:val>
                        </p:tav>
                        <p:tav tm="100000">
                          <p:val>
                            <p:strVal val="ppt_w+.3"/>
                          </p:val>
                        </p:tav>
                      </p:tavLst>
                    </p:anim>
                    <p:anim calcmode="lin" valueType="num">
                      <p:cBhvr>
                        <p:cTn dur="500" fill="hold"/>
                        <p:tgtEl>
                          <p:spTgt spid="13327"/>
                        </p:tgtEl>
                        <p:attrNameLst>
                          <p:attrName>ppt_x</p:attrName>
                        </p:attrNameLst>
                      </p:cBhvr>
                      <p:tavLst>
                        <p:tav tm="0">
                          <p:val>
                            <p:strVal val="ppt_x"/>
                          </p:val>
                        </p:tav>
                        <p:tav tm="50000">
                          <p:val>
                            <p:strVal val="ppt_x"/>
                          </p:val>
                        </p:tav>
                        <p:tav tm="100000">
                          <p:val>
                            <p:strVal val="ppt_x-.3"/>
                          </p:val>
                        </p:tav>
                      </p:tavLst>
                    </p:anim>
                    <p:anim calcmode="lin" valueType="num">
                      <p:cBhvr>
                        <p:cTn dur="500" fill="hold"/>
                        <p:tgtEl>
                          <p:spTgt spid="13327"/>
                        </p:tgtEl>
                        <p:attrNameLst>
                          <p:attrName>ppt_y</p:attrName>
                        </p:attrNameLst>
                      </p:cBhvr>
                      <p:tavLst>
                        <p:tav tm="0">
                          <p:val>
                            <p:strVal val="ppt_y"/>
                          </p:val>
                        </p:tav>
                        <p:tav tm="100000">
                          <p:val>
                            <p:strVal val="ppt_y"/>
                          </p:val>
                        </p:tav>
                      </p:tavLst>
                    </p:anim>
                    <p:set>
                      <p:cBhvr>
                        <p:cTn dur="1" fill="hold">
                          <p:stCondLst>
                            <p:cond delay="499"/>
                          </p:stCondLst>
                        </p:cTn>
                        <p:tgtEl>
                          <p:spTgt spid="13327"/>
                        </p:tgtEl>
                        <p:attrNameLst>
                          <p:attrName>style.visibility</p:attrName>
                        </p:attrNameLst>
                      </p:cBhvr>
                      <p:to>
                        <p:strVal val="hidden"/>
                      </p:to>
                    </p:set>
                  </p:childTnLst>
                </p:cTn>
              </p:par>
            </p:tnLst>
          </p:tmpl>
          <p:tmpl lvl="2">
            <p:tnLst>
              <p:par>
                <p:cTn presetID="39" presetClass="exit" presetSubtype="0" decel="100000" fill="hold" nodeType="withEffect">
                  <p:stCondLst>
                    <p:cond delay="0"/>
                  </p:stCondLst>
                  <p:childTnLst>
                    <p:anim calcmode="lin" valueType="num">
                      <p:cBhvr>
                        <p:cTn dur="500" fill="hold"/>
                        <p:tgtEl>
                          <p:spTgt spid="13327"/>
                        </p:tgtEl>
                        <p:attrNameLst>
                          <p:attrName>ppt_h</p:attrName>
                        </p:attrNameLst>
                      </p:cBhvr>
                      <p:tavLst>
                        <p:tav tm="0">
                          <p:val>
                            <p:strVal val="ppt_h"/>
                          </p:val>
                        </p:tav>
                        <p:tav tm="50000">
                          <p:val>
                            <p:strVal val="ppt_h/20"/>
                          </p:val>
                        </p:tav>
                        <p:tav tm="100000">
                          <p:val>
                            <p:strVal val="ppt_h/20"/>
                          </p:val>
                        </p:tav>
                      </p:tavLst>
                    </p:anim>
                    <p:anim calcmode="lin" valueType="num">
                      <p:cBhvr>
                        <p:cTn dur="500" fill="hold"/>
                        <p:tgtEl>
                          <p:spTgt spid="13327"/>
                        </p:tgtEl>
                        <p:attrNameLst>
                          <p:attrName>ppt_w</p:attrName>
                        </p:attrNameLst>
                      </p:cBhvr>
                      <p:tavLst>
                        <p:tav tm="0">
                          <p:val>
                            <p:strVal val="ppt_w"/>
                          </p:val>
                        </p:tav>
                        <p:tav tm="50000">
                          <p:val>
                            <p:strVal val="ppt_w+.3"/>
                          </p:val>
                        </p:tav>
                        <p:tav tm="100000">
                          <p:val>
                            <p:strVal val="ppt_w+.3"/>
                          </p:val>
                        </p:tav>
                      </p:tavLst>
                    </p:anim>
                    <p:anim calcmode="lin" valueType="num">
                      <p:cBhvr>
                        <p:cTn dur="500" fill="hold"/>
                        <p:tgtEl>
                          <p:spTgt spid="13327"/>
                        </p:tgtEl>
                        <p:attrNameLst>
                          <p:attrName>ppt_x</p:attrName>
                        </p:attrNameLst>
                      </p:cBhvr>
                      <p:tavLst>
                        <p:tav tm="0">
                          <p:val>
                            <p:strVal val="ppt_x"/>
                          </p:val>
                        </p:tav>
                        <p:tav tm="50000">
                          <p:val>
                            <p:strVal val="ppt_x"/>
                          </p:val>
                        </p:tav>
                        <p:tav tm="100000">
                          <p:val>
                            <p:strVal val="ppt_x-.3"/>
                          </p:val>
                        </p:tav>
                      </p:tavLst>
                    </p:anim>
                    <p:anim calcmode="lin" valueType="num">
                      <p:cBhvr>
                        <p:cTn dur="500" fill="hold"/>
                        <p:tgtEl>
                          <p:spTgt spid="13327"/>
                        </p:tgtEl>
                        <p:attrNameLst>
                          <p:attrName>ppt_y</p:attrName>
                        </p:attrNameLst>
                      </p:cBhvr>
                      <p:tavLst>
                        <p:tav tm="0">
                          <p:val>
                            <p:strVal val="ppt_y"/>
                          </p:val>
                        </p:tav>
                        <p:tav tm="100000">
                          <p:val>
                            <p:strVal val="ppt_y"/>
                          </p:val>
                        </p:tav>
                      </p:tavLst>
                    </p:anim>
                    <p:set>
                      <p:cBhvr>
                        <p:cTn dur="1" fill="hold">
                          <p:stCondLst>
                            <p:cond delay="499"/>
                          </p:stCondLst>
                        </p:cTn>
                        <p:tgtEl>
                          <p:spTgt spid="13327"/>
                        </p:tgtEl>
                        <p:attrNameLst>
                          <p:attrName>style.visibility</p:attrName>
                        </p:attrNameLst>
                      </p:cBhvr>
                      <p:to>
                        <p:strVal val="hidden"/>
                      </p:to>
                    </p:set>
                  </p:childTnLst>
                </p:cTn>
              </p:par>
            </p:tnLst>
          </p:tmpl>
          <p:tmpl lvl="3">
            <p:tnLst>
              <p:par>
                <p:cTn presetID="39" presetClass="exit" presetSubtype="0" decel="100000" fill="hold" nodeType="withEffect">
                  <p:stCondLst>
                    <p:cond delay="0"/>
                  </p:stCondLst>
                  <p:childTnLst>
                    <p:anim calcmode="lin" valueType="num">
                      <p:cBhvr>
                        <p:cTn dur="500" fill="hold"/>
                        <p:tgtEl>
                          <p:spTgt spid="13327"/>
                        </p:tgtEl>
                        <p:attrNameLst>
                          <p:attrName>ppt_h</p:attrName>
                        </p:attrNameLst>
                      </p:cBhvr>
                      <p:tavLst>
                        <p:tav tm="0">
                          <p:val>
                            <p:strVal val="ppt_h"/>
                          </p:val>
                        </p:tav>
                        <p:tav tm="50000">
                          <p:val>
                            <p:strVal val="ppt_h/20"/>
                          </p:val>
                        </p:tav>
                        <p:tav tm="100000">
                          <p:val>
                            <p:strVal val="ppt_h/20"/>
                          </p:val>
                        </p:tav>
                      </p:tavLst>
                    </p:anim>
                    <p:anim calcmode="lin" valueType="num">
                      <p:cBhvr>
                        <p:cTn dur="500" fill="hold"/>
                        <p:tgtEl>
                          <p:spTgt spid="13327"/>
                        </p:tgtEl>
                        <p:attrNameLst>
                          <p:attrName>ppt_w</p:attrName>
                        </p:attrNameLst>
                      </p:cBhvr>
                      <p:tavLst>
                        <p:tav tm="0">
                          <p:val>
                            <p:strVal val="ppt_w"/>
                          </p:val>
                        </p:tav>
                        <p:tav tm="50000">
                          <p:val>
                            <p:strVal val="ppt_w+.3"/>
                          </p:val>
                        </p:tav>
                        <p:tav tm="100000">
                          <p:val>
                            <p:strVal val="ppt_w+.3"/>
                          </p:val>
                        </p:tav>
                      </p:tavLst>
                    </p:anim>
                    <p:anim calcmode="lin" valueType="num">
                      <p:cBhvr>
                        <p:cTn dur="500" fill="hold"/>
                        <p:tgtEl>
                          <p:spTgt spid="13327"/>
                        </p:tgtEl>
                        <p:attrNameLst>
                          <p:attrName>ppt_x</p:attrName>
                        </p:attrNameLst>
                      </p:cBhvr>
                      <p:tavLst>
                        <p:tav tm="0">
                          <p:val>
                            <p:strVal val="ppt_x"/>
                          </p:val>
                        </p:tav>
                        <p:tav tm="50000">
                          <p:val>
                            <p:strVal val="ppt_x"/>
                          </p:val>
                        </p:tav>
                        <p:tav tm="100000">
                          <p:val>
                            <p:strVal val="ppt_x-.3"/>
                          </p:val>
                        </p:tav>
                      </p:tavLst>
                    </p:anim>
                    <p:anim calcmode="lin" valueType="num">
                      <p:cBhvr>
                        <p:cTn dur="500" fill="hold"/>
                        <p:tgtEl>
                          <p:spTgt spid="13327"/>
                        </p:tgtEl>
                        <p:attrNameLst>
                          <p:attrName>ppt_y</p:attrName>
                        </p:attrNameLst>
                      </p:cBhvr>
                      <p:tavLst>
                        <p:tav tm="0">
                          <p:val>
                            <p:strVal val="ppt_y"/>
                          </p:val>
                        </p:tav>
                        <p:tav tm="100000">
                          <p:val>
                            <p:strVal val="ppt_y"/>
                          </p:val>
                        </p:tav>
                      </p:tavLst>
                    </p:anim>
                    <p:set>
                      <p:cBhvr>
                        <p:cTn dur="1" fill="hold">
                          <p:stCondLst>
                            <p:cond delay="499"/>
                          </p:stCondLst>
                        </p:cTn>
                        <p:tgtEl>
                          <p:spTgt spid="13327"/>
                        </p:tgtEl>
                        <p:attrNameLst>
                          <p:attrName>style.visibility</p:attrName>
                        </p:attrNameLst>
                      </p:cBhvr>
                      <p:to>
                        <p:strVal val="hidden"/>
                      </p:to>
                    </p:set>
                  </p:childTnLst>
                </p:cTn>
              </p:par>
            </p:tnLst>
          </p:tmpl>
          <p:tmpl lvl="4">
            <p:tnLst>
              <p:par>
                <p:cTn presetID="39" presetClass="exit" presetSubtype="0" decel="100000" fill="hold" nodeType="withEffect">
                  <p:stCondLst>
                    <p:cond delay="0"/>
                  </p:stCondLst>
                  <p:childTnLst>
                    <p:anim calcmode="lin" valueType="num">
                      <p:cBhvr>
                        <p:cTn dur="500" fill="hold"/>
                        <p:tgtEl>
                          <p:spTgt spid="13327"/>
                        </p:tgtEl>
                        <p:attrNameLst>
                          <p:attrName>ppt_h</p:attrName>
                        </p:attrNameLst>
                      </p:cBhvr>
                      <p:tavLst>
                        <p:tav tm="0">
                          <p:val>
                            <p:strVal val="ppt_h"/>
                          </p:val>
                        </p:tav>
                        <p:tav tm="50000">
                          <p:val>
                            <p:strVal val="ppt_h/20"/>
                          </p:val>
                        </p:tav>
                        <p:tav tm="100000">
                          <p:val>
                            <p:strVal val="ppt_h/20"/>
                          </p:val>
                        </p:tav>
                      </p:tavLst>
                    </p:anim>
                    <p:anim calcmode="lin" valueType="num">
                      <p:cBhvr>
                        <p:cTn dur="500" fill="hold"/>
                        <p:tgtEl>
                          <p:spTgt spid="13327"/>
                        </p:tgtEl>
                        <p:attrNameLst>
                          <p:attrName>ppt_w</p:attrName>
                        </p:attrNameLst>
                      </p:cBhvr>
                      <p:tavLst>
                        <p:tav tm="0">
                          <p:val>
                            <p:strVal val="ppt_w"/>
                          </p:val>
                        </p:tav>
                        <p:tav tm="50000">
                          <p:val>
                            <p:strVal val="ppt_w+.3"/>
                          </p:val>
                        </p:tav>
                        <p:tav tm="100000">
                          <p:val>
                            <p:strVal val="ppt_w+.3"/>
                          </p:val>
                        </p:tav>
                      </p:tavLst>
                    </p:anim>
                    <p:anim calcmode="lin" valueType="num">
                      <p:cBhvr>
                        <p:cTn dur="500" fill="hold"/>
                        <p:tgtEl>
                          <p:spTgt spid="13327"/>
                        </p:tgtEl>
                        <p:attrNameLst>
                          <p:attrName>ppt_x</p:attrName>
                        </p:attrNameLst>
                      </p:cBhvr>
                      <p:tavLst>
                        <p:tav tm="0">
                          <p:val>
                            <p:strVal val="ppt_x"/>
                          </p:val>
                        </p:tav>
                        <p:tav tm="50000">
                          <p:val>
                            <p:strVal val="ppt_x"/>
                          </p:val>
                        </p:tav>
                        <p:tav tm="100000">
                          <p:val>
                            <p:strVal val="ppt_x-.3"/>
                          </p:val>
                        </p:tav>
                      </p:tavLst>
                    </p:anim>
                    <p:anim calcmode="lin" valueType="num">
                      <p:cBhvr>
                        <p:cTn dur="500" fill="hold"/>
                        <p:tgtEl>
                          <p:spTgt spid="13327"/>
                        </p:tgtEl>
                        <p:attrNameLst>
                          <p:attrName>ppt_y</p:attrName>
                        </p:attrNameLst>
                      </p:cBhvr>
                      <p:tavLst>
                        <p:tav tm="0">
                          <p:val>
                            <p:strVal val="ppt_y"/>
                          </p:val>
                        </p:tav>
                        <p:tav tm="100000">
                          <p:val>
                            <p:strVal val="ppt_y"/>
                          </p:val>
                        </p:tav>
                      </p:tavLst>
                    </p:anim>
                    <p:set>
                      <p:cBhvr>
                        <p:cTn dur="1" fill="hold">
                          <p:stCondLst>
                            <p:cond delay="499"/>
                          </p:stCondLst>
                        </p:cTn>
                        <p:tgtEl>
                          <p:spTgt spid="13327"/>
                        </p:tgtEl>
                        <p:attrNameLst>
                          <p:attrName>style.visibility</p:attrName>
                        </p:attrNameLst>
                      </p:cBhvr>
                      <p:to>
                        <p:strVal val="hidden"/>
                      </p:to>
                    </p:set>
                  </p:childTnLst>
                </p:cTn>
              </p:par>
            </p:tnLst>
          </p:tmpl>
          <p:tmpl lvl="5">
            <p:tnLst>
              <p:par>
                <p:cTn presetID="39" presetClass="exit" presetSubtype="0" decel="100000" fill="hold" nodeType="withEffect">
                  <p:stCondLst>
                    <p:cond delay="0"/>
                  </p:stCondLst>
                  <p:childTnLst>
                    <p:anim calcmode="lin" valueType="num">
                      <p:cBhvr>
                        <p:cTn dur="500" fill="hold"/>
                        <p:tgtEl>
                          <p:spTgt spid="13327"/>
                        </p:tgtEl>
                        <p:attrNameLst>
                          <p:attrName>ppt_h</p:attrName>
                        </p:attrNameLst>
                      </p:cBhvr>
                      <p:tavLst>
                        <p:tav tm="0">
                          <p:val>
                            <p:strVal val="ppt_h"/>
                          </p:val>
                        </p:tav>
                        <p:tav tm="50000">
                          <p:val>
                            <p:strVal val="ppt_h/20"/>
                          </p:val>
                        </p:tav>
                        <p:tav tm="100000">
                          <p:val>
                            <p:strVal val="ppt_h/20"/>
                          </p:val>
                        </p:tav>
                      </p:tavLst>
                    </p:anim>
                    <p:anim calcmode="lin" valueType="num">
                      <p:cBhvr>
                        <p:cTn dur="500" fill="hold"/>
                        <p:tgtEl>
                          <p:spTgt spid="13327"/>
                        </p:tgtEl>
                        <p:attrNameLst>
                          <p:attrName>ppt_w</p:attrName>
                        </p:attrNameLst>
                      </p:cBhvr>
                      <p:tavLst>
                        <p:tav tm="0">
                          <p:val>
                            <p:strVal val="ppt_w"/>
                          </p:val>
                        </p:tav>
                        <p:tav tm="50000">
                          <p:val>
                            <p:strVal val="ppt_w+.3"/>
                          </p:val>
                        </p:tav>
                        <p:tav tm="100000">
                          <p:val>
                            <p:strVal val="ppt_w+.3"/>
                          </p:val>
                        </p:tav>
                      </p:tavLst>
                    </p:anim>
                    <p:anim calcmode="lin" valueType="num">
                      <p:cBhvr>
                        <p:cTn dur="500" fill="hold"/>
                        <p:tgtEl>
                          <p:spTgt spid="13327"/>
                        </p:tgtEl>
                        <p:attrNameLst>
                          <p:attrName>ppt_x</p:attrName>
                        </p:attrNameLst>
                      </p:cBhvr>
                      <p:tavLst>
                        <p:tav tm="0">
                          <p:val>
                            <p:strVal val="ppt_x"/>
                          </p:val>
                        </p:tav>
                        <p:tav tm="50000">
                          <p:val>
                            <p:strVal val="ppt_x"/>
                          </p:val>
                        </p:tav>
                        <p:tav tm="100000">
                          <p:val>
                            <p:strVal val="ppt_x-.3"/>
                          </p:val>
                        </p:tav>
                      </p:tavLst>
                    </p:anim>
                    <p:anim calcmode="lin" valueType="num">
                      <p:cBhvr>
                        <p:cTn dur="500" fill="hold"/>
                        <p:tgtEl>
                          <p:spTgt spid="13327"/>
                        </p:tgtEl>
                        <p:attrNameLst>
                          <p:attrName>ppt_y</p:attrName>
                        </p:attrNameLst>
                      </p:cBhvr>
                      <p:tavLst>
                        <p:tav tm="0">
                          <p:val>
                            <p:strVal val="ppt_y"/>
                          </p:val>
                        </p:tav>
                        <p:tav tm="100000">
                          <p:val>
                            <p:strVal val="ppt_y"/>
                          </p:val>
                        </p:tav>
                      </p:tavLst>
                    </p:anim>
                    <p:set>
                      <p:cBhvr>
                        <p:cTn dur="1" fill="hold">
                          <p:stCondLst>
                            <p:cond delay="499"/>
                          </p:stCondLst>
                        </p:cTn>
                        <p:tgtEl>
                          <p:spTgt spid="13327"/>
                        </p:tgtEl>
                        <p:attrNameLst>
                          <p:attrName>style.visibility</p:attrName>
                        </p:attrNameLst>
                      </p:cBhvr>
                      <p:to>
                        <p:strVal val="hidden"/>
                      </p:to>
                    </p:set>
                  </p:childTnLst>
                </p:cTn>
              </p:par>
            </p:tnLst>
          </p:tmpl>
        </p:tmplLst>
      </p:bldP>
    </p:bldLst>
  </p:timing>
  <p:txStyles>
    <p:titleStyle>
      <a:lvl1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2pPr>
      <a:lvl3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3pPr>
      <a:lvl4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4pPr>
      <a:lvl5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5pPr>
      <a:lvl6pPr marL="457200"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6pPr>
      <a:lvl7pPr marL="914400"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7pPr>
      <a:lvl8pPr marL="1371600"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8pPr>
      <a:lvl9pPr marL="1828800"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9pPr>
    </p:titleStyle>
    <p:bodyStyle>
      <a:lvl1pPr marL="342900" indent="-342900" algn="l" rtl="0" eaLnBrk="0" fontAlgn="base" hangingPunct="0">
        <a:spcBef>
          <a:spcPct val="20000"/>
        </a:spcBef>
        <a:spcAft>
          <a:spcPct val="0"/>
        </a:spcAft>
        <a:buClr>
          <a:schemeClr val="hlink"/>
        </a:buClr>
        <a:buSzPct val="7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accent2"/>
        </a:buClr>
        <a:buSzPct val="70000"/>
        <a:buFont typeface="Wingdings" pitchFamily="2" charset="2"/>
        <a:buChar char="n"/>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tx2"/>
        </a:buClr>
        <a:buSzPct val="70000"/>
        <a:buFont typeface="Wingdings" pitchFamily="2" charset="2"/>
        <a:buChar char="n"/>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accent2"/>
        </a:buClr>
        <a:buSzPct val="70000"/>
        <a:buFont typeface="Wingdings" pitchFamily="2" charset="2"/>
        <a:buChar char="n"/>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5pPr>
      <a:lvl6pPr marL="2514600" indent="-228600" algn="l" rtl="0" eaLnBrk="1" fontAlgn="base" hangingPunct="1">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eaLnBrk="1" fontAlgn="base" hangingPunct="1">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eaLnBrk="1" fontAlgn="base" hangingPunct="1">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eaLnBrk="1" fontAlgn="base" hangingPunct="1">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ctrTitle" sz="quarter"/>
          </p:nvPr>
        </p:nvSpPr>
        <p:spPr>
          <a:xfrm>
            <a:off x="685800" y="3429000"/>
            <a:ext cx="7772400" cy="1600200"/>
          </a:xfrm>
        </p:spPr>
        <p:txBody>
          <a:bodyPr/>
          <a:lstStyle/>
          <a:p>
            <a:pPr eaLnBrk="1" hangingPunct="1">
              <a:defRPr/>
            </a:pPr>
            <a:r>
              <a:rPr lang="en-US" sz="3600" smtClean="0">
                <a:solidFill>
                  <a:srgbClr val="FFFFFF"/>
                </a:solidFill>
              </a:rPr>
              <a:t>TRAIN THE TRAINER DEVELOPMENT PROGRAM</a:t>
            </a:r>
            <a:br>
              <a:rPr lang="en-US" sz="3600" smtClean="0">
                <a:solidFill>
                  <a:srgbClr val="FFFFFF"/>
                </a:solidFill>
              </a:rPr>
            </a:br>
            <a:r>
              <a:rPr lang="en-US" sz="3600" smtClean="0">
                <a:solidFill>
                  <a:srgbClr val="FFFFFF"/>
                </a:solidFill>
              </a:rPr>
              <a:t>FOR SERVICE INDUSTRY FIELD</a:t>
            </a:r>
          </a:p>
        </p:txBody>
      </p:sp>
      <p:graphicFrame>
        <p:nvGraphicFramePr>
          <p:cNvPr id="6" name="Table 5"/>
          <p:cNvGraphicFramePr>
            <a:graphicFrameLocks noGrp="1"/>
          </p:cNvGraphicFramePr>
          <p:nvPr/>
        </p:nvGraphicFramePr>
        <p:xfrm>
          <a:off x="1524000" y="2667000"/>
          <a:ext cx="6096000" cy="365482"/>
        </p:xfrm>
        <a:graphic>
          <a:graphicData uri="http://schemas.openxmlformats.org/drawingml/2006/table">
            <a:tbl>
              <a:tblPr firstRow="1" bandRow="1">
                <a:tableStyleId>{2D5ABB26-0587-4C30-8999-92F81FD0307C}</a:tableStyleId>
              </a:tblPr>
              <a:tblGrid>
                <a:gridCol w="6096000"/>
              </a:tblGrid>
              <a:tr h="365125">
                <a:tc>
                  <a:txBody>
                    <a:bodyPr/>
                    <a:lstStyle/>
                    <a:p>
                      <a:pPr algn="ctr"/>
                      <a:r>
                        <a:rPr lang="en-US" sz="1800" b="1" dirty="0" smtClean="0">
                          <a:solidFill>
                            <a:srgbClr val="FFFF00"/>
                          </a:solidFill>
                        </a:rPr>
                        <a:t>VAN TRI GOLF ESTATE</a:t>
                      </a:r>
                      <a:endParaRPr lang="en-US" sz="1800" b="1" dirty="0">
                        <a:solidFill>
                          <a:srgbClr val="FFFF00"/>
                        </a:solidFill>
                      </a:endParaRPr>
                    </a:p>
                  </a:txBody>
                  <a:tcPr marT="45581" marB="45581"/>
                </a:tc>
              </a:tr>
            </a:tbl>
          </a:graphicData>
        </a:graphic>
      </p:graphicFrame>
    </p:spTree>
  </p:cSld>
  <p:clrMapOvr>
    <a:masterClrMapping/>
  </p:clrMapOvr>
  <p:transition spd="slow">
    <p:check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1828800" y="274638"/>
            <a:ext cx="6858000" cy="715962"/>
          </a:xfrm>
        </p:spPr>
        <p:txBody>
          <a:bodyPr/>
          <a:lstStyle/>
          <a:p>
            <a:pPr eaLnBrk="1" hangingPunct="1">
              <a:defRPr/>
            </a:pPr>
            <a:r>
              <a:rPr lang="en-US" sz="2800" smtClean="0">
                <a:solidFill>
                  <a:srgbClr val="FFFF00"/>
                </a:solidFill>
              </a:rPr>
              <a:t>e. Sự liên kết giữa đào tạo và chuẩn mực</a:t>
            </a:r>
          </a:p>
        </p:txBody>
      </p:sp>
      <p:sp>
        <p:nvSpPr>
          <p:cNvPr id="18435" name="Rectangle 3"/>
          <p:cNvSpPr>
            <a:spLocks noGrp="1" noChangeArrowheads="1"/>
          </p:cNvSpPr>
          <p:nvPr>
            <p:ph idx="1"/>
          </p:nvPr>
        </p:nvSpPr>
        <p:spPr>
          <a:xfrm>
            <a:off x="457200" y="1143000"/>
            <a:ext cx="8229600" cy="4983163"/>
          </a:xfrm>
        </p:spPr>
        <p:txBody>
          <a:bodyPr/>
          <a:lstStyle/>
          <a:p>
            <a:pPr eaLnBrk="1" hangingPunct="1">
              <a:buFontTx/>
              <a:buNone/>
              <a:defRPr/>
            </a:pPr>
            <a:r>
              <a:rPr lang="en-US" sz="2200" smtClean="0">
                <a:solidFill>
                  <a:srgbClr val="FFFFFF"/>
                </a:solidFill>
              </a:rPr>
              <a:t>Anh có nhớ đồ thị này?</a:t>
            </a:r>
          </a:p>
          <a:p>
            <a:pPr eaLnBrk="1" hangingPunct="1">
              <a:buFontTx/>
              <a:buNone/>
              <a:defRPr/>
            </a:pPr>
            <a:endParaRPr lang="en-US" sz="2200" smtClean="0">
              <a:solidFill>
                <a:srgbClr val="FFFFFF"/>
              </a:solidFill>
            </a:endParaRPr>
          </a:p>
        </p:txBody>
      </p:sp>
      <p:sp>
        <p:nvSpPr>
          <p:cNvPr id="21508" name="Line 4"/>
          <p:cNvSpPr>
            <a:spLocks noChangeShapeType="1"/>
          </p:cNvSpPr>
          <p:nvPr/>
        </p:nvSpPr>
        <p:spPr bwMode="auto">
          <a:xfrm>
            <a:off x="914400" y="2133600"/>
            <a:ext cx="0" cy="2590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vi-VN"/>
          </a:p>
        </p:txBody>
      </p:sp>
      <p:sp>
        <p:nvSpPr>
          <p:cNvPr id="21509" name="Line 5"/>
          <p:cNvSpPr>
            <a:spLocks noChangeShapeType="1"/>
          </p:cNvSpPr>
          <p:nvPr/>
        </p:nvSpPr>
        <p:spPr bwMode="auto">
          <a:xfrm>
            <a:off x="990600" y="4572000"/>
            <a:ext cx="34290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vi-VN"/>
          </a:p>
        </p:txBody>
      </p:sp>
      <p:sp>
        <p:nvSpPr>
          <p:cNvPr id="21510" name="Line 6"/>
          <p:cNvSpPr>
            <a:spLocks noChangeShapeType="1"/>
          </p:cNvSpPr>
          <p:nvPr/>
        </p:nvSpPr>
        <p:spPr bwMode="auto">
          <a:xfrm>
            <a:off x="990600" y="2971800"/>
            <a:ext cx="33528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vi-VN"/>
          </a:p>
        </p:txBody>
      </p:sp>
      <p:sp>
        <p:nvSpPr>
          <p:cNvPr id="21511" name="Line 7"/>
          <p:cNvSpPr>
            <a:spLocks noChangeShapeType="1"/>
          </p:cNvSpPr>
          <p:nvPr/>
        </p:nvSpPr>
        <p:spPr bwMode="auto">
          <a:xfrm>
            <a:off x="990600" y="2971800"/>
            <a:ext cx="3429000" cy="8382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vi-VN"/>
          </a:p>
        </p:txBody>
      </p:sp>
      <p:sp>
        <p:nvSpPr>
          <p:cNvPr id="21512" name="Line 8"/>
          <p:cNvSpPr>
            <a:spLocks noChangeShapeType="1"/>
          </p:cNvSpPr>
          <p:nvPr/>
        </p:nvSpPr>
        <p:spPr bwMode="auto">
          <a:xfrm flipV="1">
            <a:off x="914400" y="1828800"/>
            <a:ext cx="0" cy="28194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vi-VN"/>
          </a:p>
        </p:txBody>
      </p:sp>
      <p:sp>
        <p:nvSpPr>
          <p:cNvPr id="21513" name="Text Box 9"/>
          <p:cNvSpPr txBox="1">
            <a:spLocks noChangeArrowheads="1"/>
          </p:cNvSpPr>
          <p:nvPr/>
        </p:nvSpPr>
        <p:spPr bwMode="auto">
          <a:xfrm>
            <a:off x="2346325" y="2170113"/>
            <a:ext cx="1111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solidFill>
                  <a:srgbClr val="FFFFFF"/>
                </a:solidFill>
              </a:rPr>
              <a:t>Standard</a:t>
            </a:r>
          </a:p>
        </p:txBody>
      </p:sp>
      <p:sp>
        <p:nvSpPr>
          <p:cNvPr id="21514" name="Text Box 10"/>
          <p:cNvSpPr txBox="1">
            <a:spLocks noChangeArrowheads="1"/>
          </p:cNvSpPr>
          <p:nvPr/>
        </p:nvSpPr>
        <p:spPr bwMode="auto">
          <a:xfrm>
            <a:off x="2498725" y="3846513"/>
            <a:ext cx="1492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solidFill>
                  <a:srgbClr val="FFFFFF"/>
                </a:solidFill>
              </a:rPr>
              <a:t>Performance</a:t>
            </a:r>
          </a:p>
        </p:txBody>
      </p:sp>
      <p:sp>
        <p:nvSpPr>
          <p:cNvPr id="21515" name="Text Box 11"/>
          <p:cNvSpPr txBox="1">
            <a:spLocks noChangeArrowheads="1"/>
          </p:cNvSpPr>
          <p:nvPr/>
        </p:nvSpPr>
        <p:spPr bwMode="auto">
          <a:xfrm>
            <a:off x="1050925" y="5245100"/>
            <a:ext cx="7745413" cy="427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2200" i="1">
                <a:solidFill>
                  <a:srgbClr val="FFFFFF"/>
                </a:solidFill>
              </a:rPr>
              <a:t>Không phải tất cả các trục trặc về thành tích đều có thể được</a:t>
            </a:r>
          </a:p>
        </p:txBody>
      </p:sp>
      <p:sp>
        <p:nvSpPr>
          <p:cNvPr id="21516" name="Text Box 12"/>
          <p:cNvSpPr txBox="1">
            <a:spLocks noChangeArrowheads="1"/>
          </p:cNvSpPr>
          <p:nvPr/>
        </p:nvSpPr>
        <p:spPr bwMode="auto">
          <a:xfrm>
            <a:off x="1203325" y="5778500"/>
            <a:ext cx="3092450" cy="427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2200" i="1">
                <a:solidFill>
                  <a:srgbClr val="FFFFFF"/>
                </a:solidFill>
              </a:rPr>
              <a:t>giải quyết bằng đào tạo</a:t>
            </a:r>
          </a:p>
        </p:txBody>
      </p:sp>
      <p:sp>
        <p:nvSpPr>
          <p:cNvPr id="21517" name="Arc 14"/>
          <p:cNvSpPr>
            <a:spLocks/>
          </p:cNvSpPr>
          <p:nvPr/>
        </p:nvSpPr>
        <p:spPr bwMode="auto">
          <a:xfrm>
            <a:off x="4038600" y="2971800"/>
            <a:ext cx="76200" cy="838200"/>
          </a:xfrm>
          <a:custGeom>
            <a:avLst/>
            <a:gdLst>
              <a:gd name="T0" fmla="*/ 0 w 21600"/>
              <a:gd name="T1" fmla="*/ 0 h 21600"/>
              <a:gd name="T2" fmla="*/ 268817 w 21600"/>
              <a:gd name="T3" fmla="*/ 32526817 h 21600"/>
              <a:gd name="T4" fmla="*/ 0 w 21600"/>
              <a:gd name="T5" fmla="*/ 3252681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vi-VN"/>
          </a:p>
        </p:txBody>
      </p:sp>
      <p:sp>
        <p:nvSpPr>
          <p:cNvPr id="21518" name="Line 15"/>
          <p:cNvSpPr>
            <a:spLocks noChangeShapeType="1"/>
          </p:cNvSpPr>
          <p:nvPr/>
        </p:nvSpPr>
        <p:spPr bwMode="auto">
          <a:xfrm flipH="1">
            <a:off x="3810000" y="3200400"/>
            <a:ext cx="1371600" cy="1524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vi-VN"/>
          </a:p>
        </p:txBody>
      </p:sp>
      <p:sp>
        <p:nvSpPr>
          <p:cNvPr id="21519" name="Text Box 16"/>
          <p:cNvSpPr txBox="1">
            <a:spLocks noChangeArrowheads="1"/>
          </p:cNvSpPr>
          <p:nvPr/>
        </p:nvSpPr>
        <p:spPr bwMode="auto">
          <a:xfrm>
            <a:off x="5257800" y="2895600"/>
            <a:ext cx="13716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a:t>Training Gap</a:t>
            </a:r>
          </a:p>
        </p:txBody>
      </p:sp>
      <p:sp>
        <p:nvSpPr>
          <p:cNvPr id="21520" name="Text Box 17"/>
          <p:cNvSpPr txBox="1">
            <a:spLocks noChangeArrowheads="1"/>
          </p:cNvSpPr>
          <p:nvPr/>
        </p:nvSpPr>
        <p:spPr bwMode="auto">
          <a:xfrm>
            <a:off x="860425" y="1820863"/>
            <a:ext cx="66357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vi-VN"/>
          </a:p>
        </p:txBody>
      </p:sp>
    </p:spTree>
  </p:cSld>
  <p:clrMapOvr>
    <a:masterClrMapping/>
  </p:clrMapOvr>
  <p:transition spd="slow">
    <p:checker/>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title"/>
          </p:nvPr>
        </p:nvSpPr>
        <p:spPr/>
        <p:txBody>
          <a:bodyPr/>
          <a:lstStyle/>
          <a:p>
            <a:pPr eaLnBrk="1" hangingPunct="1">
              <a:defRPr/>
            </a:pPr>
            <a:r>
              <a:rPr lang="en-US" sz="3600" smtClean="0">
                <a:solidFill>
                  <a:srgbClr val="FFFF00"/>
                </a:solidFill>
              </a:rPr>
              <a:t>a. Thứ tự ưu tiên trong đào tạo</a:t>
            </a:r>
          </a:p>
        </p:txBody>
      </p:sp>
      <p:sp>
        <p:nvSpPr>
          <p:cNvPr id="102403" name="Rectangle 3"/>
          <p:cNvSpPr>
            <a:spLocks noGrp="1" noChangeArrowheads="1"/>
          </p:cNvSpPr>
          <p:nvPr>
            <p:ph idx="1"/>
          </p:nvPr>
        </p:nvSpPr>
        <p:spPr>
          <a:ln>
            <a:solidFill>
              <a:schemeClr val="accent2"/>
            </a:solidFill>
          </a:ln>
        </p:spPr>
        <p:txBody>
          <a:bodyPr/>
          <a:lstStyle/>
          <a:p>
            <a:pPr eaLnBrk="1" hangingPunct="1">
              <a:buFontTx/>
              <a:buNone/>
              <a:defRPr/>
            </a:pPr>
            <a:r>
              <a:rPr lang="en-US" sz="2200" b="1" smtClean="0">
                <a:solidFill>
                  <a:srgbClr val="FFFFFF"/>
                </a:solidFill>
              </a:rPr>
              <a:t>Thứ tự ưu tiên trong đào tạo như sau:</a:t>
            </a:r>
          </a:p>
          <a:p>
            <a:pPr eaLnBrk="1" hangingPunct="1">
              <a:buFontTx/>
              <a:buNone/>
              <a:defRPr/>
            </a:pPr>
            <a:endParaRPr lang="en-US" sz="2200" b="1" smtClean="0">
              <a:solidFill>
                <a:srgbClr val="FFFFFF"/>
              </a:solidFill>
            </a:endParaRPr>
          </a:p>
          <a:p>
            <a:pPr eaLnBrk="1" hangingPunct="1">
              <a:buFontTx/>
              <a:buNone/>
              <a:defRPr/>
            </a:pPr>
            <a:r>
              <a:rPr lang="en-US" sz="2200" smtClean="0">
                <a:solidFill>
                  <a:srgbClr val="FFFFFF"/>
                </a:solidFill>
              </a:rPr>
              <a:t>IMMEDIATE: </a:t>
            </a:r>
          </a:p>
          <a:p>
            <a:pPr eaLnBrk="1" hangingPunct="1">
              <a:buFontTx/>
              <a:buNone/>
              <a:defRPr/>
            </a:pPr>
            <a:r>
              <a:rPr lang="en-US" sz="2200" i="1" smtClean="0">
                <a:solidFill>
                  <a:srgbClr val="FFFFFF"/>
                </a:solidFill>
              </a:rPr>
              <a:t>đào tạo chỉnh sửa; thay đổi thiết bị; luật định mới; quy trình mới</a:t>
            </a:r>
          </a:p>
          <a:p>
            <a:pPr eaLnBrk="1" hangingPunct="1">
              <a:buFontTx/>
              <a:buNone/>
              <a:defRPr/>
            </a:pPr>
            <a:endParaRPr lang="en-US" sz="2200" i="1" smtClean="0">
              <a:solidFill>
                <a:srgbClr val="FFFFFF"/>
              </a:solidFill>
            </a:endParaRPr>
          </a:p>
          <a:p>
            <a:pPr eaLnBrk="1" hangingPunct="1">
              <a:buFontTx/>
              <a:buNone/>
              <a:defRPr/>
            </a:pPr>
            <a:r>
              <a:rPr lang="en-US" sz="2200" smtClean="0">
                <a:solidFill>
                  <a:srgbClr val="FFFFFF"/>
                </a:solidFill>
              </a:rPr>
              <a:t>SHORT-TERM: </a:t>
            </a:r>
          </a:p>
          <a:p>
            <a:pPr eaLnBrk="1" hangingPunct="1">
              <a:buFontTx/>
              <a:buNone/>
              <a:defRPr/>
            </a:pPr>
            <a:r>
              <a:rPr lang="en-US" sz="2200" i="1" smtClean="0">
                <a:solidFill>
                  <a:srgbClr val="FFFFFF"/>
                </a:solidFill>
              </a:rPr>
              <a:t>để bao quát các kỳ nghỉ; mùa hoạt động; cải tiến thành tích</a:t>
            </a:r>
          </a:p>
          <a:p>
            <a:pPr eaLnBrk="1" hangingPunct="1">
              <a:buFontTx/>
              <a:buNone/>
              <a:defRPr/>
            </a:pPr>
            <a:endParaRPr lang="en-US" sz="2200" smtClean="0">
              <a:solidFill>
                <a:srgbClr val="FFFFFF"/>
              </a:solidFill>
            </a:endParaRPr>
          </a:p>
          <a:p>
            <a:pPr eaLnBrk="1" hangingPunct="1">
              <a:buFontTx/>
              <a:buNone/>
              <a:defRPr/>
            </a:pPr>
            <a:r>
              <a:rPr lang="en-US" sz="2200" smtClean="0">
                <a:solidFill>
                  <a:srgbClr val="FFFFFF"/>
                </a:solidFill>
              </a:rPr>
              <a:t>LONG-TERM: </a:t>
            </a:r>
          </a:p>
          <a:p>
            <a:pPr eaLnBrk="1" hangingPunct="1">
              <a:buFontTx/>
              <a:buNone/>
              <a:defRPr/>
            </a:pPr>
            <a:r>
              <a:rPr lang="en-US" sz="2200" i="1" smtClean="0">
                <a:solidFill>
                  <a:srgbClr val="FFFFFF"/>
                </a:solidFill>
              </a:rPr>
              <a:t>phát triển; thăng chức; nghỉ hưu hoặc bị thay thế</a:t>
            </a:r>
          </a:p>
        </p:txBody>
      </p:sp>
    </p:spTree>
  </p:cSld>
  <p:clrMapOvr>
    <a:masterClrMapping/>
  </p:clrMapOvr>
  <p:transition spd="slow">
    <p:checker/>
  </p:transition>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title"/>
          </p:nvPr>
        </p:nvSpPr>
        <p:spPr>
          <a:xfrm>
            <a:off x="1828800" y="274638"/>
            <a:ext cx="6858000" cy="639762"/>
          </a:xfrm>
        </p:spPr>
        <p:txBody>
          <a:bodyPr/>
          <a:lstStyle/>
          <a:p>
            <a:pPr eaLnBrk="1" hangingPunct="1">
              <a:defRPr/>
            </a:pPr>
            <a:r>
              <a:rPr lang="en-US" sz="3200" smtClean="0">
                <a:solidFill>
                  <a:srgbClr val="FFFF00"/>
                </a:solidFill>
              </a:rPr>
              <a:t>b. Xem xét &amp; sắp xếp các việc</a:t>
            </a:r>
          </a:p>
        </p:txBody>
      </p:sp>
      <p:sp>
        <p:nvSpPr>
          <p:cNvPr id="103427" name="Rectangle 3"/>
          <p:cNvSpPr>
            <a:spLocks noGrp="1" noChangeArrowheads="1"/>
          </p:cNvSpPr>
          <p:nvPr>
            <p:ph idx="1"/>
          </p:nvPr>
        </p:nvSpPr>
        <p:spPr>
          <a:xfrm>
            <a:off x="457200" y="1219200"/>
            <a:ext cx="8229600" cy="5334000"/>
          </a:xfrm>
          <a:ln>
            <a:solidFill>
              <a:schemeClr val="accent2"/>
            </a:solidFill>
          </a:ln>
        </p:spPr>
        <p:txBody>
          <a:bodyPr/>
          <a:lstStyle/>
          <a:p>
            <a:pPr eaLnBrk="1" hangingPunct="1">
              <a:lnSpc>
                <a:spcPct val="200000"/>
              </a:lnSpc>
              <a:defRPr/>
            </a:pPr>
            <a:r>
              <a:rPr lang="en-US" sz="2200" smtClean="0">
                <a:solidFill>
                  <a:srgbClr val="FFFFFF"/>
                </a:solidFill>
              </a:rPr>
              <a:t>Anh cần xem xét và sắp xếp các việc để thực hiện đào tạo và đánh giá:</a:t>
            </a:r>
          </a:p>
          <a:p>
            <a:pPr eaLnBrk="1" hangingPunct="1">
              <a:lnSpc>
                <a:spcPct val="200000"/>
              </a:lnSpc>
              <a:buFontTx/>
              <a:buNone/>
              <a:defRPr/>
            </a:pPr>
            <a:r>
              <a:rPr lang="en-US" sz="2200" b="1" smtClean="0">
                <a:solidFill>
                  <a:srgbClr val="FFFFFF"/>
                </a:solidFill>
              </a:rPr>
              <a:t>Chuẩn bị trước</a:t>
            </a:r>
            <a:r>
              <a:rPr lang="en-US" sz="2200" smtClean="0">
                <a:solidFill>
                  <a:srgbClr val="FFFFFF"/>
                </a:solidFill>
              </a:rPr>
              <a:t>: kiểm tra với Sếp để đạt được nhu cầu của ông ta</a:t>
            </a:r>
          </a:p>
          <a:p>
            <a:pPr eaLnBrk="1" hangingPunct="1">
              <a:lnSpc>
                <a:spcPct val="200000"/>
              </a:lnSpc>
              <a:buFontTx/>
              <a:buChar char="-"/>
              <a:defRPr/>
            </a:pPr>
            <a:r>
              <a:rPr lang="en-US" sz="2200" i="1" smtClean="0">
                <a:solidFill>
                  <a:srgbClr val="FFFFFF"/>
                </a:solidFill>
              </a:rPr>
              <a:t>Anh đào tạo ai</a:t>
            </a:r>
          </a:p>
          <a:p>
            <a:pPr eaLnBrk="1" hangingPunct="1">
              <a:lnSpc>
                <a:spcPct val="200000"/>
              </a:lnSpc>
              <a:buFontTx/>
              <a:buChar char="-"/>
              <a:defRPr/>
            </a:pPr>
            <a:r>
              <a:rPr lang="en-US" sz="2200" i="1" smtClean="0">
                <a:solidFill>
                  <a:srgbClr val="FFFFFF"/>
                </a:solidFill>
              </a:rPr>
              <a:t>Anh sẽ đào tạo gì cho họ</a:t>
            </a:r>
          </a:p>
          <a:p>
            <a:pPr eaLnBrk="1" hangingPunct="1">
              <a:lnSpc>
                <a:spcPct val="200000"/>
              </a:lnSpc>
              <a:buFontTx/>
              <a:buChar char="-"/>
              <a:defRPr/>
            </a:pPr>
            <a:r>
              <a:rPr lang="en-US" sz="2200" i="1" smtClean="0">
                <a:solidFill>
                  <a:srgbClr val="FFFFFF"/>
                </a:solidFill>
              </a:rPr>
              <a:t>Khi nào anh sẽ tiến hành</a:t>
            </a:r>
          </a:p>
          <a:p>
            <a:pPr eaLnBrk="1" hangingPunct="1">
              <a:lnSpc>
                <a:spcPct val="200000"/>
              </a:lnSpc>
              <a:buFontTx/>
              <a:buChar char="-"/>
              <a:defRPr/>
            </a:pPr>
            <a:r>
              <a:rPr lang="en-US" sz="2200" i="1" smtClean="0">
                <a:solidFill>
                  <a:srgbClr val="FFFFFF"/>
                </a:solidFill>
              </a:rPr>
              <a:t>Anh sẽ tiến hành đào tạo ở đâu</a:t>
            </a:r>
          </a:p>
        </p:txBody>
      </p:sp>
    </p:spTree>
  </p:cSld>
  <p:clrMapOvr>
    <a:masterClrMapping/>
  </p:clrMapOvr>
  <p:transition spd="slow">
    <p:checker/>
  </p:transition>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3"/>
          <p:cNvSpPr>
            <a:spLocks noGrp="1" noChangeArrowheads="1"/>
          </p:cNvSpPr>
          <p:nvPr>
            <p:ph idx="1"/>
          </p:nvPr>
        </p:nvSpPr>
        <p:spPr>
          <a:xfrm>
            <a:off x="661988" y="762000"/>
            <a:ext cx="7772400" cy="5257800"/>
          </a:xfrm>
          <a:ln>
            <a:solidFill>
              <a:schemeClr val="accent2"/>
            </a:solidFill>
          </a:ln>
        </p:spPr>
        <p:txBody>
          <a:bodyPr/>
          <a:lstStyle/>
          <a:p>
            <a:pPr eaLnBrk="1" hangingPunct="1">
              <a:lnSpc>
                <a:spcPct val="150000"/>
              </a:lnSpc>
              <a:buFontTx/>
              <a:buNone/>
              <a:defRPr/>
            </a:pPr>
            <a:r>
              <a:rPr lang="en-US" sz="2200" b="1" smtClean="0">
                <a:solidFill>
                  <a:srgbClr val="FFFFFF"/>
                </a:solidFill>
              </a:rPr>
              <a:t>Hãy cho những người khác biết</a:t>
            </a:r>
            <a:r>
              <a:rPr lang="en-US" sz="2200" smtClean="0">
                <a:solidFill>
                  <a:srgbClr val="FFFFFF"/>
                </a:solidFill>
              </a:rPr>
              <a:t>:</a:t>
            </a:r>
          </a:p>
          <a:p>
            <a:pPr eaLnBrk="1" hangingPunct="1">
              <a:lnSpc>
                <a:spcPct val="150000"/>
              </a:lnSpc>
              <a:buFontTx/>
              <a:buChar char="-"/>
              <a:defRPr/>
            </a:pPr>
            <a:r>
              <a:rPr lang="en-US" sz="2200" i="1" smtClean="0">
                <a:solidFill>
                  <a:srgbClr val="FFFFFF"/>
                </a:solidFill>
              </a:rPr>
              <a:t>Các nguồn lực có được từ Sếp</a:t>
            </a:r>
          </a:p>
          <a:p>
            <a:pPr eaLnBrk="1" hangingPunct="1">
              <a:lnSpc>
                <a:spcPct val="150000"/>
              </a:lnSpc>
              <a:buFontTx/>
              <a:buChar char="-"/>
              <a:defRPr/>
            </a:pPr>
            <a:r>
              <a:rPr lang="en-US" sz="2200" i="1" smtClean="0">
                <a:solidFill>
                  <a:srgbClr val="FFFFFF"/>
                </a:solidFill>
              </a:rPr>
              <a:t>Chắc rằng nhân viên của anh có khả năng thực hiện</a:t>
            </a:r>
          </a:p>
          <a:p>
            <a:pPr eaLnBrk="1" hangingPunct="1">
              <a:lnSpc>
                <a:spcPct val="150000"/>
              </a:lnSpc>
              <a:buFontTx/>
              <a:buNone/>
              <a:defRPr/>
            </a:pPr>
            <a:endParaRPr lang="en-US" sz="2200" i="1" smtClean="0">
              <a:solidFill>
                <a:srgbClr val="FFFFFF"/>
              </a:solidFill>
            </a:endParaRPr>
          </a:p>
          <a:p>
            <a:pPr eaLnBrk="1" hangingPunct="1">
              <a:lnSpc>
                <a:spcPct val="150000"/>
              </a:lnSpc>
              <a:buFontTx/>
              <a:buNone/>
              <a:defRPr/>
            </a:pPr>
            <a:r>
              <a:rPr lang="en-US" sz="2200" b="1" smtClean="0">
                <a:solidFill>
                  <a:srgbClr val="FFFFFF"/>
                </a:solidFill>
              </a:rPr>
              <a:t>Trước khi bắt đầu</a:t>
            </a:r>
            <a:r>
              <a:rPr lang="en-US" sz="2200" smtClean="0">
                <a:solidFill>
                  <a:srgbClr val="FFFFFF"/>
                </a:solidFill>
              </a:rPr>
              <a:t>: kiểm tra nếu có đủ: </a:t>
            </a:r>
          </a:p>
          <a:p>
            <a:pPr eaLnBrk="1" hangingPunct="1">
              <a:lnSpc>
                <a:spcPct val="150000"/>
              </a:lnSpc>
              <a:buFontTx/>
              <a:buChar char="-"/>
              <a:defRPr/>
            </a:pPr>
            <a:r>
              <a:rPr lang="en-US" sz="2200" i="1" smtClean="0">
                <a:solidFill>
                  <a:srgbClr val="FFFFFF"/>
                </a:solidFill>
              </a:rPr>
              <a:t>Thời gian, không gian</a:t>
            </a:r>
          </a:p>
          <a:p>
            <a:pPr eaLnBrk="1" hangingPunct="1">
              <a:lnSpc>
                <a:spcPct val="150000"/>
              </a:lnSpc>
              <a:buFontTx/>
              <a:buChar char="-"/>
              <a:defRPr/>
            </a:pPr>
            <a:r>
              <a:rPr lang="en-US" sz="2200" i="1" smtClean="0">
                <a:solidFill>
                  <a:srgbClr val="FFFFFF"/>
                </a:solidFill>
              </a:rPr>
              <a:t>Thiết bị, tài liệu</a:t>
            </a:r>
          </a:p>
          <a:p>
            <a:pPr eaLnBrk="1" hangingPunct="1">
              <a:lnSpc>
                <a:spcPct val="150000"/>
              </a:lnSpc>
              <a:buFontTx/>
              <a:buChar char="-"/>
              <a:defRPr/>
            </a:pPr>
            <a:r>
              <a:rPr lang="en-US" sz="2200" i="1" smtClean="0">
                <a:solidFill>
                  <a:srgbClr val="FFFFFF"/>
                </a:solidFill>
              </a:rPr>
              <a:t>Các hỗ trợ cần thiết khác</a:t>
            </a:r>
          </a:p>
          <a:p>
            <a:pPr eaLnBrk="1" hangingPunct="1">
              <a:lnSpc>
                <a:spcPct val="150000"/>
              </a:lnSpc>
              <a:buFontTx/>
              <a:buChar char="-"/>
              <a:defRPr/>
            </a:pPr>
            <a:endParaRPr lang="en-US" sz="2200" i="1" smtClean="0">
              <a:solidFill>
                <a:srgbClr val="FFFFFF"/>
              </a:solidFill>
            </a:endParaRPr>
          </a:p>
        </p:txBody>
      </p:sp>
    </p:spTree>
  </p:cSld>
  <p:clrMapOvr>
    <a:masterClrMapping/>
  </p:clrMapOvr>
  <p:transition spd="slow">
    <p:checker/>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3"/>
          <p:cNvSpPr>
            <a:spLocks noGrp="1" noChangeArrowheads="1"/>
          </p:cNvSpPr>
          <p:nvPr>
            <p:ph idx="1"/>
          </p:nvPr>
        </p:nvSpPr>
        <p:spPr>
          <a:xfrm>
            <a:off x="661988" y="533400"/>
            <a:ext cx="7772400" cy="5486400"/>
          </a:xfrm>
          <a:ln>
            <a:solidFill>
              <a:schemeClr val="accent2"/>
            </a:solidFill>
          </a:ln>
        </p:spPr>
        <p:txBody>
          <a:bodyPr/>
          <a:lstStyle/>
          <a:p>
            <a:pPr eaLnBrk="1" hangingPunct="1">
              <a:lnSpc>
                <a:spcPct val="150000"/>
              </a:lnSpc>
              <a:buFontTx/>
              <a:buNone/>
              <a:defRPr/>
            </a:pPr>
            <a:r>
              <a:rPr lang="en-US" sz="2200" b="1" smtClean="0">
                <a:solidFill>
                  <a:srgbClr val="FFFFFF"/>
                </a:solidFill>
              </a:rPr>
              <a:t>Ghi chép đào tạo</a:t>
            </a:r>
            <a:r>
              <a:rPr lang="en-US" sz="2200" smtClean="0">
                <a:solidFill>
                  <a:srgbClr val="FFFFFF"/>
                </a:solidFill>
              </a:rPr>
              <a:t>: </a:t>
            </a:r>
            <a:r>
              <a:rPr lang="en-US" sz="2200" i="1" smtClean="0">
                <a:solidFill>
                  <a:srgbClr val="FFFFFF"/>
                </a:solidFill>
              </a:rPr>
              <a:t>(theo công thức KISS)</a:t>
            </a:r>
            <a:r>
              <a:rPr lang="en-US" smtClean="0">
                <a:solidFill>
                  <a:srgbClr val="FFFFFF"/>
                </a:solidFill>
              </a:rPr>
              <a:t> </a:t>
            </a:r>
            <a:r>
              <a:rPr lang="en-US" sz="2200" smtClean="0">
                <a:solidFill>
                  <a:srgbClr val="FFFFFF"/>
                </a:solidFill>
              </a:rPr>
              <a:t>một bản ghi chép đúng cách</a:t>
            </a:r>
            <a:r>
              <a:rPr lang="en-US" smtClean="0">
                <a:solidFill>
                  <a:srgbClr val="FFFFFF"/>
                </a:solidFill>
              </a:rPr>
              <a:t> </a:t>
            </a:r>
            <a:r>
              <a:rPr lang="en-US" sz="2200" smtClean="0">
                <a:solidFill>
                  <a:srgbClr val="FFFFFF"/>
                </a:solidFill>
              </a:rPr>
              <a:t>sẽ giúp</a:t>
            </a:r>
          </a:p>
          <a:p>
            <a:pPr eaLnBrk="1" hangingPunct="1">
              <a:lnSpc>
                <a:spcPct val="150000"/>
              </a:lnSpc>
              <a:buFontTx/>
              <a:buChar char="-"/>
              <a:defRPr/>
            </a:pPr>
            <a:r>
              <a:rPr lang="en-US" sz="2200" i="1" smtClean="0">
                <a:solidFill>
                  <a:srgbClr val="FFFFFF"/>
                </a:solidFill>
              </a:rPr>
              <a:t>Cho anh</a:t>
            </a:r>
          </a:p>
          <a:p>
            <a:pPr eaLnBrk="1" hangingPunct="1">
              <a:lnSpc>
                <a:spcPct val="150000"/>
              </a:lnSpc>
              <a:buFontTx/>
              <a:buChar char="-"/>
              <a:defRPr/>
            </a:pPr>
            <a:r>
              <a:rPr lang="en-US" sz="2200" i="1" smtClean="0">
                <a:solidFill>
                  <a:srgbClr val="FFFFFF"/>
                </a:solidFill>
              </a:rPr>
              <a:t>Cho công việc</a:t>
            </a:r>
          </a:p>
          <a:p>
            <a:pPr eaLnBrk="1" hangingPunct="1">
              <a:lnSpc>
                <a:spcPct val="150000"/>
              </a:lnSpc>
              <a:buFontTx/>
              <a:buChar char="-"/>
              <a:defRPr/>
            </a:pPr>
            <a:r>
              <a:rPr lang="en-US" sz="2200" i="1" smtClean="0">
                <a:solidFill>
                  <a:srgbClr val="FFFFFF"/>
                </a:solidFill>
              </a:rPr>
              <a:t>Cho công ty</a:t>
            </a:r>
          </a:p>
          <a:p>
            <a:pPr eaLnBrk="1" hangingPunct="1">
              <a:lnSpc>
                <a:spcPct val="150000"/>
              </a:lnSpc>
              <a:buFontTx/>
              <a:buNone/>
              <a:defRPr/>
            </a:pPr>
            <a:r>
              <a:rPr lang="en-US" sz="2200" b="1" smtClean="0">
                <a:solidFill>
                  <a:srgbClr val="FFFFFF"/>
                </a:solidFill>
              </a:rPr>
              <a:t>Đánh giá đào tạo tiếp theo</a:t>
            </a:r>
            <a:r>
              <a:rPr lang="en-US" sz="2200" smtClean="0">
                <a:solidFill>
                  <a:srgbClr val="FFFFFF"/>
                </a:solidFill>
              </a:rPr>
              <a:t>:</a:t>
            </a:r>
          </a:p>
          <a:p>
            <a:pPr eaLnBrk="1" hangingPunct="1">
              <a:lnSpc>
                <a:spcPct val="150000"/>
              </a:lnSpc>
              <a:buFontTx/>
              <a:buNone/>
              <a:defRPr/>
            </a:pPr>
            <a:r>
              <a:rPr lang="en-US" sz="2200" smtClean="0">
                <a:solidFill>
                  <a:srgbClr val="FFFFFF"/>
                </a:solidFill>
              </a:rPr>
              <a:t>- </a:t>
            </a:r>
            <a:r>
              <a:rPr lang="en-US" sz="2200" i="1" smtClean="0">
                <a:solidFill>
                  <a:srgbClr val="FFFFFF"/>
                </a:solidFill>
              </a:rPr>
              <a:t>Bất kỳ việc đào tạo nào cũng phải được theo đuổi bằng việc tiếp tục đánh giá tại nơi làm việc để mà chắc chắn rằng chuẩn mực được duy trì</a:t>
            </a:r>
          </a:p>
        </p:txBody>
      </p:sp>
    </p:spTree>
  </p:cSld>
  <p:clrMapOvr>
    <a:masterClrMapping/>
  </p:clrMapOvr>
  <p:transition spd="slow">
    <p:checker/>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title"/>
          </p:nvPr>
        </p:nvSpPr>
        <p:spPr>
          <a:xfrm>
            <a:off x="1752600" y="274638"/>
            <a:ext cx="6934200" cy="1020762"/>
          </a:xfrm>
        </p:spPr>
        <p:txBody>
          <a:bodyPr/>
          <a:lstStyle/>
          <a:p>
            <a:pPr eaLnBrk="1" hangingPunct="1">
              <a:defRPr/>
            </a:pPr>
            <a:r>
              <a:rPr lang="en-US" sz="3200" smtClean="0">
                <a:solidFill>
                  <a:srgbClr val="FFFF00"/>
                </a:solidFill>
              </a:rPr>
              <a:t>c.Đánh giá thành tích công việc như thế nào? </a:t>
            </a:r>
          </a:p>
        </p:txBody>
      </p:sp>
      <p:sp>
        <p:nvSpPr>
          <p:cNvPr id="106499" name="Rectangle 3"/>
          <p:cNvSpPr>
            <a:spLocks noGrp="1" noChangeArrowheads="1"/>
          </p:cNvSpPr>
          <p:nvPr>
            <p:ph idx="1"/>
          </p:nvPr>
        </p:nvSpPr>
        <p:spPr>
          <a:ln>
            <a:solidFill>
              <a:schemeClr val="accent2"/>
            </a:solidFill>
          </a:ln>
        </p:spPr>
        <p:txBody>
          <a:bodyPr/>
          <a:lstStyle/>
          <a:p>
            <a:pPr algn="just" eaLnBrk="1" hangingPunct="1">
              <a:lnSpc>
                <a:spcPct val="250000"/>
              </a:lnSpc>
              <a:buFontTx/>
              <a:buNone/>
              <a:defRPr/>
            </a:pPr>
            <a:r>
              <a:rPr lang="en-US" sz="2400" smtClean="0">
                <a:solidFill>
                  <a:srgbClr val="FFFFFF"/>
                </a:solidFill>
              </a:rPr>
              <a:t>“ASSESS” = agree; set; see; explain; solve; signify. </a:t>
            </a:r>
          </a:p>
          <a:p>
            <a:pPr algn="just" eaLnBrk="1" hangingPunct="1">
              <a:lnSpc>
                <a:spcPct val="250000"/>
              </a:lnSpc>
              <a:buFontTx/>
              <a:buNone/>
              <a:defRPr/>
            </a:pPr>
            <a:r>
              <a:rPr lang="en-US" sz="2200" i="1" smtClean="0">
                <a:solidFill>
                  <a:srgbClr val="FFFFFF"/>
                </a:solidFill>
              </a:rPr>
              <a:t>Việc đánh giá thành tích được dựa trên việc theo dõi thành tích đó. Trước khi anh có thể làm điều này, anh cần thống nhất về cái gì sẽ xẩy ra và nó nên xẩy ra như thế nào</a:t>
            </a:r>
          </a:p>
        </p:txBody>
      </p:sp>
    </p:spTree>
  </p:cSld>
  <p:clrMapOvr>
    <a:masterClrMapping/>
  </p:clrMapOvr>
  <p:transition spd="slow">
    <p:checker/>
  </p:transition>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title"/>
          </p:nvPr>
        </p:nvSpPr>
        <p:spPr>
          <a:xfrm>
            <a:off x="1981200" y="274638"/>
            <a:ext cx="6705600" cy="792162"/>
          </a:xfrm>
        </p:spPr>
        <p:txBody>
          <a:bodyPr/>
          <a:lstStyle/>
          <a:p>
            <a:pPr eaLnBrk="1" hangingPunct="1">
              <a:defRPr/>
            </a:pPr>
            <a:r>
              <a:rPr lang="en-US" sz="3600" smtClean="0">
                <a:solidFill>
                  <a:srgbClr val="FFFF00"/>
                </a:solidFill>
              </a:rPr>
              <a:t>d. Mẫu “ASSESS”</a:t>
            </a:r>
          </a:p>
        </p:txBody>
      </p:sp>
      <p:sp>
        <p:nvSpPr>
          <p:cNvPr id="107523" name="Rectangle 3"/>
          <p:cNvSpPr>
            <a:spLocks noGrp="1" noChangeArrowheads="1"/>
          </p:cNvSpPr>
          <p:nvPr>
            <p:ph idx="1"/>
          </p:nvPr>
        </p:nvSpPr>
        <p:spPr>
          <a:xfrm>
            <a:off x="457200" y="1219200"/>
            <a:ext cx="8229600" cy="4906963"/>
          </a:xfrm>
          <a:ln>
            <a:solidFill>
              <a:schemeClr val="accent2"/>
            </a:solidFill>
          </a:ln>
        </p:spPr>
        <p:txBody>
          <a:bodyPr/>
          <a:lstStyle/>
          <a:p>
            <a:pPr eaLnBrk="1" hangingPunct="1">
              <a:lnSpc>
                <a:spcPct val="200000"/>
              </a:lnSpc>
              <a:buFontTx/>
              <a:buNone/>
              <a:defRPr/>
            </a:pPr>
            <a:r>
              <a:rPr lang="en-US" sz="2200" b="1" smtClean="0">
                <a:solidFill>
                  <a:srgbClr val="FFFFFF"/>
                </a:solidFill>
              </a:rPr>
              <a:t>Agree duties</a:t>
            </a:r>
            <a:r>
              <a:rPr lang="en-US" sz="2200" smtClean="0">
                <a:solidFill>
                  <a:srgbClr val="FFFFFF"/>
                </a:solidFill>
              </a:rPr>
              <a:t>: </a:t>
            </a:r>
          </a:p>
          <a:p>
            <a:pPr eaLnBrk="1" hangingPunct="1">
              <a:lnSpc>
                <a:spcPct val="200000"/>
              </a:lnSpc>
              <a:defRPr/>
            </a:pPr>
            <a:r>
              <a:rPr lang="en-US" sz="2200" i="1" smtClean="0">
                <a:solidFill>
                  <a:srgbClr val="FFFFFF"/>
                </a:solidFill>
              </a:rPr>
              <a:t>mỗi đơn vị đo lường sẽ cung cấp một khung gợi ý cho việc nhận dạng nhiệm vụ. Anh có thể xây dựng một bức tranh toàn cảnh công việc của một người hoặc chương trình đào tạo đề xuất bằng cách lựa chọn những đơn vị liên quan. Thỏa thuận những nhiệm vụ/ đơn vị này với người  sẽ được đánh giá.</a:t>
            </a:r>
          </a:p>
          <a:p>
            <a:pPr eaLnBrk="1" hangingPunct="1">
              <a:lnSpc>
                <a:spcPct val="200000"/>
              </a:lnSpc>
              <a:buFontTx/>
              <a:buNone/>
              <a:defRPr/>
            </a:pPr>
            <a:endParaRPr lang="en-US" sz="2200" i="1" smtClean="0">
              <a:solidFill>
                <a:srgbClr val="FFFFFF"/>
              </a:solidFill>
            </a:endParaRPr>
          </a:p>
        </p:txBody>
      </p:sp>
    </p:spTree>
  </p:cSld>
  <p:clrMapOvr>
    <a:masterClrMapping/>
  </p:clrMapOvr>
  <p:transition spd="slow">
    <p:checker/>
  </p:transition>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3"/>
          <p:cNvSpPr>
            <a:spLocks noGrp="1" noChangeArrowheads="1"/>
          </p:cNvSpPr>
          <p:nvPr>
            <p:ph idx="1"/>
          </p:nvPr>
        </p:nvSpPr>
        <p:spPr>
          <a:xfrm>
            <a:off x="661988" y="914400"/>
            <a:ext cx="7772400" cy="5105400"/>
          </a:xfrm>
          <a:ln>
            <a:solidFill>
              <a:schemeClr val="accent2"/>
            </a:solidFill>
          </a:ln>
        </p:spPr>
        <p:txBody>
          <a:bodyPr/>
          <a:lstStyle/>
          <a:p>
            <a:pPr algn="just" eaLnBrk="1" hangingPunct="1">
              <a:lnSpc>
                <a:spcPct val="150000"/>
              </a:lnSpc>
              <a:buFontTx/>
              <a:buNone/>
              <a:defRPr/>
            </a:pPr>
            <a:r>
              <a:rPr lang="en-US" sz="2200" b="1" smtClean="0">
                <a:solidFill>
                  <a:srgbClr val="FFFFFF"/>
                </a:solidFill>
              </a:rPr>
              <a:t>Set down standards</a:t>
            </a:r>
            <a:r>
              <a:rPr lang="en-US" sz="2200" smtClean="0">
                <a:solidFill>
                  <a:srgbClr val="FFFFFF"/>
                </a:solidFill>
              </a:rPr>
              <a:t>:</a:t>
            </a:r>
          </a:p>
          <a:p>
            <a:pPr algn="just" eaLnBrk="1" hangingPunct="1">
              <a:lnSpc>
                <a:spcPct val="150000"/>
              </a:lnSpc>
              <a:defRPr/>
            </a:pPr>
            <a:r>
              <a:rPr lang="en-US" sz="2200" i="1" smtClean="0">
                <a:solidFill>
                  <a:srgbClr val="FFFFFF"/>
                </a:solidFill>
              </a:rPr>
              <a:t>Bằng cách thiết lập các tiêu chuẩn, anh đã có cái để phán xét một cá nhân đã thể hiện các  nhiệm vụ được giao như thế nào. Trong mỗi đơn vị đo lường, có một số tiêu chuẩn đánh giá cho mục đích này và cũng có tiêu chuẩn đánh giá cho nhiệm vụ đặc trưng. Anh cũng có thể có các yêu cầu đặc trưng riêng cho bộ phận của anh. Hãy nhớ rằng việc thực hành công việc tốt thì được nhận dạng bằng các phương pháp làm việc cho mỗi bộ phận cũng phải được tuân thủ.</a:t>
            </a:r>
          </a:p>
          <a:p>
            <a:pPr algn="just" eaLnBrk="1" hangingPunct="1">
              <a:lnSpc>
                <a:spcPct val="150000"/>
              </a:lnSpc>
              <a:buFontTx/>
              <a:buNone/>
              <a:defRPr/>
            </a:pPr>
            <a:endParaRPr lang="en-US" sz="2200" i="1" smtClean="0">
              <a:solidFill>
                <a:srgbClr val="FFFFFF"/>
              </a:solidFill>
            </a:endParaRPr>
          </a:p>
        </p:txBody>
      </p:sp>
    </p:spTree>
  </p:cSld>
  <p:clrMapOvr>
    <a:masterClrMapping/>
  </p:clrMapOvr>
  <p:transition spd="slow">
    <p:checker/>
  </p:transition>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3"/>
          <p:cNvSpPr>
            <a:spLocks noGrp="1" noChangeArrowheads="1"/>
          </p:cNvSpPr>
          <p:nvPr>
            <p:ph idx="1"/>
          </p:nvPr>
        </p:nvSpPr>
        <p:spPr>
          <a:xfrm>
            <a:off x="457200" y="762000"/>
            <a:ext cx="8229600" cy="5364163"/>
          </a:xfrm>
          <a:ln>
            <a:solidFill>
              <a:schemeClr val="accent2"/>
            </a:solidFill>
          </a:ln>
        </p:spPr>
        <p:txBody>
          <a:bodyPr/>
          <a:lstStyle/>
          <a:p>
            <a:pPr algn="just" eaLnBrk="1" hangingPunct="1">
              <a:lnSpc>
                <a:spcPct val="200000"/>
              </a:lnSpc>
              <a:buFontTx/>
              <a:buNone/>
              <a:defRPr/>
            </a:pPr>
            <a:r>
              <a:rPr lang="en-US" sz="2200" b="1" smtClean="0">
                <a:solidFill>
                  <a:srgbClr val="FFFFFF"/>
                </a:solidFill>
              </a:rPr>
              <a:t>See when ability is displayed</a:t>
            </a:r>
            <a:r>
              <a:rPr lang="en-US" sz="2200" smtClean="0">
                <a:solidFill>
                  <a:srgbClr val="FFFFFF"/>
                </a:solidFill>
              </a:rPr>
              <a:t>:</a:t>
            </a:r>
          </a:p>
          <a:p>
            <a:pPr algn="just" eaLnBrk="1" hangingPunct="1">
              <a:lnSpc>
                <a:spcPct val="200000"/>
              </a:lnSpc>
              <a:defRPr/>
            </a:pPr>
            <a:r>
              <a:rPr lang="en-US" sz="2200" i="1" smtClean="0">
                <a:solidFill>
                  <a:srgbClr val="FFFFFF"/>
                </a:solidFill>
              </a:rPr>
              <a:t>Khi các nhiệm vụ và chuẩn mực đã được nhận dạng, anh nên phán xét khả năng cuả một người nào đó bằng cách quan sát họ làm các công việc bình thường. Là một giám đốc hay giám sát viên, anh sẽ làm việc này. Cái mà anh tìm kiếm là khả năng đạt được chuẩn mực  thành tích không đổi. Nhân viên đó đang thực hiện công việc phù hợp.</a:t>
            </a:r>
          </a:p>
          <a:p>
            <a:pPr algn="just" eaLnBrk="1" hangingPunct="1">
              <a:lnSpc>
                <a:spcPct val="200000"/>
              </a:lnSpc>
              <a:buFontTx/>
              <a:buNone/>
              <a:defRPr/>
            </a:pPr>
            <a:r>
              <a:rPr lang="en-US" sz="2200" i="1" smtClean="0">
                <a:solidFill>
                  <a:srgbClr val="FFFFFF"/>
                </a:solidFill>
              </a:rPr>
              <a:t> </a:t>
            </a:r>
          </a:p>
        </p:txBody>
      </p:sp>
    </p:spTree>
  </p:cSld>
  <p:clrMapOvr>
    <a:masterClrMapping/>
  </p:clrMapOvr>
  <p:transition spd="slow">
    <p:checker/>
  </p:transition>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3"/>
          <p:cNvSpPr>
            <a:spLocks noGrp="1" noChangeArrowheads="1"/>
          </p:cNvSpPr>
          <p:nvPr>
            <p:ph idx="1"/>
          </p:nvPr>
        </p:nvSpPr>
        <p:spPr>
          <a:xfrm>
            <a:off x="661988" y="1371600"/>
            <a:ext cx="7772400" cy="4648200"/>
          </a:xfrm>
          <a:ln>
            <a:solidFill>
              <a:schemeClr val="accent2"/>
            </a:solidFill>
          </a:ln>
        </p:spPr>
        <p:txBody>
          <a:bodyPr/>
          <a:lstStyle/>
          <a:p>
            <a:pPr eaLnBrk="1" hangingPunct="1">
              <a:lnSpc>
                <a:spcPct val="200000"/>
              </a:lnSpc>
              <a:buFontTx/>
              <a:buNone/>
              <a:defRPr/>
            </a:pPr>
            <a:r>
              <a:rPr lang="en-US" sz="2200" b="1" smtClean="0">
                <a:solidFill>
                  <a:srgbClr val="FFFFFF"/>
                </a:solidFill>
              </a:rPr>
              <a:t>Explain progress</a:t>
            </a:r>
            <a:r>
              <a:rPr lang="en-US" sz="2200" smtClean="0">
                <a:solidFill>
                  <a:srgbClr val="FFFFFF"/>
                </a:solidFill>
              </a:rPr>
              <a:t>:</a:t>
            </a:r>
          </a:p>
          <a:p>
            <a:pPr eaLnBrk="1" hangingPunct="1">
              <a:lnSpc>
                <a:spcPct val="200000"/>
              </a:lnSpc>
              <a:defRPr/>
            </a:pPr>
            <a:r>
              <a:rPr lang="en-US" sz="2200" i="1" smtClean="0">
                <a:solidFill>
                  <a:srgbClr val="FFFFFF"/>
                </a:solidFill>
              </a:rPr>
              <a:t>Tại cùng thời điểm mà anh đánh giá, hãy chắc chắn rằng anh đưa ra sự khích lệ và để cho nhân viên - người được đánh giá biết họ đang làm như thế nào</a:t>
            </a:r>
          </a:p>
          <a:p>
            <a:pPr eaLnBrk="1" hangingPunct="1">
              <a:lnSpc>
                <a:spcPct val="200000"/>
              </a:lnSpc>
              <a:buFontTx/>
              <a:buNone/>
              <a:defRPr/>
            </a:pPr>
            <a:endParaRPr lang="en-US" sz="2200" i="1" smtClean="0">
              <a:solidFill>
                <a:srgbClr val="FFFFFF"/>
              </a:solidFill>
            </a:endParaRPr>
          </a:p>
        </p:txBody>
      </p:sp>
    </p:spTree>
  </p:cSld>
  <p:clrMapOvr>
    <a:masterClrMapping/>
  </p:clrMapOvr>
  <p:transition spd="slow">
    <p:checker/>
  </p:transition>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3"/>
          <p:cNvSpPr>
            <a:spLocks noGrp="1" noChangeArrowheads="1"/>
          </p:cNvSpPr>
          <p:nvPr>
            <p:ph idx="1"/>
          </p:nvPr>
        </p:nvSpPr>
        <p:spPr>
          <a:xfrm>
            <a:off x="661988" y="1447800"/>
            <a:ext cx="7772400" cy="4572000"/>
          </a:xfrm>
          <a:ln>
            <a:solidFill>
              <a:schemeClr val="accent2"/>
            </a:solidFill>
          </a:ln>
        </p:spPr>
        <p:txBody>
          <a:bodyPr/>
          <a:lstStyle/>
          <a:p>
            <a:pPr eaLnBrk="1" hangingPunct="1">
              <a:lnSpc>
                <a:spcPct val="200000"/>
              </a:lnSpc>
              <a:buFontTx/>
              <a:buNone/>
              <a:defRPr/>
            </a:pPr>
            <a:r>
              <a:rPr lang="en-US" sz="2200" b="1" smtClean="0">
                <a:solidFill>
                  <a:srgbClr val="FFFFFF"/>
                </a:solidFill>
              </a:rPr>
              <a:t>Solve any problems identified</a:t>
            </a:r>
            <a:r>
              <a:rPr lang="en-US" sz="2200" smtClean="0">
                <a:solidFill>
                  <a:srgbClr val="FFFFFF"/>
                </a:solidFill>
              </a:rPr>
              <a:t>:</a:t>
            </a:r>
          </a:p>
          <a:p>
            <a:pPr eaLnBrk="1" hangingPunct="1">
              <a:lnSpc>
                <a:spcPct val="200000"/>
              </a:lnSpc>
              <a:defRPr/>
            </a:pPr>
            <a:r>
              <a:rPr lang="en-US" sz="2200" i="1" smtClean="0">
                <a:solidFill>
                  <a:srgbClr val="FFFFFF"/>
                </a:solidFill>
              </a:rPr>
              <a:t>Nếu nhân viên được đánh giá có sai xót khi thực hiện nhiệm vụ đặc biệt, hãy cố nhận ra các sai xót đó và chỉ ra cho họ. Anh cần huấn luyện lại họ lại các chuẩn mực đã được thiết lập</a:t>
            </a:r>
          </a:p>
          <a:p>
            <a:pPr eaLnBrk="1" hangingPunct="1">
              <a:lnSpc>
                <a:spcPct val="200000"/>
              </a:lnSpc>
              <a:buFontTx/>
              <a:buNone/>
              <a:defRPr/>
            </a:pPr>
            <a:endParaRPr lang="en-US" sz="2200" i="1" smtClean="0">
              <a:solidFill>
                <a:srgbClr val="FFFFFF"/>
              </a:solidFill>
            </a:endParaRPr>
          </a:p>
        </p:txBody>
      </p:sp>
    </p:spTree>
  </p:cSld>
  <p:clrMapOvr>
    <a:masterClrMapping/>
  </p:clrMapOvr>
  <p:transition spd="slow">
    <p:checke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1981200" y="274638"/>
            <a:ext cx="6705600" cy="563562"/>
          </a:xfrm>
        </p:spPr>
        <p:txBody>
          <a:bodyPr/>
          <a:lstStyle/>
          <a:p>
            <a:pPr eaLnBrk="1" hangingPunct="1">
              <a:defRPr/>
            </a:pPr>
            <a:r>
              <a:rPr lang="en-US" sz="3200" smtClean="0">
                <a:solidFill>
                  <a:srgbClr val="FFFF00"/>
                </a:solidFill>
              </a:rPr>
              <a:t>f. Cải tiến kết quả làm việc</a:t>
            </a:r>
          </a:p>
        </p:txBody>
      </p:sp>
      <p:sp>
        <p:nvSpPr>
          <p:cNvPr id="19459" name="Rectangle 3"/>
          <p:cNvSpPr>
            <a:spLocks noGrp="1" noChangeArrowheads="1"/>
          </p:cNvSpPr>
          <p:nvPr>
            <p:ph idx="1"/>
          </p:nvPr>
        </p:nvSpPr>
        <p:spPr>
          <a:xfrm>
            <a:off x="457200" y="990600"/>
            <a:ext cx="8229600" cy="5135563"/>
          </a:xfrm>
          <a:ln>
            <a:solidFill>
              <a:schemeClr val="accent2"/>
            </a:solidFill>
          </a:ln>
        </p:spPr>
        <p:txBody>
          <a:bodyPr/>
          <a:lstStyle/>
          <a:p>
            <a:pPr eaLnBrk="1" hangingPunct="1">
              <a:lnSpc>
                <a:spcPct val="125000"/>
              </a:lnSpc>
              <a:buFontTx/>
              <a:buNone/>
              <a:defRPr/>
            </a:pPr>
            <a:r>
              <a:rPr lang="en-US" sz="2200" smtClean="0">
                <a:solidFill>
                  <a:srgbClr val="FFFFFF"/>
                </a:solidFill>
              </a:rPr>
              <a:t>Cần nhận biết rõ ràng các lỗ hổng cần nhu cầu đào tạo như sau:</a:t>
            </a:r>
          </a:p>
          <a:p>
            <a:pPr eaLnBrk="1" hangingPunct="1">
              <a:lnSpc>
                <a:spcPct val="125000"/>
              </a:lnSpc>
              <a:buFontTx/>
              <a:buNone/>
              <a:defRPr/>
            </a:pPr>
            <a:endParaRPr lang="en-US" sz="2200" smtClean="0">
              <a:solidFill>
                <a:srgbClr val="FFFFFF"/>
              </a:solidFill>
            </a:endParaRPr>
          </a:p>
          <a:p>
            <a:pPr eaLnBrk="1" hangingPunct="1">
              <a:lnSpc>
                <a:spcPct val="125000"/>
              </a:lnSpc>
              <a:defRPr/>
            </a:pPr>
            <a:r>
              <a:rPr lang="en-US" sz="2200" i="1" smtClean="0">
                <a:solidFill>
                  <a:srgbClr val="FFFFFF"/>
                </a:solidFill>
              </a:rPr>
              <a:t>Nhân viên được chuyển sang từ bộ phận khác</a:t>
            </a:r>
          </a:p>
          <a:p>
            <a:pPr eaLnBrk="1" hangingPunct="1">
              <a:lnSpc>
                <a:spcPct val="125000"/>
              </a:lnSpc>
              <a:defRPr/>
            </a:pPr>
            <a:r>
              <a:rPr lang="en-US" sz="2200" i="1" smtClean="0">
                <a:solidFill>
                  <a:srgbClr val="FFFFFF"/>
                </a:solidFill>
              </a:rPr>
              <a:t>Sắp xếp thêm việc cho nhân viên</a:t>
            </a:r>
          </a:p>
          <a:p>
            <a:pPr eaLnBrk="1" hangingPunct="1">
              <a:lnSpc>
                <a:spcPct val="125000"/>
              </a:lnSpc>
              <a:defRPr/>
            </a:pPr>
            <a:r>
              <a:rPr lang="en-US" sz="2200" i="1" smtClean="0">
                <a:solidFill>
                  <a:srgbClr val="FFFFFF"/>
                </a:solidFill>
              </a:rPr>
              <a:t>Cung cấp dụng cụ làm việc, hướng dẫn cách sử dụng và danh sách kiểm tra.</a:t>
            </a:r>
          </a:p>
          <a:p>
            <a:pPr eaLnBrk="1" hangingPunct="1">
              <a:lnSpc>
                <a:spcPct val="125000"/>
              </a:lnSpc>
              <a:defRPr/>
            </a:pPr>
            <a:r>
              <a:rPr lang="en-US" sz="2200" i="1" smtClean="0">
                <a:solidFill>
                  <a:srgbClr val="FFFFFF"/>
                </a:solidFill>
              </a:rPr>
              <a:t>Quay vòng học viên giữa các nghề nghiệp, nhiệm vụ</a:t>
            </a:r>
          </a:p>
          <a:p>
            <a:pPr eaLnBrk="1" hangingPunct="1">
              <a:lnSpc>
                <a:spcPct val="125000"/>
              </a:lnSpc>
              <a:defRPr/>
            </a:pPr>
            <a:r>
              <a:rPr lang="en-US" sz="2200" i="1" smtClean="0">
                <a:solidFill>
                  <a:srgbClr val="FFFFFF"/>
                </a:solidFill>
              </a:rPr>
              <a:t>Sắp xếp cho học viên làm việc cùng với nhân viên có kinh nghiệm</a:t>
            </a:r>
          </a:p>
          <a:p>
            <a:pPr eaLnBrk="1" hangingPunct="1">
              <a:lnSpc>
                <a:spcPct val="125000"/>
              </a:lnSpc>
              <a:defRPr/>
            </a:pPr>
            <a:r>
              <a:rPr lang="en-US" sz="2200" i="1" smtClean="0">
                <a:solidFill>
                  <a:srgbClr val="FFFFFF"/>
                </a:solidFill>
              </a:rPr>
              <a:t>Quan tâm hơn tới nhân viên, đưa ra nội quy, chỉ dẫn và chỉ thị</a:t>
            </a:r>
          </a:p>
          <a:p>
            <a:pPr eaLnBrk="1" hangingPunct="1">
              <a:lnSpc>
                <a:spcPct val="125000"/>
              </a:lnSpc>
              <a:defRPr/>
            </a:pPr>
            <a:r>
              <a:rPr lang="en-US" sz="2200" i="1" smtClean="0">
                <a:solidFill>
                  <a:srgbClr val="FFFFFF"/>
                </a:solidFill>
              </a:rPr>
              <a:t>Làm cho học viên biết cách đọc tài liệu và thực hành</a:t>
            </a:r>
          </a:p>
        </p:txBody>
      </p:sp>
    </p:spTree>
  </p:cSld>
  <p:clrMapOvr>
    <a:masterClrMapping/>
  </p:clrMapOvr>
  <p:transition spd="slow">
    <p:checker/>
  </p:transition>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3"/>
          <p:cNvSpPr>
            <a:spLocks noGrp="1" noChangeArrowheads="1"/>
          </p:cNvSpPr>
          <p:nvPr>
            <p:ph idx="1"/>
          </p:nvPr>
        </p:nvSpPr>
        <p:spPr>
          <a:xfrm>
            <a:off x="661988" y="1524000"/>
            <a:ext cx="7772400" cy="4495800"/>
          </a:xfrm>
          <a:ln>
            <a:solidFill>
              <a:schemeClr val="accent2"/>
            </a:solidFill>
          </a:ln>
        </p:spPr>
        <p:txBody>
          <a:bodyPr/>
          <a:lstStyle/>
          <a:p>
            <a:pPr eaLnBrk="1" hangingPunct="1">
              <a:lnSpc>
                <a:spcPct val="200000"/>
              </a:lnSpc>
              <a:buFontTx/>
              <a:buNone/>
              <a:defRPr/>
            </a:pPr>
            <a:r>
              <a:rPr lang="en-US" sz="2200" b="1" smtClean="0">
                <a:solidFill>
                  <a:srgbClr val="FFFFFF"/>
                </a:solidFill>
              </a:rPr>
              <a:t>Signify achievement</a:t>
            </a:r>
            <a:r>
              <a:rPr lang="en-US" sz="2200" smtClean="0">
                <a:solidFill>
                  <a:srgbClr val="FFFFFF"/>
                </a:solidFill>
              </a:rPr>
              <a:t>:</a:t>
            </a:r>
          </a:p>
          <a:p>
            <a:pPr eaLnBrk="1" hangingPunct="1">
              <a:lnSpc>
                <a:spcPct val="200000"/>
              </a:lnSpc>
              <a:defRPr/>
            </a:pPr>
            <a:r>
              <a:rPr lang="en-US" sz="2200" i="1" smtClean="0">
                <a:solidFill>
                  <a:srgbClr val="FFFFFF"/>
                </a:solidFill>
              </a:rPr>
              <a:t>Mỗi khi anh hài lòng về một nhân viên đã thực hiện công việc tốt, anh có thể ghi chú thành tích của nhân viên đó vào bản theo dõi công việc của họ.</a:t>
            </a:r>
          </a:p>
          <a:p>
            <a:pPr eaLnBrk="1" hangingPunct="1">
              <a:lnSpc>
                <a:spcPct val="200000"/>
              </a:lnSpc>
              <a:buFontTx/>
              <a:buNone/>
              <a:defRPr/>
            </a:pPr>
            <a:endParaRPr lang="en-US" sz="2200" i="1" smtClean="0">
              <a:solidFill>
                <a:srgbClr val="FFFFFF"/>
              </a:solidFill>
            </a:endParaRPr>
          </a:p>
        </p:txBody>
      </p:sp>
    </p:spTree>
  </p:cSld>
  <p:clrMapOvr>
    <a:masterClrMapping/>
  </p:clrMapOvr>
  <p:transition spd="slow">
    <p:checker/>
  </p:transition>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title"/>
          </p:nvPr>
        </p:nvSpPr>
        <p:spPr/>
        <p:txBody>
          <a:bodyPr/>
          <a:lstStyle/>
          <a:p>
            <a:pPr eaLnBrk="1" hangingPunct="1">
              <a:defRPr/>
            </a:pPr>
            <a:r>
              <a:rPr lang="en-US" sz="3600" smtClean="0">
                <a:solidFill>
                  <a:srgbClr val="FFFF00"/>
                </a:solidFill>
              </a:rPr>
              <a:t>TRAINING CYCLE</a:t>
            </a:r>
          </a:p>
        </p:txBody>
      </p:sp>
      <p:sp>
        <p:nvSpPr>
          <p:cNvPr id="124931" name="Rectangle 6"/>
          <p:cNvSpPr>
            <a:spLocks noChangeArrowheads="1"/>
          </p:cNvSpPr>
          <p:nvPr/>
        </p:nvSpPr>
        <p:spPr bwMode="auto">
          <a:xfrm>
            <a:off x="3581400" y="1752600"/>
            <a:ext cx="1981200" cy="1143000"/>
          </a:xfrm>
          <a:prstGeom prst="rect">
            <a:avLst/>
          </a:prstGeom>
          <a:solidFill>
            <a:schemeClr val="accent1"/>
          </a:solidFill>
          <a:ln w="9525">
            <a:solidFill>
              <a:schemeClr val="tx1"/>
            </a:solidFill>
            <a:miter lim="800000"/>
            <a:headEnd/>
            <a:tailEnd/>
          </a:ln>
        </p:spPr>
        <p:txBody>
          <a:bodyPr wrap="none" anchor="ctr"/>
          <a:lstStyle/>
          <a:p>
            <a:pPr algn="ctr"/>
            <a:r>
              <a:rPr lang="en-US"/>
              <a:t>IDENTIFY NEEDS</a:t>
            </a:r>
          </a:p>
          <a:p>
            <a:pPr algn="ctr"/>
            <a:r>
              <a:rPr lang="en-US"/>
              <a:t>OF TRAINING </a:t>
            </a:r>
          </a:p>
        </p:txBody>
      </p:sp>
      <p:sp>
        <p:nvSpPr>
          <p:cNvPr id="124932" name="Rectangle 7"/>
          <p:cNvSpPr>
            <a:spLocks noChangeArrowheads="1"/>
          </p:cNvSpPr>
          <p:nvPr/>
        </p:nvSpPr>
        <p:spPr bwMode="auto">
          <a:xfrm>
            <a:off x="3657600" y="4800600"/>
            <a:ext cx="2133600" cy="990600"/>
          </a:xfrm>
          <a:prstGeom prst="rect">
            <a:avLst/>
          </a:prstGeom>
          <a:solidFill>
            <a:schemeClr val="accent1"/>
          </a:solidFill>
          <a:ln w="9525">
            <a:solidFill>
              <a:schemeClr val="tx1"/>
            </a:solidFill>
            <a:miter lim="800000"/>
            <a:headEnd/>
            <a:tailEnd/>
          </a:ln>
        </p:spPr>
        <p:txBody>
          <a:bodyPr wrap="none" anchor="ctr"/>
          <a:lstStyle/>
          <a:p>
            <a:pPr algn="ctr"/>
            <a:r>
              <a:rPr lang="en-US"/>
              <a:t>IMPLEMENT</a:t>
            </a:r>
          </a:p>
          <a:p>
            <a:pPr algn="ctr"/>
            <a:r>
              <a:rPr lang="en-US"/>
              <a:t>TRAINING</a:t>
            </a:r>
          </a:p>
        </p:txBody>
      </p:sp>
      <p:sp>
        <p:nvSpPr>
          <p:cNvPr id="124933" name="Rectangle 8"/>
          <p:cNvSpPr>
            <a:spLocks noChangeArrowheads="1"/>
          </p:cNvSpPr>
          <p:nvPr/>
        </p:nvSpPr>
        <p:spPr bwMode="auto">
          <a:xfrm>
            <a:off x="6858000" y="3200400"/>
            <a:ext cx="1828800" cy="1219200"/>
          </a:xfrm>
          <a:prstGeom prst="rect">
            <a:avLst/>
          </a:prstGeom>
          <a:solidFill>
            <a:schemeClr val="accent1"/>
          </a:solidFill>
          <a:ln w="9525">
            <a:solidFill>
              <a:schemeClr val="tx1"/>
            </a:solidFill>
            <a:miter lim="800000"/>
            <a:headEnd/>
            <a:tailEnd/>
          </a:ln>
        </p:spPr>
        <p:txBody>
          <a:bodyPr wrap="none" anchor="ctr"/>
          <a:lstStyle/>
          <a:p>
            <a:pPr algn="ctr"/>
            <a:r>
              <a:rPr lang="en-US"/>
              <a:t>PLAN TRAINING</a:t>
            </a:r>
          </a:p>
        </p:txBody>
      </p:sp>
      <p:sp>
        <p:nvSpPr>
          <p:cNvPr id="124934" name="Rectangle 10"/>
          <p:cNvSpPr>
            <a:spLocks noChangeArrowheads="1"/>
          </p:cNvSpPr>
          <p:nvPr/>
        </p:nvSpPr>
        <p:spPr bwMode="auto">
          <a:xfrm>
            <a:off x="609600" y="3276600"/>
            <a:ext cx="2209800" cy="1295400"/>
          </a:xfrm>
          <a:prstGeom prst="rect">
            <a:avLst/>
          </a:prstGeom>
          <a:solidFill>
            <a:schemeClr val="accent1"/>
          </a:solidFill>
          <a:ln w="9525">
            <a:solidFill>
              <a:schemeClr val="tx1"/>
            </a:solidFill>
            <a:miter lim="800000"/>
            <a:headEnd/>
            <a:tailEnd/>
          </a:ln>
        </p:spPr>
        <p:txBody>
          <a:bodyPr wrap="none" anchor="ctr"/>
          <a:lstStyle/>
          <a:p>
            <a:pPr algn="ctr"/>
            <a:r>
              <a:rPr lang="en-US"/>
              <a:t>REVIEW TRAINING</a:t>
            </a:r>
          </a:p>
          <a:p>
            <a:pPr algn="ctr"/>
            <a:r>
              <a:rPr lang="en-US"/>
              <a:t>RESULTS</a:t>
            </a:r>
          </a:p>
        </p:txBody>
      </p:sp>
      <p:sp>
        <p:nvSpPr>
          <p:cNvPr id="124935" name="Line 12"/>
          <p:cNvSpPr>
            <a:spLocks noChangeShapeType="1"/>
          </p:cNvSpPr>
          <p:nvPr/>
        </p:nvSpPr>
        <p:spPr bwMode="auto">
          <a:xfrm>
            <a:off x="5867400" y="2133600"/>
            <a:ext cx="1676400" cy="914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vi-VN"/>
          </a:p>
        </p:txBody>
      </p:sp>
      <p:sp>
        <p:nvSpPr>
          <p:cNvPr id="124936" name="Line 13"/>
          <p:cNvSpPr>
            <a:spLocks noChangeShapeType="1"/>
          </p:cNvSpPr>
          <p:nvPr/>
        </p:nvSpPr>
        <p:spPr bwMode="auto">
          <a:xfrm>
            <a:off x="5715000" y="2057400"/>
            <a:ext cx="1981200" cy="10668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vi-VN"/>
          </a:p>
        </p:txBody>
      </p:sp>
      <p:sp>
        <p:nvSpPr>
          <p:cNvPr id="124937" name="Line 14"/>
          <p:cNvSpPr>
            <a:spLocks noChangeShapeType="1"/>
          </p:cNvSpPr>
          <p:nvPr/>
        </p:nvSpPr>
        <p:spPr bwMode="auto">
          <a:xfrm flipH="1">
            <a:off x="5867400" y="4495800"/>
            <a:ext cx="1676400" cy="990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vi-VN"/>
          </a:p>
        </p:txBody>
      </p:sp>
      <p:sp>
        <p:nvSpPr>
          <p:cNvPr id="124938" name="Line 15"/>
          <p:cNvSpPr>
            <a:spLocks noChangeShapeType="1"/>
          </p:cNvSpPr>
          <p:nvPr/>
        </p:nvSpPr>
        <p:spPr bwMode="auto">
          <a:xfrm flipH="1" flipV="1">
            <a:off x="1752600" y="4572000"/>
            <a:ext cx="1828800" cy="9144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vi-VN"/>
          </a:p>
        </p:txBody>
      </p:sp>
      <p:sp>
        <p:nvSpPr>
          <p:cNvPr id="124939" name="Line 16"/>
          <p:cNvSpPr>
            <a:spLocks noChangeShapeType="1"/>
          </p:cNvSpPr>
          <p:nvPr/>
        </p:nvSpPr>
        <p:spPr bwMode="auto">
          <a:xfrm flipV="1">
            <a:off x="1600200" y="2133600"/>
            <a:ext cx="1981200" cy="10668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vi-VN"/>
          </a:p>
        </p:txBody>
      </p:sp>
    </p:spTree>
  </p:cSld>
  <p:clrMapOvr>
    <a:masterClrMapping/>
  </p:clrMapOvr>
  <p:transition spd="slow">
    <p:checker/>
  </p:transition>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title"/>
          </p:nvPr>
        </p:nvSpPr>
        <p:spPr>
          <a:xfrm>
            <a:off x="457200" y="274638"/>
            <a:ext cx="8229600" cy="487362"/>
          </a:xfrm>
        </p:spPr>
        <p:txBody>
          <a:bodyPr/>
          <a:lstStyle/>
          <a:p>
            <a:pPr eaLnBrk="1" hangingPunct="1">
              <a:defRPr/>
            </a:pPr>
            <a:r>
              <a:rPr lang="en-US" sz="2400" smtClean="0">
                <a:solidFill>
                  <a:srgbClr val="FFFF00"/>
                </a:solidFill>
              </a:rPr>
              <a:t>IDENTIFY NEEDS OF TRAINING</a:t>
            </a:r>
          </a:p>
        </p:txBody>
      </p:sp>
      <p:graphicFrame>
        <p:nvGraphicFramePr>
          <p:cNvPr id="114769" name="Group 81"/>
          <p:cNvGraphicFramePr>
            <a:graphicFrameLocks noGrp="1"/>
          </p:cNvGraphicFramePr>
          <p:nvPr>
            <p:ph type="tbl" idx="1"/>
          </p:nvPr>
        </p:nvGraphicFramePr>
        <p:xfrm>
          <a:off x="457200" y="914400"/>
          <a:ext cx="8229600" cy="5438775"/>
        </p:xfrm>
        <a:graphic>
          <a:graphicData uri="http://schemas.openxmlformats.org/drawingml/2006/table">
            <a:tbl>
              <a:tblPr/>
              <a:tblGrid>
                <a:gridCol w="4114800"/>
                <a:gridCol w="4114800"/>
              </a:tblGrid>
              <a:tr h="381044">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rPr>
                        <a:t>WHO</a:t>
                      </a:r>
                    </a:p>
                  </a:txBody>
                  <a:tcPr marT="45725" marB="4572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rPr>
                        <a:t>TYPES</a:t>
                      </a:r>
                    </a:p>
                  </a:txBody>
                  <a:tcPr marT="45725" marB="4572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950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rPr>
                        <a:t>New (entry) staff without experience</a:t>
                      </a:r>
                    </a:p>
                  </a:txBody>
                  <a:tcPr marT="45725" marB="4572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rPr>
                        <a:t>Task talk</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rPr>
                        <a:t>Task demonstration</a:t>
                      </a:r>
                    </a:p>
                  </a:txBody>
                  <a:tcPr marT="45725" marB="4572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2424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rPr>
                        <a:t>Experienced staff (existing)</a:t>
                      </a:r>
                    </a:p>
                  </a:txBody>
                  <a:tcPr marT="45725" marB="4572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rPr>
                        <a:t>Corrective coaching</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rPr>
                        <a:t>Task talk</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rPr>
                        <a:t>Task demonstration</a:t>
                      </a:r>
                    </a:p>
                  </a:txBody>
                  <a:tcPr marT="45725" marB="4572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2424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rPr>
                        <a:t>New staff with experience</a:t>
                      </a:r>
                    </a:p>
                  </a:txBody>
                  <a:tcPr marT="45725" marB="4572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rPr>
                        <a:t>Corrective coaching</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rPr>
                        <a:t>Task talk</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rPr>
                        <a:t>Task demonstration</a:t>
                      </a:r>
                    </a:p>
                  </a:txBody>
                  <a:tcPr marT="45725" marB="4572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580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rPr>
                        <a:t>WHEN</a:t>
                      </a:r>
                    </a:p>
                  </a:txBody>
                  <a:tcPr marT="45725" marB="4572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a:txBody>
                  <a:tcPr marT="45725" marB="4572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2720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rPr>
                        <a:t>Immediate (1day – 30 days)</a:t>
                      </a:r>
                    </a:p>
                  </a:txBody>
                  <a:tcPr marT="45725" marB="4572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rPr>
                        <a:t>New staff + falling performance + new policy + new equipment + new service + new guest needs</a:t>
                      </a:r>
                    </a:p>
                  </a:txBody>
                  <a:tcPr marT="45725" marB="4572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1044">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rPr>
                        <a:t>Short – term (1 month – 6 months)</a:t>
                      </a:r>
                    </a:p>
                  </a:txBody>
                  <a:tcPr marT="45725" marB="4572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rPr>
                        <a:t>Cross training + promotion + language</a:t>
                      </a:r>
                    </a:p>
                  </a:txBody>
                  <a:tcPr marT="45725" marB="4572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015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rPr>
                        <a:t>Long – term (6 months – 1 year)</a:t>
                      </a:r>
                    </a:p>
                  </a:txBody>
                  <a:tcPr marT="45725" marB="4572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rPr>
                        <a:t>Pre-opening + extension + upgrade system/standard</a:t>
                      </a:r>
                    </a:p>
                  </a:txBody>
                  <a:tcPr marT="45725" marB="4572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spd="slow">
    <p:dissolve/>
  </p:transition>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a:xfrm>
            <a:off x="1905000" y="274638"/>
            <a:ext cx="6781800" cy="715962"/>
          </a:xfrm>
        </p:spPr>
        <p:txBody>
          <a:bodyPr/>
          <a:lstStyle/>
          <a:p>
            <a:pPr eaLnBrk="1" hangingPunct="1">
              <a:defRPr/>
            </a:pPr>
            <a:r>
              <a:rPr lang="en-US" sz="3600" smtClean="0">
                <a:solidFill>
                  <a:srgbClr val="FFFF00"/>
                </a:solidFill>
              </a:rPr>
              <a:t>TRAINING PLAN</a:t>
            </a:r>
          </a:p>
        </p:txBody>
      </p:sp>
      <p:sp>
        <p:nvSpPr>
          <p:cNvPr id="115715" name="Rectangle 3"/>
          <p:cNvSpPr>
            <a:spLocks noGrp="1" noChangeArrowheads="1"/>
          </p:cNvSpPr>
          <p:nvPr>
            <p:ph idx="1"/>
          </p:nvPr>
        </p:nvSpPr>
        <p:spPr>
          <a:xfrm>
            <a:off x="661988" y="1143000"/>
            <a:ext cx="7772400" cy="4876800"/>
          </a:xfrm>
          <a:ln>
            <a:solidFill>
              <a:schemeClr val="accent2"/>
            </a:solidFill>
          </a:ln>
        </p:spPr>
        <p:txBody>
          <a:bodyPr/>
          <a:lstStyle/>
          <a:p>
            <a:pPr eaLnBrk="1" hangingPunct="1">
              <a:lnSpc>
                <a:spcPct val="150000"/>
              </a:lnSpc>
              <a:defRPr/>
            </a:pPr>
            <a:r>
              <a:rPr lang="en-US" sz="2100" smtClean="0">
                <a:solidFill>
                  <a:srgbClr val="FFFFFF"/>
                </a:solidFill>
              </a:rPr>
              <a:t>Month:</a:t>
            </a:r>
          </a:p>
          <a:p>
            <a:pPr eaLnBrk="1" hangingPunct="1">
              <a:lnSpc>
                <a:spcPct val="150000"/>
              </a:lnSpc>
              <a:defRPr/>
            </a:pPr>
            <a:r>
              <a:rPr lang="en-US" sz="2100" smtClean="0">
                <a:solidFill>
                  <a:srgbClr val="FFFFFF"/>
                </a:solidFill>
              </a:rPr>
              <a:t>Training need (WHAT):</a:t>
            </a:r>
          </a:p>
          <a:p>
            <a:pPr eaLnBrk="1" hangingPunct="1">
              <a:lnSpc>
                <a:spcPct val="150000"/>
              </a:lnSpc>
              <a:defRPr/>
            </a:pPr>
            <a:r>
              <a:rPr lang="en-US" sz="2100" smtClean="0">
                <a:solidFill>
                  <a:srgbClr val="FFFFFF"/>
                </a:solidFill>
              </a:rPr>
              <a:t>For whom (DEPARTMENT):</a:t>
            </a:r>
          </a:p>
          <a:p>
            <a:pPr eaLnBrk="1" hangingPunct="1">
              <a:lnSpc>
                <a:spcPct val="150000"/>
              </a:lnSpc>
              <a:defRPr/>
            </a:pPr>
            <a:r>
              <a:rPr lang="en-US" sz="2100" smtClean="0">
                <a:solidFill>
                  <a:srgbClr val="FFFFFF"/>
                </a:solidFill>
              </a:rPr>
              <a:t>When (DATE):</a:t>
            </a:r>
          </a:p>
          <a:p>
            <a:pPr eaLnBrk="1" hangingPunct="1">
              <a:lnSpc>
                <a:spcPct val="150000"/>
              </a:lnSpc>
              <a:defRPr/>
            </a:pPr>
            <a:r>
              <a:rPr lang="en-US" sz="2100" smtClean="0">
                <a:solidFill>
                  <a:srgbClr val="FFFFFF"/>
                </a:solidFill>
              </a:rPr>
              <a:t>How (TASK TALK/TASK DEMON/CORRECTIVE COACHING):</a:t>
            </a:r>
          </a:p>
          <a:p>
            <a:pPr eaLnBrk="1" hangingPunct="1">
              <a:lnSpc>
                <a:spcPct val="150000"/>
              </a:lnSpc>
              <a:defRPr/>
            </a:pPr>
            <a:r>
              <a:rPr lang="en-US" sz="2100" smtClean="0">
                <a:solidFill>
                  <a:srgbClr val="FFFFFF"/>
                </a:solidFill>
              </a:rPr>
              <a:t>Trainer (SUPERVISOR/MANAGER):</a:t>
            </a:r>
          </a:p>
          <a:p>
            <a:pPr eaLnBrk="1" hangingPunct="1">
              <a:lnSpc>
                <a:spcPct val="150000"/>
              </a:lnSpc>
              <a:defRPr/>
            </a:pPr>
            <a:r>
              <a:rPr lang="en-US" sz="2100" smtClean="0">
                <a:solidFill>
                  <a:srgbClr val="FFFFFF"/>
                </a:solidFill>
              </a:rPr>
              <a:t>Completed (YES/NO):</a:t>
            </a:r>
          </a:p>
          <a:p>
            <a:pPr eaLnBrk="1" hangingPunct="1">
              <a:lnSpc>
                <a:spcPct val="150000"/>
              </a:lnSpc>
              <a:defRPr/>
            </a:pPr>
            <a:r>
              <a:rPr lang="en-US" sz="2100" smtClean="0">
                <a:solidFill>
                  <a:srgbClr val="FFFFFF"/>
                </a:solidFill>
              </a:rPr>
              <a:t>Signed (TRAINER/ADMIN – HR MANAGER):</a:t>
            </a:r>
          </a:p>
        </p:txBody>
      </p:sp>
    </p:spTree>
  </p:cSld>
  <p:clrMapOvr>
    <a:masterClrMapping/>
  </p:clrMapOvr>
  <p:transition spd="slow">
    <p:checker/>
  </p:transition>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52"/>
          <p:cNvSpPr>
            <a:spLocks noGrp="1" noChangeArrowheads="1"/>
          </p:cNvSpPr>
          <p:nvPr>
            <p:ph type="title"/>
          </p:nvPr>
        </p:nvSpPr>
        <p:spPr>
          <a:xfrm>
            <a:off x="1828800" y="274638"/>
            <a:ext cx="6858000" cy="715962"/>
          </a:xfrm>
        </p:spPr>
        <p:txBody>
          <a:bodyPr/>
          <a:lstStyle/>
          <a:p>
            <a:pPr eaLnBrk="1" hangingPunct="1">
              <a:defRPr/>
            </a:pPr>
            <a:r>
              <a:rPr lang="en-US" sz="3600" smtClean="0">
                <a:solidFill>
                  <a:srgbClr val="FFFF00"/>
                </a:solidFill>
              </a:rPr>
              <a:t>THE TRAINING PLAN </a:t>
            </a:r>
            <a:r>
              <a:rPr lang="en-US" sz="3600" i="1" smtClean="0">
                <a:solidFill>
                  <a:srgbClr val="FFFF00"/>
                </a:solidFill>
              </a:rPr>
              <a:t>(Sample)</a:t>
            </a:r>
          </a:p>
        </p:txBody>
      </p:sp>
      <p:graphicFrame>
        <p:nvGraphicFramePr>
          <p:cNvPr id="120973" name="Group 141"/>
          <p:cNvGraphicFramePr>
            <a:graphicFrameLocks noGrp="1"/>
          </p:cNvGraphicFramePr>
          <p:nvPr>
            <p:ph type="tbl" idx="1"/>
          </p:nvPr>
        </p:nvGraphicFramePr>
        <p:xfrm>
          <a:off x="457200" y="1371600"/>
          <a:ext cx="8154988" cy="3616325"/>
        </p:xfrm>
        <a:graphic>
          <a:graphicData uri="http://schemas.openxmlformats.org/drawingml/2006/table">
            <a:tbl>
              <a:tblPr/>
              <a:tblGrid>
                <a:gridCol w="1394681"/>
                <a:gridCol w="1027659"/>
                <a:gridCol w="944888"/>
                <a:gridCol w="880851"/>
                <a:gridCol w="1190951"/>
                <a:gridCol w="880851"/>
                <a:gridCol w="734043"/>
                <a:gridCol w="1101064"/>
              </a:tblGrid>
              <a:tr h="797891">
                <a:tc gridSpan="8">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rgbClr val="FFFFFF"/>
                          </a:solidFill>
                          <a:effectLst/>
                          <a:latin typeface="Arial" charset="0"/>
                        </a:rPr>
                        <a:t>TRAINING PLAN</a:t>
                      </a:r>
                    </a:p>
                  </a:txBody>
                  <a:tcPr marL="91441" marR="91441" marT="45726" marB="45726"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797891">
                <a:tc gridSpan="8">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smtClean="0">
                          <a:ln>
                            <a:noFill/>
                          </a:ln>
                          <a:solidFill>
                            <a:srgbClr val="FFFFFF"/>
                          </a:solidFill>
                          <a:effectLst/>
                          <a:latin typeface="Arial" charset="0"/>
                        </a:rPr>
                        <a:t>MONTH:</a:t>
                      </a:r>
                    </a:p>
                  </a:txBody>
                  <a:tcPr marL="91441" marR="91441" marT="45726" marB="45726"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766714">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smtClean="0">
                          <a:ln>
                            <a:noFill/>
                          </a:ln>
                          <a:solidFill>
                            <a:srgbClr val="FFFFFF"/>
                          </a:solidFill>
                          <a:effectLst/>
                          <a:latin typeface="Arial" charset="0"/>
                        </a:rPr>
                        <a:t>TRAINING NEED</a:t>
                      </a:r>
                    </a:p>
                  </a:txBody>
                  <a:tcPr marL="91441" marR="91441" marT="45726" marB="4572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smtClean="0">
                          <a:ln>
                            <a:noFill/>
                          </a:ln>
                          <a:solidFill>
                            <a:srgbClr val="FFFFFF"/>
                          </a:solidFill>
                          <a:effectLst/>
                          <a:latin typeface="Arial" charset="0"/>
                        </a:rPr>
                        <a:t>FOR WHOM</a:t>
                      </a:r>
                    </a:p>
                  </a:txBody>
                  <a:tcPr marL="91441" marR="91441"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rgbClr val="FFFFFF"/>
                          </a:solidFill>
                          <a:effectLst/>
                          <a:latin typeface="Arial" charset="0"/>
                        </a:rPr>
                        <a:t>WHEN</a:t>
                      </a:r>
                    </a:p>
                  </a:txBody>
                  <a:tcPr marL="91441" marR="91441"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rgbClr val="FFFFFF"/>
                          </a:solidFill>
                          <a:effectLst/>
                          <a:latin typeface="Arial" charset="0"/>
                        </a:rPr>
                        <a:t>HOW</a:t>
                      </a:r>
                    </a:p>
                  </a:txBody>
                  <a:tcPr marL="91441" marR="91441"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700" b="0" i="0" u="none" strike="noStrike" cap="none" normalizeH="0" baseline="0" smtClean="0">
                          <a:ln>
                            <a:noFill/>
                          </a:ln>
                          <a:solidFill>
                            <a:srgbClr val="FFFFFF"/>
                          </a:solidFill>
                          <a:effectLst/>
                          <a:latin typeface="Arial" charset="0"/>
                        </a:rPr>
                        <a:t>TRAINER</a:t>
                      </a:r>
                    </a:p>
                  </a:txBody>
                  <a:tcPr marL="91441" marR="91441"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700" b="0" i="0" u="none" strike="noStrike" cap="none" normalizeH="0" baseline="0" smtClean="0">
                          <a:ln>
                            <a:noFill/>
                          </a:ln>
                          <a:solidFill>
                            <a:srgbClr val="FFFFFF"/>
                          </a:solidFill>
                          <a:effectLst/>
                          <a:latin typeface="Arial" charset="0"/>
                        </a:rPr>
                        <a:t>COMPLETED</a:t>
                      </a:r>
                    </a:p>
                  </a:txBody>
                  <a:tcPr marL="91441" marR="91441"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700" b="0" i="0" u="none" strike="noStrike" cap="none" normalizeH="0" baseline="0" dirty="0" smtClean="0">
                        <a:ln>
                          <a:noFill/>
                        </a:ln>
                        <a:solidFill>
                          <a:srgbClr val="FFFFFF"/>
                        </a:solidFill>
                        <a:effectLst/>
                        <a:latin typeface="Arial" charset="0"/>
                      </a:endParaRPr>
                    </a:p>
                  </a:txBody>
                  <a:tcPr marL="91441" marR="91441" marT="45726" marB="4572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253829">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smtClean="0">
                        <a:ln>
                          <a:noFill/>
                        </a:ln>
                        <a:solidFill>
                          <a:srgbClr val="FFFFFF"/>
                        </a:solidFill>
                        <a:effectLst/>
                        <a:latin typeface="Arial" charset="0"/>
                      </a:endParaRPr>
                    </a:p>
                  </a:txBody>
                  <a:tcPr marL="91441" marR="91441" marT="45726" marB="4572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smtClean="0">
                        <a:ln>
                          <a:noFill/>
                        </a:ln>
                        <a:solidFill>
                          <a:srgbClr val="FFFFFF"/>
                        </a:solidFill>
                        <a:effectLst/>
                        <a:latin typeface="Arial" charset="0"/>
                      </a:endParaRPr>
                    </a:p>
                  </a:txBody>
                  <a:tcPr marL="91441" marR="91441"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smtClean="0">
                        <a:ln>
                          <a:noFill/>
                        </a:ln>
                        <a:solidFill>
                          <a:srgbClr val="FFFFFF"/>
                        </a:solidFill>
                        <a:effectLst/>
                        <a:latin typeface="Arial" charset="0"/>
                      </a:endParaRPr>
                    </a:p>
                  </a:txBody>
                  <a:tcPr marL="91441" marR="91441"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smtClean="0">
                        <a:ln>
                          <a:noFill/>
                        </a:ln>
                        <a:solidFill>
                          <a:srgbClr val="FFFFFF"/>
                        </a:solidFill>
                        <a:effectLst/>
                        <a:latin typeface="Arial" charset="0"/>
                      </a:endParaRPr>
                    </a:p>
                  </a:txBody>
                  <a:tcPr marL="91441" marR="91441"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700" b="0" i="0" u="none" strike="noStrike" cap="none" normalizeH="0" baseline="0" dirty="0" smtClean="0">
                        <a:ln>
                          <a:noFill/>
                        </a:ln>
                        <a:solidFill>
                          <a:srgbClr val="FFFFFF"/>
                        </a:solidFill>
                        <a:effectLst/>
                        <a:latin typeface="Arial" charset="0"/>
                      </a:endParaRPr>
                    </a:p>
                  </a:txBody>
                  <a:tcPr marL="91441" marR="91441"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700" b="0" i="0" u="none" strike="noStrike" cap="none" normalizeH="0" baseline="0" smtClean="0">
                          <a:ln>
                            <a:noFill/>
                          </a:ln>
                          <a:solidFill>
                            <a:srgbClr val="FFFFFF"/>
                          </a:solidFill>
                          <a:effectLst/>
                          <a:latin typeface="Arial" charset="0"/>
                        </a:rPr>
                        <a:t>YES</a:t>
                      </a:r>
                    </a:p>
                  </a:txBody>
                  <a:tcPr marL="91441" marR="91441"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700" b="0" i="0" u="none" strike="noStrike" cap="none" normalizeH="0" baseline="0" smtClean="0">
                          <a:ln>
                            <a:noFill/>
                          </a:ln>
                          <a:solidFill>
                            <a:srgbClr val="FFFFFF"/>
                          </a:solidFill>
                          <a:effectLst/>
                          <a:latin typeface="Arial" charset="0"/>
                        </a:rPr>
                        <a:t>NO</a:t>
                      </a:r>
                    </a:p>
                  </a:txBody>
                  <a:tcPr marL="91441" marR="91441"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700" b="0" i="0" u="none" strike="noStrike" cap="none" normalizeH="0" baseline="0" dirty="0" smtClean="0">
                          <a:ln>
                            <a:noFill/>
                          </a:ln>
                          <a:solidFill>
                            <a:srgbClr val="FFFFFF"/>
                          </a:solidFill>
                          <a:effectLst/>
                          <a:latin typeface="Arial" charset="0"/>
                        </a:rPr>
                        <a:t>SIGNED</a:t>
                      </a:r>
                    </a:p>
                  </a:txBody>
                  <a:tcPr marL="91441" marR="91441" marT="45726" marB="4572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spd="slow">
    <p:dissolve/>
  </p:transition>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ChangeArrowheads="1"/>
          </p:cNvSpPr>
          <p:nvPr>
            <p:ph type="title"/>
          </p:nvPr>
        </p:nvSpPr>
        <p:spPr>
          <a:xfrm>
            <a:off x="1828800" y="274638"/>
            <a:ext cx="6858000" cy="563562"/>
          </a:xfrm>
        </p:spPr>
        <p:txBody>
          <a:bodyPr/>
          <a:lstStyle/>
          <a:p>
            <a:pPr eaLnBrk="1" hangingPunct="1">
              <a:defRPr/>
            </a:pPr>
            <a:r>
              <a:rPr lang="en-US" sz="3600" smtClean="0">
                <a:solidFill>
                  <a:srgbClr val="FFFF00"/>
                </a:solidFill>
              </a:rPr>
              <a:t>IMPLEMENT TRAINING</a:t>
            </a:r>
          </a:p>
        </p:txBody>
      </p:sp>
      <p:sp>
        <p:nvSpPr>
          <p:cNvPr id="117763" name="Rectangle 3"/>
          <p:cNvSpPr>
            <a:spLocks noGrp="1" noChangeArrowheads="1"/>
          </p:cNvSpPr>
          <p:nvPr>
            <p:ph idx="1"/>
          </p:nvPr>
        </p:nvSpPr>
        <p:spPr>
          <a:xfrm>
            <a:off x="661988" y="1219200"/>
            <a:ext cx="7772400" cy="4800600"/>
          </a:xfrm>
          <a:ln>
            <a:solidFill>
              <a:schemeClr val="accent2"/>
            </a:solidFill>
          </a:ln>
        </p:spPr>
        <p:txBody>
          <a:bodyPr/>
          <a:lstStyle/>
          <a:p>
            <a:pPr marL="609600" indent="-609600" eaLnBrk="1" hangingPunct="1">
              <a:lnSpc>
                <a:spcPct val="200000"/>
              </a:lnSpc>
              <a:defRPr/>
            </a:pPr>
            <a:r>
              <a:rPr lang="en-US" sz="2400" b="1" smtClean="0"/>
              <a:t>THERE ARE 3 TOOLS</a:t>
            </a:r>
            <a:r>
              <a:rPr lang="en-US" sz="2400" smtClean="0"/>
              <a:t>:</a:t>
            </a:r>
          </a:p>
          <a:p>
            <a:pPr marL="609600" indent="-609600" eaLnBrk="1" hangingPunct="1">
              <a:lnSpc>
                <a:spcPct val="200000"/>
              </a:lnSpc>
              <a:buFontTx/>
              <a:buAutoNum type="arabicPeriod"/>
              <a:defRPr/>
            </a:pPr>
            <a:r>
              <a:rPr lang="en-US" sz="2400" smtClean="0"/>
              <a:t>TASK TALKS</a:t>
            </a:r>
          </a:p>
          <a:p>
            <a:pPr marL="609600" indent="-609600" eaLnBrk="1" hangingPunct="1">
              <a:lnSpc>
                <a:spcPct val="200000"/>
              </a:lnSpc>
              <a:buFontTx/>
              <a:buAutoNum type="arabicPeriod"/>
              <a:defRPr/>
            </a:pPr>
            <a:r>
              <a:rPr lang="en-US" sz="2400" smtClean="0"/>
              <a:t>TASK DEMONSTRATION</a:t>
            </a:r>
          </a:p>
          <a:p>
            <a:pPr marL="609600" indent="-609600" eaLnBrk="1" hangingPunct="1">
              <a:lnSpc>
                <a:spcPct val="200000"/>
              </a:lnSpc>
              <a:buFontTx/>
              <a:buAutoNum type="arabicPeriod"/>
              <a:defRPr/>
            </a:pPr>
            <a:r>
              <a:rPr lang="en-US" sz="2400" smtClean="0"/>
              <a:t>CORRECTIVE COACHING</a:t>
            </a:r>
          </a:p>
          <a:p>
            <a:pPr marL="609600" indent="-609600" eaLnBrk="1" hangingPunct="1">
              <a:lnSpc>
                <a:spcPct val="200000"/>
              </a:lnSpc>
              <a:buFontTx/>
              <a:buNone/>
              <a:defRPr/>
            </a:pPr>
            <a:r>
              <a:rPr lang="en-US" sz="2400" smtClean="0"/>
              <a:t>WE MUST CONSIDER: VENUE + EQUIPMENT + NOTES + ARRANGE TIME</a:t>
            </a:r>
          </a:p>
        </p:txBody>
      </p:sp>
    </p:spTree>
  </p:cSld>
  <p:clrMapOvr>
    <a:masterClrMapping/>
  </p:clrMapOvr>
  <p:transition spd="slow">
    <p:checker/>
  </p:transition>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title"/>
          </p:nvPr>
        </p:nvSpPr>
        <p:spPr>
          <a:xfrm>
            <a:off x="1905000" y="274638"/>
            <a:ext cx="6781800" cy="792162"/>
          </a:xfrm>
        </p:spPr>
        <p:txBody>
          <a:bodyPr/>
          <a:lstStyle/>
          <a:p>
            <a:pPr eaLnBrk="1" hangingPunct="1">
              <a:defRPr/>
            </a:pPr>
            <a:r>
              <a:rPr lang="en-US" sz="3600" smtClean="0">
                <a:solidFill>
                  <a:srgbClr val="FFFF00"/>
                </a:solidFill>
              </a:rPr>
              <a:t>REVIEW TRAINING RESULT</a:t>
            </a:r>
          </a:p>
        </p:txBody>
      </p:sp>
      <p:sp>
        <p:nvSpPr>
          <p:cNvPr id="118787" name="Rectangle 3"/>
          <p:cNvSpPr>
            <a:spLocks noGrp="1" noChangeArrowheads="1"/>
          </p:cNvSpPr>
          <p:nvPr>
            <p:ph idx="1"/>
          </p:nvPr>
        </p:nvSpPr>
        <p:spPr>
          <a:ln>
            <a:solidFill>
              <a:schemeClr val="accent2"/>
            </a:solidFill>
          </a:ln>
        </p:spPr>
        <p:txBody>
          <a:bodyPr/>
          <a:lstStyle/>
          <a:p>
            <a:pPr eaLnBrk="1" hangingPunct="1">
              <a:lnSpc>
                <a:spcPct val="90000"/>
              </a:lnSpc>
              <a:defRPr/>
            </a:pPr>
            <a:r>
              <a:rPr lang="en-US" sz="2400" smtClean="0"/>
              <a:t>HOW TO </a:t>
            </a:r>
            <a:r>
              <a:rPr lang="en-US" sz="2400" smtClean="0">
                <a:solidFill>
                  <a:srgbClr val="FF3300"/>
                </a:solidFill>
              </a:rPr>
              <a:t>ASSESS </a:t>
            </a:r>
            <a:r>
              <a:rPr lang="en-US" sz="2400" smtClean="0"/>
              <a:t>PERFORMANCE AT WORK?</a:t>
            </a:r>
          </a:p>
          <a:p>
            <a:pPr eaLnBrk="1" hangingPunct="1">
              <a:lnSpc>
                <a:spcPct val="90000"/>
              </a:lnSpc>
              <a:buFontTx/>
              <a:buNone/>
              <a:defRPr/>
            </a:pPr>
            <a:endParaRPr lang="en-US" sz="2400" smtClean="0"/>
          </a:p>
          <a:p>
            <a:pPr eaLnBrk="1" hangingPunct="1">
              <a:lnSpc>
                <a:spcPct val="90000"/>
              </a:lnSpc>
              <a:buFontTx/>
              <a:buNone/>
              <a:defRPr/>
            </a:pPr>
            <a:r>
              <a:rPr lang="en-US" b="1" smtClean="0">
                <a:solidFill>
                  <a:srgbClr val="FF3300"/>
                </a:solidFill>
              </a:rPr>
              <a:t>A</a:t>
            </a:r>
            <a:r>
              <a:rPr lang="en-US" sz="2400" smtClean="0"/>
              <a:t>	GREE TASKS</a:t>
            </a:r>
          </a:p>
          <a:p>
            <a:pPr eaLnBrk="1" hangingPunct="1">
              <a:lnSpc>
                <a:spcPct val="90000"/>
              </a:lnSpc>
              <a:buFontTx/>
              <a:buNone/>
              <a:defRPr/>
            </a:pPr>
            <a:r>
              <a:rPr lang="en-US" b="1" smtClean="0">
                <a:solidFill>
                  <a:srgbClr val="FF3300"/>
                </a:solidFill>
              </a:rPr>
              <a:t>S</a:t>
            </a:r>
            <a:r>
              <a:rPr lang="en-US" sz="2400" smtClean="0"/>
              <a:t>	ET STANDARDS</a:t>
            </a:r>
          </a:p>
          <a:p>
            <a:pPr eaLnBrk="1" hangingPunct="1">
              <a:lnSpc>
                <a:spcPct val="90000"/>
              </a:lnSpc>
              <a:buFontTx/>
              <a:buNone/>
              <a:defRPr/>
            </a:pPr>
            <a:r>
              <a:rPr lang="en-US" b="1" smtClean="0">
                <a:solidFill>
                  <a:srgbClr val="FF3300"/>
                </a:solidFill>
              </a:rPr>
              <a:t>S</a:t>
            </a:r>
            <a:r>
              <a:rPr lang="en-US" sz="2400" smtClean="0"/>
              <a:t>	EE ABILITY DISPLAYED</a:t>
            </a:r>
          </a:p>
          <a:p>
            <a:pPr eaLnBrk="1" hangingPunct="1">
              <a:lnSpc>
                <a:spcPct val="90000"/>
              </a:lnSpc>
              <a:buFontTx/>
              <a:buNone/>
              <a:defRPr/>
            </a:pPr>
            <a:r>
              <a:rPr lang="en-US" b="1" smtClean="0">
                <a:solidFill>
                  <a:srgbClr val="FF3300"/>
                </a:solidFill>
              </a:rPr>
              <a:t>E</a:t>
            </a:r>
            <a:r>
              <a:rPr lang="en-US" sz="2400" smtClean="0"/>
              <a:t>	XPLAIN PROGRESS</a:t>
            </a:r>
          </a:p>
          <a:p>
            <a:pPr eaLnBrk="1" hangingPunct="1">
              <a:lnSpc>
                <a:spcPct val="90000"/>
              </a:lnSpc>
              <a:buFontTx/>
              <a:buNone/>
              <a:defRPr/>
            </a:pPr>
            <a:r>
              <a:rPr lang="en-US" b="1" smtClean="0">
                <a:solidFill>
                  <a:srgbClr val="FF3300"/>
                </a:solidFill>
              </a:rPr>
              <a:t>S</a:t>
            </a:r>
            <a:r>
              <a:rPr lang="en-US" sz="2400" smtClean="0"/>
              <a:t>	OLVE ANY PROBLEM</a:t>
            </a:r>
          </a:p>
          <a:p>
            <a:pPr eaLnBrk="1" hangingPunct="1">
              <a:lnSpc>
                <a:spcPct val="90000"/>
              </a:lnSpc>
              <a:buFontTx/>
              <a:buNone/>
              <a:defRPr/>
            </a:pPr>
            <a:r>
              <a:rPr lang="en-US" b="1" smtClean="0">
                <a:solidFill>
                  <a:srgbClr val="FF3300"/>
                </a:solidFill>
              </a:rPr>
              <a:t>S</a:t>
            </a:r>
            <a:r>
              <a:rPr lang="en-US" sz="2400" smtClean="0"/>
              <a:t>	IGNIFY ACHIEVEMENT</a:t>
            </a:r>
          </a:p>
        </p:txBody>
      </p:sp>
    </p:spTree>
  </p:cSld>
  <p:clrMapOvr>
    <a:masterClrMapping/>
  </p:clrMapOvr>
  <p:transition spd="slow">
    <p:checker/>
  </p:transition>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ChangeArrowheads="1"/>
          </p:cNvSpPr>
          <p:nvPr>
            <p:ph type="title"/>
          </p:nvPr>
        </p:nvSpPr>
        <p:spPr>
          <a:xfrm>
            <a:off x="1905000" y="274638"/>
            <a:ext cx="6781800" cy="792162"/>
          </a:xfrm>
        </p:spPr>
        <p:txBody>
          <a:bodyPr/>
          <a:lstStyle/>
          <a:p>
            <a:pPr eaLnBrk="1" hangingPunct="1">
              <a:defRPr/>
            </a:pPr>
            <a:r>
              <a:rPr lang="en-US" sz="3600" smtClean="0">
                <a:solidFill>
                  <a:srgbClr val="FFFF00"/>
                </a:solidFill>
              </a:rPr>
              <a:t>YOUR TRAINING PLAN</a:t>
            </a:r>
          </a:p>
        </p:txBody>
      </p:sp>
      <p:sp>
        <p:nvSpPr>
          <p:cNvPr id="111619" name="Rectangle 3"/>
          <p:cNvSpPr>
            <a:spLocks noGrp="1" noChangeArrowheads="1"/>
          </p:cNvSpPr>
          <p:nvPr>
            <p:ph idx="1"/>
          </p:nvPr>
        </p:nvSpPr>
        <p:spPr>
          <a:xfrm>
            <a:off x="661988" y="1524000"/>
            <a:ext cx="7772400" cy="4495800"/>
          </a:xfrm>
          <a:ln>
            <a:solidFill>
              <a:schemeClr val="accent6"/>
            </a:solidFill>
          </a:ln>
        </p:spPr>
        <p:txBody>
          <a:bodyPr/>
          <a:lstStyle/>
          <a:p>
            <a:pPr marL="812800" indent="-812800" eaLnBrk="1" hangingPunct="1">
              <a:lnSpc>
                <a:spcPct val="90000"/>
              </a:lnSpc>
              <a:buFontTx/>
              <a:buAutoNum type="romanUcPeriod"/>
              <a:defRPr/>
            </a:pPr>
            <a:r>
              <a:rPr lang="en-US" sz="2200" dirty="0">
                <a:solidFill>
                  <a:srgbClr val="FF3300"/>
                </a:solidFill>
              </a:rPr>
              <a:t>PLANNING.</a:t>
            </a:r>
          </a:p>
          <a:p>
            <a:pPr marL="812800" indent="-812800" eaLnBrk="1" hangingPunct="1">
              <a:lnSpc>
                <a:spcPct val="90000"/>
              </a:lnSpc>
              <a:buFontTx/>
              <a:buAutoNum type="alphaUcPeriod"/>
              <a:defRPr/>
            </a:pPr>
            <a:r>
              <a:rPr lang="en-US" sz="2200" dirty="0"/>
              <a:t>Materials &amp; setting equipment (determined needs)</a:t>
            </a:r>
          </a:p>
          <a:p>
            <a:pPr marL="812800" indent="-812800" eaLnBrk="1" hangingPunct="1">
              <a:lnSpc>
                <a:spcPct val="90000"/>
              </a:lnSpc>
              <a:buFontTx/>
              <a:buAutoNum type="alphaUcPeriod"/>
              <a:defRPr/>
            </a:pPr>
            <a:r>
              <a:rPr lang="en-US" sz="2200" dirty="0"/>
              <a:t>Establish objectives</a:t>
            </a:r>
          </a:p>
          <a:p>
            <a:pPr marL="812800" indent="-812800" eaLnBrk="1" hangingPunct="1">
              <a:lnSpc>
                <a:spcPct val="90000"/>
              </a:lnSpc>
              <a:buFontTx/>
              <a:buAutoNum type="alphaUcPeriod"/>
              <a:defRPr/>
            </a:pPr>
            <a:r>
              <a:rPr lang="en-US" sz="2200" dirty="0"/>
              <a:t>Know your group (experience; time limitation; number etc)</a:t>
            </a:r>
          </a:p>
          <a:p>
            <a:pPr marL="812800" indent="-812800" eaLnBrk="1" hangingPunct="1">
              <a:lnSpc>
                <a:spcPct val="90000"/>
              </a:lnSpc>
              <a:buFontTx/>
              <a:buAutoNum type="alphaUcPeriod"/>
              <a:defRPr/>
            </a:pPr>
            <a:r>
              <a:rPr lang="en-US" sz="2200" dirty="0"/>
              <a:t>Determined content (what will be covered?)</a:t>
            </a:r>
          </a:p>
          <a:p>
            <a:pPr marL="812800" indent="-812800" eaLnBrk="1" hangingPunct="1">
              <a:lnSpc>
                <a:spcPct val="90000"/>
              </a:lnSpc>
              <a:buFontTx/>
              <a:buNone/>
              <a:defRPr/>
            </a:pPr>
            <a:endParaRPr lang="en-US" sz="2200" dirty="0"/>
          </a:p>
          <a:p>
            <a:pPr marL="812800" indent="-812800" eaLnBrk="1" hangingPunct="1">
              <a:lnSpc>
                <a:spcPct val="90000"/>
              </a:lnSpc>
              <a:buFontTx/>
              <a:buNone/>
              <a:defRPr/>
            </a:pPr>
            <a:r>
              <a:rPr lang="en-US" sz="2200" dirty="0"/>
              <a:t>II. 	</a:t>
            </a:r>
            <a:r>
              <a:rPr lang="en-US" sz="2200" dirty="0">
                <a:solidFill>
                  <a:srgbClr val="FF3300"/>
                </a:solidFill>
              </a:rPr>
              <a:t>PREPARATION.</a:t>
            </a:r>
          </a:p>
          <a:p>
            <a:pPr marL="812800" indent="-812800" eaLnBrk="1" hangingPunct="1">
              <a:lnSpc>
                <a:spcPct val="90000"/>
              </a:lnSpc>
              <a:buFontTx/>
              <a:buAutoNum type="alphaUcPeriod"/>
              <a:defRPr/>
            </a:pPr>
            <a:r>
              <a:rPr lang="en-US" sz="2200" dirty="0"/>
              <a:t>Material, personal material</a:t>
            </a:r>
          </a:p>
          <a:p>
            <a:pPr marL="812800" indent="-812800" eaLnBrk="1" hangingPunct="1">
              <a:lnSpc>
                <a:spcPct val="90000"/>
              </a:lnSpc>
              <a:buFontTx/>
              <a:buAutoNum type="alphaUcPeriod"/>
              <a:defRPr/>
            </a:pPr>
            <a:r>
              <a:rPr lang="en-US" sz="2200" dirty="0"/>
              <a:t>Review material</a:t>
            </a:r>
          </a:p>
          <a:p>
            <a:pPr marL="812800" indent="-812800" eaLnBrk="1" hangingPunct="1">
              <a:lnSpc>
                <a:spcPct val="90000"/>
              </a:lnSpc>
              <a:buFontTx/>
              <a:buAutoNum type="alphaUcPeriod"/>
              <a:defRPr/>
            </a:pPr>
            <a:r>
              <a:rPr lang="en-US" sz="2200" dirty="0"/>
              <a:t>Practice (to try your voice before teaching)</a:t>
            </a:r>
          </a:p>
          <a:p>
            <a:pPr marL="812800" indent="-812800" eaLnBrk="1" hangingPunct="1">
              <a:lnSpc>
                <a:spcPct val="90000"/>
              </a:lnSpc>
              <a:buFontTx/>
              <a:buAutoNum type="alphaUcPeriod"/>
              <a:defRPr/>
            </a:pPr>
            <a:r>
              <a:rPr lang="en-US" sz="2200" dirty="0"/>
              <a:t>Set up policy &amp; procedures</a:t>
            </a:r>
          </a:p>
          <a:p>
            <a:pPr marL="812800" indent="-812800" eaLnBrk="1" hangingPunct="1">
              <a:lnSpc>
                <a:spcPct val="90000"/>
              </a:lnSpc>
              <a:buFontTx/>
              <a:buAutoNum type="alphaUcPeriod"/>
              <a:defRPr/>
            </a:pPr>
            <a:r>
              <a:rPr lang="en-US" sz="2200" dirty="0"/>
              <a:t>Study material (books, projector, etc)</a:t>
            </a:r>
          </a:p>
        </p:txBody>
      </p:sp>
    </p:spTree>
  </p:cSld>
  <p:clrMapOvr>
    <a:masterClrMapping/>
  </p:clrMapOvr>
  <p:transition spd="slow">
    <p:checker/>
  </p:transition>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3" name="Rectangle 3"/>
          <p:cNvSpPr>
            <a:spLocks noGrp="1" noChangeArrowheads="1"/>
          </p:cNvSpPr>
          <p:nvPr>
            <p:ph idx="1"/>
          </p:nvPr>
        </p:nvSpPr>
        <p:spPr>
          <a:xfrm>
            <a:off x="457200" y="838200"/>
            <a:ext cx="8229600" cy="5287963"/>
          </a:xfrm>
          <a:ln>
            <a:solidFill>
              <a:schemeClr val="accent6"/>
            </a:solidFill>
          </a:ln>
        </p:spPr>
        <p:txBody>
          <a:bodyPr/>
          <a:lstStyle/>
          <a:p>
            <a:pPr marL="609600" indent="-609600" algn="just" eaLnBrk="1" hangingPunct="1">
              <a:lnSpc>
                <a:spcPct val="80000"/>
              </a:lnSpc>
              <a:buFontTx/>
              <a:buNone/>
              <a:defRPr/>
            </a:pPr>
            <a:endParaRPr lang="en-US" sz="2200" dirty="0" smtClean="0">
              <a:solidFill>
                <a:srgbClr val="FF3300"/>
              </a:solidFill>
            </a:endParaRPr>
          </a:p>
          <a:p>
            <a:pPr marL="609600" indent="-609600" algn="just" eaLnBrk="1" hangingPunct="1">
              <a:lnSpc>
                <a:spcPct val="80000"/>
              </a:lnSpc>
              <a:buFontTx/>
              <a:buNone/>
              <a:defRPr/>
            </a:pPr>
            <a:r>
              <a:rPr lang="en-US" sz="2200" dirty="0" smtClean="0">
                <a:solidFill>
                  <a:srgbClr val="FF3300"/>
                </a:solidFill>
              </a:rPr>
              <a:t>III</a:t>
            </a:r>
            <a:r>
              <a:rPr lang="en-US" sz="2200" dirty="0">
                <a:solidFill>
                  <a:srgbClr val="FF3300"/>
                </a:solidFill>
              </a:rPr>
              <a:t>. SETTING + EQUIPMENT.</a:t>
            </a:r>
          </a:p>
          <a:p>
            <a:pPr marL="609600" indent="-609600" algn="just" eaLnBrk="1" hangingPunct="1">
              <a:lnSpc>
                <a:spcPct val="80000"/>
              </a:lnSpc>
              <a:buFontTx/>
              <a:buAutoNum type="alphaUcPeriod"/>
              <a:defRPr/>
            </a:pPr>
            <a:r>
              <a:rPr lang="en-US" sz="2200" dirty="0"/>
              <a:t>Size of group; kind of training session; room</a:t>
            </a:r>
          </a:p>
          <a:p>
            <a:pPr marL="609600" indent="-609600" algn="just" eaLnBrk="1" hangingPunct="1">
              <a:lnSpc>
                <a:spcPct val="80000"/>
              </a:lnSpc>
              <a:buFontTx/>
              <a:buAutoNum type="alphaUcPeriod"/>
              <a:defRPr/>
            </a:pPr>
            <a:r>
              <a:rPr lang="en-US" sz="2200" dirty="0"/>
              <a:t>Set up style (table &amp; chair);</a:t>
            </a:r>
          </a:p>
          <a:p>
            <a:pPr marL="609600" indent="-609600" algn="just" eaLnBrk="1" hangingPunct="1">
              <a:lnSpc>
                <a:spcPct val="80000"/>
              </a:lnSpc>
              <a:buFontTx/>
              <a:buAutoNum type="alphaUcPeriod"/>
              <a:defRPr/>
            </a:pPr>
            <a:r>
              <a:rPr lang="en-US" sz="2200" dirty="0"/>
              <a:t>Equipment required: flipchart; projector; cassette etc</a:t>
            </a:r>
          </a:p>
          <a:p>
            <a:pPr marL="609600" indent="-609600" algn="just" eaLnBrk="1" hangingPunct="1">
              <a:lnSpc>
                <a:spcPct val="80000"/>
              </a:lnSpc>
              <a:buFontTx/>
              <a:buAutoNum type="alphaUcPeriod"/>
              <a:defRPr/>
            </a:pPr>
            <a:r>
              <a:rPr lang="en-US" sz="2200" dirty="0"/>
              <a:t>Go around inside room to check, make sure every one can see &amp; hear</a:t>
            </a:r>
          </a:p>
          <a:p>
            <a:pPr marL="609600" indent="-609600" algn="just" eaLnBrk="1" hangingPunct="1">
              <a:lnSpc>
                <a:spcPct val="80000"/>
              </a:lnSpc>
              <a:buFontTx/>
              <a:buAutoNum type="alphaUcPeriod"/>
              <a:defRPr/>
            </a:pPr>
            <a:r>
              <a:rPr lang="en-US" sz="2200" dirty="0"/>
              <a:t>Try our voice first</a:t>
            </a:r>
          </a:p>
          <a:p>
            <a:pPr marL="609600" indent="-609600" algn="just" eaLnBrk="1" hangingPunct="1">
              <a:lnSpc>
                <a:spcPct val="80000"/>
              </a:lnSpc>
              <a:buFontTx/>
              <a:buNone/>
              <a:defRPr/>
            </a:pPr>
            <a:endParaRPr lang="en-US" sz="2200" dirty="0"/>
          </a:p>
          <a:p>
            <a:pPr marL="609600" indent="-609600" algn="just" eaLnBrk="1" hangingPunct="1">
              <a:lnSpc>
                <a:spcPct val="80000"/>
              </a:lnSpc>
              <a:buFontTx/>
              <a:buNone/>
              <a:defRPr/>
            </a:pPr>
            <a:r>
              <a:rPr lang="en-US" sz="2200" dirty="0">
                <a:solidFill>
                  <a:srgbClr val="FF3300"/>
                </a:solidFill>
              </a:rPr>
              <a:t>IV. PRACTICE.</a:t>
            </a:r>
          </a:p>
          <a:p>
            <a:pPr marL="609600" indent="-609600" algn="just" eaLnBrk="1" hangingPunct="1">
              <a:lnSpc>
                <a:spcPct val="80000"/>
              </a:lnSpc>
              <a:buFontTx/>
              <a:buAutoNum type="alphaUcPeriod"/>
              <a:defRPr/>
            </a:pPr>
            <a:r>
              <a:rPr lang="en-US" sz="2200" dirty="0"/>
              <a:t>To move</a:t>
            </a:r>
          </a:p>
          <a:p>
            <a:pPr marL="609600" indent="-609600" algn="just" eaLnBrk="1" hangingPunct="1">
              <a:lnSpc>
                <a:spcPct val="80000"/>
              </a:lnSpc>
              <a:buFontTx/>
              <a:buAutoNum type="alphaUcPeriod"/>
              <a:defRPr/>
            </a:pPr>
            <a:r>
              <a:rPr lang="en-US" sz="2200" dirty="0"/>
              <a:t>To try your voice loud</a:t>
            </a:r>
          </a:p>
          <a:p>
            <a:pPr marL="609600" indent="-609600" algn="just" eaLnBrk="1" hangingPunct="1">
              <a:lnSpc>
                <a:spcPct val="80000"/>
              </a:lnSpc>
              <a:buFontTx/>
              <a:buAutoNum type="alphaUcPeriod"/>
              <a:defRPr/>
            </a:pPr>
            <a:r>
              <a:rPr lang="en-US" sz="2200" dirty="0"/>
              <a:t>To get feedback </a:t>
            </a:r>
          </a:p>
          <a:p>
            <a:pPr marL="609600" indent="-609600" algn="just" eaLnBrk="1" hangingPunct="1">
              <a:lnSpc>
                <a:spcPct val="80000"/>
              </a:lnSpc>
              <a:buFontTx/>
              <a:buAutoNum type="alphaUcPeriod"/>
              <a:defRPr/>
            </a:pPr>
            <a:endParaRPr lang="en-US" sz="2200" dirty="0"/>
          </a:p>
        </p:txBody>
      </p:sp>
    </p:spTree>
  </p:cSld>
  <p:clrMapOvr>
    <a:masterClrMapping/>
  </p:clrMapOvr>
  <p:transition spd="slow">
    <p:checker/>
  </p:transition>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title"/>
          </p:nvPr>
        </p:nvSpPr>
        <p:spPr>
          <a:xfrm>
            <a:off x="1828800" y="274638"/>
            <a:ext cx="6858000" cy="792162"/>
          </a:xfrm>
        </p:spPr>
        <p:txBody>
          <a:bodyPr/>
          <a:lstStyle/>
          <a:p>
            <a:pPr eaLnBrk="1" hangingPunct="1">
              <a:defRPr/>
            </a:pPr>
            <a:r>
              <a:rPr lang="en-US" sz="3200" smtClean="0">
                <a:solidFill>
                  <a:srgbClr val="FFFF00"/>
                </a:solidFill>
              </a:rPr>
              <a:t>WHEN YOU COME BACK YOUR WORK</a:t>
            </a:r>
          </a:p>
        </p:txBody>
      </p:sp>
      <p:sp>
        <p:nvSpPr>
          <p:cNvPr id="121859" name="Rectangle 3"/>
          <p:cNvSpPr>
            <a:spLocks noGrp="1" noChangeArrowheads="1"/>
          </p:cNvSpPr>
          <p:nvPr>
            <p:ph idx="1"/>
          </p:nvPr>
        </p:nvSpPr>
        <p:spPr>
          <a:ln>
            <a:solidFill>
              <a:schemeClr val="accent2"/>
            </a:solidFill>
          </a:ln>
        </p:spPr>
        <p:txBody>
          <a:bodyPr/>
          <a:lstStyle/>
          <a:p>
            <a:pPr marL="609600" indent="-609600" eaLnBrk="1" hangingPunct="1">
              <a:lnSpc>
                <a:spcPct val="80000"/>
              </a:lnSpc>
              <a:buFontTx/>
              <a:buAutoNum type="arabicPeriod"/>
              <a:defRPr/>
            </a:pPr>
            <a:r>
              <a:rPr lang="en-US" sz="2200" smtClean="0"/>
              <a:t>PLAN AHEAD:</a:t>
            </a:r>
          </a:p>
          <a:p>
            <a:pPr marL="609600" indent="-609600" eaLnBrk="1" hangingPunct="1">
              <a:lnSpc>
                <a:spcPct val="80000"/>
              </a:lnSpc>
              <a:buFontTx/>
              <a:buNone/>
              <a:defRPr/>
            </a:pPr>
            <a:r>
              <a:rPr lang="en-US" sz="2200" smtClean="0"/>
              <a:t>CHECK WITH BOSS (WHO; WHAT; WHERE; WHEN)</a:t>
            </a:r>
          </a:p>
          <a:p>
            <a:pPr marL="609600" indent="-609600" eaLnBrk="1" hangingPunct="1">
              <a:lnSpc>
                <a:spcPct val="80000"/>
              </a:lnSpc>
              <a:buFontTx/>
              <a:buNone/>
              <a:defRPr/>
            </a:pPr>
            <a:endParaRPr lang="en-US" sz="2200" smtClean="0"/>
          </a:p>
          <a:p>
            <a:pPr marL="609600" indent="-609600" eaLnBrk="1" hangingPunct="1">
              <a:lnSpc>
                <a:spcPct val="80000"/>
              </a:lnSpc>
              <a:buFontTx/>
              <a:buNone/>
              <a:defRPr/>
            </a:pPr>
            <a:r>
              <a:rPr lang="en-US" sz="2200" smtClean="0"/>
              <a:t>2. LET OTHER KNOW:</a:t>
            </a:r>
          </a:p>
          <a:p>
            <a:pPr marL="609600" indent="-609600" eaLnBrk="1" hangingPunct="1">
              <a:lnSpc>
                <a:spcPct val="80000"/>
              </a:lnSpc>
              <a:buFontTx/>
              <a:buNone/>
              <a:defRPr/>
            </a:pPr>
            <a:r>
              <a:rPr lang="en-US" sz="2200" smtClean="0"/>
              <a:t>RESOURCES FROM BOSS</a:t>
            </a:r>
          </a:p>
          <a:p>
            <a:pPr marL="609600" indent="-609600" eaLnBrk="1" hangingPunct="1">
              <a:lnSpc>
                <a:spcPct val="80000"/>
              </a:lnSpc>
              <a:buFontTx/>
              <a:buNone/>
              <a:defRPr/>
            </a:pPr>
            <a:r>
              <a:rPr lang="en-US" sz="2200" smtClean="0"/>
              <a:t>SELL ADVANTAGES TO STAFF</a:t>
            </a:r>
          </a:p>
          <a:p>
            <a:pPr marL="609600" indent="-609600" eaLnBrk="1" hangingPunct="1">
              <a:lnSpc>
                <a:spcPct val="80000"/>
              </a:lnSpc>
              <a:buFontTx/>
              <a:buNone/>
              <a:defRPr/>
            </a:pPr>
            <a:endParaRPr lang="en-US" sz="2200" smtClean="0"/>
          </a:p>
          <a:p>
            <a:pPr marL="609600" indent="-609600" eaLnBrk="1" hangingPunct="1">
              <a:lnSpc>
                <a:spcPct val="80000"/>
              </a:lnSpc>
              <a:buFontTx/>
              <a:buNone/>
              <a:defRPr/>
            </a:pPr>
            <a:r>
              <a:rPr lang="en-US" sz="2200" smtClean="0"/>
              <a:t>3. BEFORE YOUR START:</a:t>
            </a:r>
          </a:p>
          <a:p>
            <a:pPr marL="609600" indent="-609600" eaLnBrk="1" hangingPunct="1">
              <a:lnSpc>
                <a:spcPct val="80000"/>
              </a:lnSpc>
              <a:buFontTx/>
              <a:buNone/>
              <a:defRPr/>
            </a:pPr>
            <a:r>
              <a:rPr lang="en-US" sz="2200" smtClean="0"/>
              <a:t>SPACE; VENUE; MATERIAL; PRIVACY</a:t>
            </a:r>
          </a:p>
          <a:p>
            <a:pPr marL="609600" indent="-609600" eaLnBrk="1" hangingPunct="1">
              <a:lnSpc>
                <a:spcPct val="80000"/>
              </a:lnSpc>
              <a:buFontTx/>
              <a:buNone/>
              <a:defRPr/>
            </a:pPr>
            <a:endParaRPr lang="en-US" sz="2200" smtClean="0"/>
          </a:p>
          <a:p>
            <a:pPr marL="609600" indent="-609600" eaLnBrk="1" hangingPunct="1">
              <a:lnSpc>
                <a:spcPct val="80000"/>
              </a:lnSpc>
              <a:buFontTx/>
              <a:buNone/>
              <a:defRPr/>
            </a:pPr>
            <a:r>
              <a:rPr lang="en-US" sz="2200" smtClean="0"/>
              <a:t>4. RECORD YOUR TRAINING</a:t>
            </a:r>
          </a:p>
          <a:p>
            <a:pPr marL="609600" indent="-609600" eaLnBrk="1" hangingPunct="1">
              <a:lnSpc>
                <a:spcPct val="80000"/>
              </a:lnSpc>
              <a:buFontTx/>
              <a:buNone/>
              <a:defRPr/>
            </a:pPr>
            <a:r>
              <a:rPr lang="en-US" sz="2200" smtClean="0"/>
              <a:t>RECORDS – KISS (KEEP IT SIMPLE &amp; SHORT)</a:t>
            </a:r>
          </a:p>
        </p:txBody>
      </p:sp>
    </p:spTree>
  </p:cSld>
  <p:clrMapOvr>
    <a:masterClrMapping/>
  </p:clrMapOvr>
  <p:transition spd="slow">
    <p:checke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1828800" y="274638"/>
            <a:ext cx="6858000" cy="639762"/>
          </a:xfrm>
        </p:spPr>
        <p:txBody>
          <a:bodyPr/>
          <a:lstStyle/>
          <a:p>
            <a:pPr eaLnBrk="1" hangingPunct="1">
              <a:defRPr/>
            </a:pPr>
            <a:r>
              <a:rPr lang="en-US" sz="3200" smtClean="0">
                <a:solidFill>
                  <a:srgbClr val="FFFF00"/>
                </a:solidFill>
              </a:rPr>
              <a:t>g. Lợi ích của đào tạo</a:t>
            </a:r>
          </a:p>
        </p:txBody>
      </p:sp>
      <p:sp>
        <p:nvSpPr>
          <p:cNvPr id="20483" name="Rectangle 3"/>
          <p:cNvSpPr>
            <a:spLocks noGrp="1" noChangeArrowheads="1"/>
          </p:cNvSpPr>
          <p:nvPr>
            <p:ph idx="1"/>
          </p:nvPr>
        </p:nvSpPr>
        <p:spPr>
          <a:xfrm>
            <a:off x="457200" y="1066800"/>
            <a:ext cx="8229600" cy="5059363"/>
          </a:xfrm>
          <a:ln>
            <a:solidFill>
              <a:schemeClr val="accent2"/>
            </a:solidFill>
          </a:ln>
        </p:spPr>
        <p:txBody>
          <a:bodyPr/>
          <a:lstStyle/>
          <a:p>
            <a:pPr eaLnBrk="1" hangingPunct="1">
              <a:lnSpc>
                <a:spcPct val="125000"/>
              </a:lnSpc>
              <a:buFontTx/>
              <a:buNone/>
              <a:defRPr/>
            </a:pPr>
            <a:r>
              <a:rPr lang="en-US" sz="2200" b="1" smtClean="0">
                <a:solidFill>
                  <a:srgbClr val="FFFFFF"/>
                </a:solidFill>
              </a:rPr>
              <a:t>Đối với nhân viên</a:t>
            </a:r>
            <a:r>
              <a:rPr lang="en-US" sz="2200" smtClean="0">
                <a:solidFill>
                  <a:srgbClr val="FFFFFF"/>
                </a:solidFill>
              </a:rPr>
              <a:t>:</a:t>
            </a:r>
          </a:p>
          <a:p>
            <a:pPr eaLnBrk="1" hangingPunct="1">
              <a:lnSpc>
                <a:spcPct val="125000"/>
              </a:lnSpc>
              <a:defRPr/>
            </a:pPr>
            <a:r>
              <a:rPr lang="en-US" sz="2200" i="1" smtClean="0">
                <a:solidFill>
                  <a:srgbClr val="FFFFFF"/>
                </a:solidFill>
              </a:rPr>
              <a:t>Tăng sự hài lòng với công việc</a:t>
            </a:r>
          </a:p>
          <a:p>
            <a:pPr eaLnBrk="1" hangingPunct="1">
              <a:lnSpc>
                <a:spcPct val="125000"/>
              </a:lnSpc>
              <a:defRPr/>
            </a:pPr>
            <a:r>
              <a:rPr lang="en-US" sz="2200" i="1" smtClean="0">
                <a:solidFill>
                  <a:srgbClr val="FFFFFF"/>
                </a:solidFill>
              </a:rPr>
              <a:t>Giúp cho việc thực hiện công việc an toàn và vệ sinh </a:t>
            </a:r>
          </a:p>
          <a:p>
            <a:pPr eaLnBrk="1" hangingPunct="1">
              <a:lnSpc>
                <a:spcPct val="125000"/>
              </a:lnSpc>
              <a:defRPr/>
            </a:pPr>
            <a:r>
              <a:rPr lang="en-US" sz="2200" i="1" smtClean="0">
                <a:solidFill>
                  <a:srgbClr val="FFFFFF"/>
                </a:solidFill>
              </a:rPr>
              <a:t>Làm tăng động lực và tinh thần làm việc của nhân viên</a:t>
            </a:r>
          </a:p>
          <a:p>
            <a:pPr eaLnBrk="1" hangingPunct="1">
              <a:lnSpc>
                <a:spcPct val="125000"/>
              </a:lnSpc>
              <a:defRPr/>
            </a:pPr>
            <a:r>
              <a:rPr lang="en-US" sz="2200" i="1" smtClean="0">
                <a:solidFill>
                  <a:srgbClr val="FFFFFF"/>
                </a:solidFill>
              </a:rPr>
              <a:t>Cho phép nhân viên biết được cái gì kỳ vọng ở anh ta</a:t>
            </a:r>
          </a:p>
          <a:p>
            <a:pPr eaLnBrk="1" hangingPunct="1">
              <a:lnSpc>
                <a:spcPct val="125000"/>
              </a:lnSpc>
              <a:defRPr/>
            </a:pPr>
            <a:r>
              <a:rPr lang="en-US" sz="2200" i="1" smtClean="0">
                <a:solidFill>
                  <a:srgbClr val="FFFFFF"/>
                </a:solidFill>
              </a:rPr>
              <a:t>Cho phép nhân viên đạt được chuẩn mực của một nhân viên kinh nghiệm nhanh hơn.</a:t>
            </a:r>
          </a:p>
          <a:p>
            <a:pPr eaLnBrk="1" hangingPunct="1">
              <a:lnSpc>
                <a:spcPct val="125000"/>
              </a:lnSpc>
              <a:defRPr/>
            </a:pPr>
            <a:r>
              <a:rPr lang="en-US" sz="2200" i="1" smtClean="0">
                <a:solidFill>
                  <a:srgbClr val="FFFFFF"/>
                </a:solidFill>
              </a:rPr>
              <a:t>Làm cho nhân viên nhận biết được khả năng của chính mình</a:t>
            </a:r>
          </a:p>
          <a:p>
            <a:pPr eaLnBrk="1" hangingPunct="1">
              <a:lnSpc>
                <a:spcPct val="125000"/>
              </a:lnSpc>
              <a:defRPr/>
            </a:pPr>
            <a:r>
              <a:rPr lang="en-US" sz="2200" i="1" smtClean="0">
                <a:solidFill>
                  <a:srgbClr val="FFFFFF"/>
                </a:solidFill>
              </a:rPr>
              <a:t>Tăng khả năng linh hoạt của nhân viên</a:t>
            </a:r>
          </a:p>
          <a:p>
            <a:pPr eaLnBrk="1" hangingPunct="1">
              <a:lnSpc>
                <a:spcPct val="150000"/>
              </a:lnSpc>
              <a:defRPr/>
            </a:pPr>
            <a:endParaRPr lang="en-US" sz="2200" i="1" smtClean="0">
              <a:solidFill>
                <a:srgbClr val="FFFFFF"/>
              </a:solidFill>
            </a:endParaRPr>
          </a:p>
        </p:txBody>
      </p:sp>
    </p:spTree>
  </p:cSld>
  <p:clrMapOvr>
    <a:masterClrMapping/>
  </p:clrMapOvr>
  <p:transition spd="slow">
    <p:checker/>
  </p:transition>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3"/>
          <p:cNvSpPr>
            <a:spLocks noGrp="1" noChangeArrowheads="1"/>
          </p:cNvSpPr>
          <p:nvPr>
            <p:ph idx="1"/>
          </p:nvPr>
        </p:nvSpPr>
        <p:spPr>
          <a:xfrm>
            <a:off x="661988" y="762000"/>
            <a:ext cx="7772400" cy="5257800"/>
          </a:xfrm>
        </p:spPr>
        <p:txBody>
          <a:bodyPr/>
          <a:lstStyle/>
          <a:p>
            <a:pPr algn="ctr" eaLnBrk="1" hangingPunct="1">
              <a:buFontTx/>
              <a:buNone/>
              <a:defRPr/>
            </a:pPr>
            <a:endParaRPr lang="en-US" b="1" smtClean="0">
              <a:solidFill>
                <a:srgbClr val="FFFF00"/>
              </a:solidFill>
            </a:endParaRPr>
          </a:p>
          <a:p>
            <a:pPr algn="ctr" eaLnBrk="1" hangingPunct="1">
              <a:buFontTx/>
              <a:buNone/>
              <a:defRPr/>
            </a:pPr>
            <a:endParaRPr lang="en-US" b="1" smtClean="0">
              <a:solidFill>
                <a:srgbClr val="FFFF00"/>
              </a:solidFill>
            </a:endParaRPr>
          </a:p>
          <a:p>
            <a:pPr algn="ctr" eaLnBrk="1" hangingPunct="1">
              <a:buFontTx/>
              <a:buNone/>
              <a:defRPr/>
            </a:pPr>
            <a:endParaRPr lang="en-US" b="1" smtClean="0">
              <a:solidFill>
                <a:srgbClr val="FFFF00"/>
              </a:solidFill>
            </a:endParaRPr>
          </a:p>
          <a:p>
            <a:pPr algn="ctr" eaLnBrk="1" hangingPunct="1">
              <a:buFontTx/>
              <a:buNone/>
              <a:defRPr/>
            </a:pPr>
            <a:r>
              <a:rPr lang="en-US" b="1" smtClean="0">
                <a:solidFill>
                  <a:srgbClr val="FFFF00"/>
                </a:solidFill>
              </a:rPr>
              <a:t>CHÚC CÁC BẠN THÀNH CÔNG TRÊN CON ĐƯỜNG TRỞ THÀNH CHUYÊN GIA ĐÀO TẠO</a:t>
            </a:r>
          </a:p>
          <a:p>
            <a:pPr eaLnBrk="1" hangingPunct="1">
              <a:buFontTx/>
              <a:buNone/>
              <a:defRPr/>
            </a:pPr>
            <a:endParaRPr lang="en-US" b="1" smtClean="0">
              <a:solidFill>
                <a:srgbClr val="FFFF00"/>
              </a:solidFill>
            </a:endParaRPr>
          </a:p>
          <a:p>
            <a:pPr algn="ctr" eaLnBrk="1" hangingPunct="1">
              <a:buFontTx/>
              <a:buNone/>
              <a:defRPr/>
            </a:pPr>
            <a:r>
              <a:rPr lang="en-US" sz="2800" i="1" smtClean="0">
                <a:solidFill>
                  <a:srgbClr val="FFFF00"/>
                </a:solidFill>
              </a:rPr>
              <a:t>XIN CẢM ƠN</a:t>
            </a:r>
          </a:p>
        </p:txBody>
      </p:sp>
    </p:spTree>
  </p:cSld>
  <p:clrMapOvr>
    <a:masterClrMapping/>
  </p:clrMapOvr>
  <p:transition spd="slow">
    <p:checke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3"/>
          <p:cNvSpPr>
            <a:spLocks noGrp="1" noChangeArrowheads="1"/>
          </p:cNvSpPr>
          <p:nvPr>
            <p:ph idx="1"/>
          </p:nvPr>
        </p:nvSpPr>
        <p:spPr>
          <a:xfrm>
            <a:off x="457200" y="685800"/>
            <a:ext cx="8229600" cy="5791200"/>
          </a:xfrm>
          <a:ln>
            <a:solidFill>
              <a:schemeClr val="accent2"/>
            </a:solidFill>
          </a:ln>
        </p:spPr>
        <p:txBody>
          <a:bodyPr/>
          <a:lstStyle/>
          <a:p>
            <a:pPr eaLnBrk="1" hangingPunct="1">
              <a:lnSpc>
                <a:spcPct val="150000"/>
              </a:lnSpc>
              <a:buFontTx/>
              <a:buNone/>
              <a:defRPr/>
            </a:pPr>
            <a:r>
              <a:rPr lang="en-US" sz="2200" b="1" smtClean="0">
                <a:solidFill>
                  <a:srgbClr val="FFFFFF"/>
                </a:solidFill>
              </a:rPr>
              <a:t>Đối với công ty</a:t>
            </a:r>
            <a:r>
              <a:rPr lang="en-US" sz="2200" smtClean="0">
                <a:solidFill>
                  <a:srgbClr val="FFFFFF"/>
                </a:solidFill>
              </a:rPr>
              <a:t>:</a:t>
            </a:r>
          </a:p>
          <a:p>
            <a:pPr eaLnBrk="1" hangingPunct="1">
              <a:lnSpc>
                <a:spcPct val="150000"/>
              </a:lnSpc>
              <a:defRPr/>
            </a:pPr>
            <a:r>
              <a:rPr lang="en-US" sz="2200" i="1" smtClean="0">
                <a:solidFill>
                  <a:srgbClr val="FFFFFF"/>
                </a:solidFill>
              </a:rPr>
              <a:t>Tăng lợi nhuận</a:t>
            </a:r>
          </a:p>
          <a:p>
            <a:pPr eaLnBrk="1" hangingPunct="1">
              <a:lnSpc>
                <a:spcPct val="150000"/>
              </a:lnSpc>
              <a:defRPr/>
            </a:pPr>
            <a:r>
              <a:rPr lang="en-US" sz="2200" i="1" smtClean="0">
                <a:solidFill>
                  <a:srgbClr val="FFFFFF"/>
                </a:solidFill>
              </a:rPr>
              <a:t>Tăng chuẩn mực thành tích</a:t>
            </a:r>
          </a:p>
          <a:p>
            <a:pPr eaLnBrk="1" hangingPunct="1">
              <a:lnSpc>
                <a:spcPct val="150000"/>
              </a:lnSpc>
              <a:defRPr/>
            </a:pPr>
            <a:r>
              <a:rPr lang="en-US" sz="2200" i="1" smtClean="0">
                <a:solidFill>
                  <a:srgbClr val="FFFFFF"/>
                </a:solidFill>
              </a:rPr>
              <a:t>Sử dụng tối đa nguồn lực</a:t>
            </a:r>
          </a:p>
          <a:p>
            <a:pPr eaLnBrk="1" hangingPunct="1">
              <a:lnSpc>
                <a:spcPct val="150000"/>
              </a:lnSpc>
              <a:defRPr/>
            </a:pPr>
            <a:r>
              <a:rPr lang="en-US" sz="2200" i="1" smtClean="0">
                <a:solidFill>
                  <a:srgbClr val="FFFFFF"/>
                </a:solidFill>
              </a:rPr>
              <a:t>Giảm bớt lãng phí</a:t>
            </a:r>
          </a:p>
          <a:p>
            <a:pPr eaLnBrk="1" hangingPunct="1">
              <a:lnSpc>
                <a:spcPct val="150000"/>
              </a:lnSpc>
              <a:defRPr/>
            </a:pPr>
            <a:r>
              <a:rPr lang="en-US" sz="2200" i="1" smtClean="0">
                <a:solidFill>
                  <a:srgbClr val="FFFFFF"/>
                </a:solidFill>
              </a:rPr>
              <a:t>Giảm các phàn nàn của khách hàng</a:t>
            </a:r>
          </a:p>
          <a:p>
            <a:pPr eaLnBrk="1" hangingPunct="1">
              <a:lnSpc>
                <a:spcPct val="150000"/>
              </a:lnSpc>
              <a:defRPr/>
            </a:pPr>
            <a:r>
              <a:rPr lang="en-US" sz="2200" i="1" smtClean="0">
                <a:solidFill>
                  <a:srgbClr val="FFFFFF"/>
                </a:solidFill>
              </a:rPr>
              <a:t>Giúp cho việc tuyển dụng nhân viên được dễ dàng</a:t>
            </a:r>
          </a:p>
          <a:p>
            <a:pPr eaLnBrk="1" hangingPunct="1">
              <a:lnSpc>
                <a:spcPct val="150000"/>
              </a:lnSpc>
              <a:defRPr/>
            </a:pPr>
            <a:r>
              <a:rPr lang="en-US" sz="2200" i="1" smtClean="0">
                <a:solidFill>
                  <a:srgbClr val="FFFFFF"/>
                </a:solidFill>
              </a:rPr>
              <a:t>Giảm bớt tỷ lệ luân chuyển nhân viên</a:t>
            </a:r>
          </a:p>
          <a:p>
            <a:pPr eaLnBrk="1" hangingPunct="1">
              <a:lnSpc>
                <a:spcPct val="150000"/>
              </a:lnSpc>
              <a:defRPr/>
            </a:pPr>
            <a:r>
              <a:rPr lang="en-US" sz="2200" i="1" smtClean="0">
                <a:solidFill>
                  <a:srgbClr val="FFFFFF"/>
                </a:solidFill>
              </a:rPr>
              <a:t>Hỗ trợ các kế hoạch nối tiếp</a:t>
            </a:r>
          </a:p>
        </p:txBody>
      </p:sp>
    </p:spTree>
  </p:cSld>
  <p:clrMapOvr>
    <a:masterClrMapping/>
  </p:clrMapOvr>
  <p:transition spd="slow">
    <p:checke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3"/>
          <p:cNvSpPr>
            <a:spLocks noGrp="1" noChangeArrowheads="1"/>
          </p:cNvSpPr>
          <p:nvPr>
            <p:ph idx="1"/>
          </p:nvPr>
        </p:nvSpPr>
        <p:spPr>
          <a:xfrm>
            <a:off x="661988" y="1371600"/>
            <a:ext cx="7772400" cy="4648200"/>
          </a:xfrm>
          <a:ln>
            <a:solidFill>
              <a:schemeClr val="accent2"/>
            </a:solidFill>
          </a:ln>
        </p:spPr>
        <p:txBody>
          <a:bodyPr/>
          <a:lstStyle/>
          <a:p>
            <a:pPr eaLnBrk="1" hangingPunct="1">
              <a:lnSpc>
                <a:spcPct val="150000"/>
              </a:lnSpc>
              <a:buFontTx/>
              <a:buNone/>
              <a:defRPr/>
            </a:pPr>
            <a:r>
              <a:rPr lang="en-US" sz="2200" b="1" smtClean="0">
                <a:solidFill>
                  <a:srgbClr val="FFFFFF"/>
                </a:solidFill>
              </a:rPr>
              <a:t>Đối với giám sát viên</a:t>
            </a:r>
            <a:r>
              <a:rPr lang="en-US" sz="2200" smtClean="0">
                <a:solidFill>
                  <a:srgbClr val="FFFFFF"/>
                </a:solidFill>
              </a:rPr>
              <a:t>:</a:t>
            </a:r>
          </a:p>
          <a:p>
            <a:pPr eaLnBrk="1" hangingPunct="1">
              <a:lnSpc>
                <a:spcPct val="150000"/>
              </a:lnSpc>
              <a:defRPr/>
            </a:pPr>
            <a:r>
              <a:rPr lang="en-US" sz="2200" i="1" smtClean="0">
                <a:solidFill>
                  <a:srgbClr val="FFFFFF"/>
                </a:solidFill>
              </a:rPr>
              <a:t>Công việc được thực hiện dễ dàng hơn nếu tất cả nhân viên được đào tạo và làm việc theo một chuẩn mực</a:t>
            </a:r>
          </a:p>
          <a:p>
            <a:pPr eaLnBrk="1" hangingPunct="1">
              <a:lnSpc>
                <a:spcPct val="150000"/>
              </a:lnSpc>
              <a:defRPr/>
            </a:pPr>
            <a:r>
              <a:rPr lang="en-US" sz="2200" i="1" smtClean="0">
                <a:solidFill>
                  <a:srgbClr val="FFFFFF"/>
                </a:solidFill>
              </a:rPr>
              <a:t>Giảm bớt các phàn nàn của cấp quản lý và khách hàng</a:t>
            </a:r>
          </a:p>
          <a:p>
            <a:pPr eaLnBrk="1" hangingPunct="1">
              <a:lnSpc>
                <a:spcPct val="150000"/>
              </a:lnSpc>
              <a:defRPr/>
            </a:pPr>
            <a:r>
              <a:rPr lang="en-US" sz="2200" i="1" smtClean="0">
                <a:solidFill>
                  <a:srgbClr val="FFFFFF"/>
                </a:solidFill>
              </a:rPr>
              <a:t>Phát triển kỹ năng của chính họ trong quản lý con người</a:t>
            </a:r>
          </a:p>
          <a:p>
            <a:pPr eaLnBrk="1" hangingPunct="1">
              <a:lnSpc>
                <a:spcPct val="150000"/>
              </a:lnSpc>
              <a:defRPr/>
            </a:pPr>
            <a:r>
              <a:rPr lang="en-US" sz="2200" i="1" smtClean="0">
                <a:solidFill>
                  <a:srgbClr val="FFFFFF"/>
                </a:solidFill>
              </a:rPr>
              <a:t>Có thể lập kế hoạch đào tạo dễ dàng hơn.</a:t>
            </a:r>
          </a:p>
          <a:p>
            <a:pPr eaLnBrk="1" hangingPunct="1">
              <a:lnSpc>
                <a:spcPct val="150000"/>
              </a:lnSpc>
              <a:buFontTx/>
              <a:buNone/>
              <a:defRPr/>
            </a:pPr>
            <a:endParaRPr lang="en-US" sz="2200" i="1" smtClean="0">
              <a:solidFill>
                <a:srgbClr val="FFFFFF"/>
              </a:solidFill>
            </a:endParaRPr>
          </a:p>
        </p:txBody>
      </p:sp>
    </p:spTree>
  </p:cSld>
  <p:clrMapOvr>
    <a:masterClrMapping/>
  </p:clrMapOvr>
  <p:transition spd="slow">
    <p:checke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1905000" y="228600"/>
            <a:ext cx="7086600" cy="1143000"/>
          </a:xfrm>
        </p:spPr>
        <p:txBody>
          <a:bodyPr/>
          <a:lstStyle/>
          <a:p>
            <a:pPr eaLnBrk="1" hangingPunct="1">
              <a:defRPr/>
            </a:pPr>
            <a:r>
              <a:rPr lang="en-US" sz="3200" smtClean="0">
                <a:solidFill>
                  <a:srgbClr val="FFFF00"/>
                </a:solidFill>
              </a:rPr>
              <a:t>h. Vai trò của anh - chuyên gia đào tạo</a:t>
            </a:r>
          </a:p>
        </p:txBody>
      </p:sp>
      <p:sp>
        <p:nvSpPr>
          <p:cNvPr id="23555" name="Rectangle 3"/>
          <p:cNvSpPr>
            <a:spLocks noGrp="1" noChangeArrowheads="1"/>
          </p:cNvSpPr>
          <p:nvPr>
            <p:ph idx="1"/>
          </p:nvPr>
        </p:nvSpPr>
        <p:spPr>
          <a:xfrm>
            <a:off x="661988" y="1524000"/>
            <a:ext cx="7772400" cy="4495800"/>
          </a:xfrm>
          <a:ln>
            <a:solidFill>
              <a:schemeClr val="accent2"/>
            </a:solidFill>
          </a:ln>
        </p:spPr>
        <p:txBody>
          <a:bodyPr/>
          <a:lstStyle/>
          <a:p>
            <a:pPr eaLnBrk="1" hangingPunct="1">
              <a:lnSpc>
                <a:spcPct val="125000"/>
              </a:lnSpc>
              <a:defRPr/>
            </a:pPr>
            <a:r>
              <a:rPr lang="en-US" sz="2200" i="1" smtClean="0">
                <a:solidFill>
                  <a:srgbClr val="FFFFFF"/>
                </a:solidFill>
              </a:rPr>
              <a:t>Biến đổi từ nhu cầu đào tạo sang mục tiêu đào tạo</a:t>
            </a:r>
          </a:p>
          <a:p>
            <a:pPr eaLnBrk="1" hangingPunct="1">
              <a:lnSpc>
                <a:spcPct val="125000"/>
              </a:lnSpc>
              <a:defRPr/>
            </a:pPr>
            <a:r>
              <a:rPr lang="en-US" sz="2200" i="1" smtClean="0">
                <a:solidFill>
                  <a:srgbClr val="FFFFFF"/>
                </a:solidFill>
              </a:rPr>
              <a:t>Quyết định trước loại hình đào tạo thích hợp</a:t>
            </a:r>
          </a:p>
          <a:p>
            <a:pPr eaLnBrk="1" hangingPunct="1">
              <a:lnSpc>
                <a:spcPct val="125000"/>
              </a:lnSpc>
              <a:defRPr/>
            </a:pPr>
            <a:r>
              <a:rPr lang="en-US" sz="2200" i="1" smtClean="0">
                <a:solidFill>
                  <a:srgbClr val="FFFFFF"/>
                </a:solidFill>
              </a:rPr>
              <a:t>Thiết kế được chương trình đào tạo phù hợp</a:t>
            </a:r>
          </a:p>
          <a:p>
            <a:pPr eaLnBrk="1" hangingPunct="1">
              <a:lnSpc>
                <a:spcPct val="125000"/>
              </a:lnSpc>
              <a:defRPr/>
            </a:pPr>
            <a:r>
              <a:rPr lang="en-US" sz="2200" i="1" smtClean="0">
                <a:solidFill>
                  <a:srgbClr val="FFFFFF"/>
                </a:solidFill>
              </a:rPr>
              <a:t>Chuẩn bị các thiết bị, đồ dùng, khu vực cho việc đào tạo</a:t>
            </a:r>
          </a:p>
          <a:p>
            <a:pPr eaLnBrk="1" hangingPunct="1">
              <a:lnSpc>
                <a:spcPct val="125000"/>
              </a:lnSpc>
              <a:defRPr/>
            </a:pPr>
            <a:r>
              <a:rPr lang="en-US" sz="2200" i="1" smtClean="0">
                <a:solidFill>
                  <a:srgbClr val="FFFFFF"/>
                </a:solidFill>
              </a:rPr>
              <a:t>Sắp xếp chỗ ngồi, bố trí bàn học</a:t>
            </a:r>
          </a:p>
          <a:p>
            <a:pPr eaLnBrk="1" hangingPunct="1">
              <a:lnSpc>
                <a:spcPct val="125000"/>
              </a:lnSpc>
              <a:defRPr/>
            </a:pPr>
            <a:r>
              <a:rPr lang="en-US" sz="2200" i="1" smtClean="0">
                <a:solidFill>
                  <a:srgbClr val="FFFFFF"/>
                </a:solidFill>
              </a:rPr>
              <a:t>Sắp xếp cho học viên làm quen, hứng khởi trước khi đào tạo</a:t>
            </a:r>
          </a:p>
          <a:p>
            <a:pPr eaLnBrk="1" hangingPunct="1">
              <a:lnSpc>
                <a:spcPct val="125000"/>
              </a:lnSpc>
              <a:defRPr/>
            </a:pPr>
            <a:r>
              <a:rPr lang="en-US" sz="2200" i="1" smtClean="0">
                <a:solidFill>
                  <a:srgbClr val="FFFFFF"/>
                </a:solidFill>
              </a:rPr>
              <a:t>Đưa ra phản hồi cho học viên/ đánh giá lại thành tích</a:t>
            </a:r>
          </a:p>
          <a:p>
            <a:pPr eaLnBrk="1" hangingPunct="1">
              <a:lnSpc>
                <a:spcPct val="125000"/>
              </a:lnSpc>
              <a:defRPr/>
            </a:pPr>
            <a:r>
              <a:rPr lang="en-US" sz="2200" i="1" smtClean="0">
                <a:solidFill>
                  <a:srgbClr val="FFFFFF"/>
                </a:solidFill>
              </a:rPr>
              <a:t>Đánh giá kết quả khóa đào tạo</a:t>
            </a:r>
          </a:p>
          <a:p>
            <a:pPr eaLnBrk="1" hangingPunct="1">
              <a:lnSpc>
                <a:spcPct val="125000"/>
              </a:lnSpc>
              <a:defRPr/>
            </a:pPr>
            <a:r>
              <a:rPr lang="en-US" sz="2200" i="1" smtClean="0">
                <a:solidFill>
                  <a:srgbClr val="FFFFFF"/>
                </a:solidFill>
              </a:rPr>
              <a:t>Nhận ra nhu cầu đào tạo sau này</a:t>
            </a:r>
          </a:p>
          <a:p>
            <a:pPr eaLnBrk="1" hangingPunct="1">
              <a:lnSpc>
                <a:spcPct val="80000"/>
              </a:lnSpc>
              <a:defRPr/>
            </a:pPr>
            <a:endParaRPr lang="en-US" sz="2200" i="1" smtClean="0">
              <a:solidFill>
                <a:srgbClr val="FFFFFF"/>
              </a:solidFill>
            </a:endParaRPr>
          </a:p>
        </p:txBody>
      </p:sp>
    </p:spTree>
  </p:cSld>
  <p:clrMapOvr>
    <a:masterClrMapping/>
  </p:clrMapOvr>
  <p:transition spd="slow">
    <p:checke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1905000" y="274638"/>
            <a:ext cx="6781800" cy="868362"/>
          </a:xfrm>
        </p:spPr>
        <p:txBody>
          <a:bodyPr/>
          <a:lstStyle/>
          <a:p>
            <a:pPr eaLnBrk="1" hangingPunct="1">
              <a:defRPr/>
            </a:pPr>
            <a:r>
              <a:rPr lang="en-US" sz="2800" smtClean="0">
                <a:solidFill>
                  <a:srgbClr val="FFFF00"/>
                </a:solidFill>
              </a:rPr>
              <a:t>i. Anh cần có những tiêu chuẩn sau đây để trở thành người đào tạo tốt</a:t>
            </a:r>
          </a:p>
        </p:txBody>
      </p:sp>
      <p:sp>
        <p:nvSpPr>
          <p:cNvPr id="24579" name="Rectangle 3"/>
          <p:cNvSpPr>
            <a:spLocks noGrp="1" noChangeArrowheads="1"/>
          </p:cNvSpPr>
          <p:nvPr>
            <p:ph idx="1"/>
          </p:nvPr>
        </p:nvSpPr>
        <p:spPr>
          <a:xfrm>
            <a:off x="661988" y="1676400"/>
            <a:ext cx="7772400" cy="4800600"/>
          </a:xfrm>
          <a:ln>
            <a:solidFill>
              <a:schemeClr val="accent2"/>
            </a:solidFill>
          </a:ln>
        </p:spPr>
        <p:txBody>
          <a:bodyPr/>
          <a:lstStyle/>
          <a:p>
            <a:pPr eaLnBrk="1" hangingPunct="1">
              <a:lnSpc>
                <a:spcPct val="150000"/>
              </a:lnSpc>
              <a:defRPr/>
            </a:pPr>
            <a:r>
              <a:rPr lang="en-US" sz="2200" i="1" smtClean="0">
                <a:solidFill>
                  <a:srgbClr val="FFFFFF"/>
                </a:solidFill>
              </a:rPr>
              <a:t>Thành thạo với chủ đề đào tạo</a:t>
            </a:r>
          </a:p>
          <a:p>
            <a:pPr eaLnBrk="1" hangingPunct="1">
              <a:lnSpc>
                <a:spcPct val="150000"/>
              </a:lnSpc>
              <a:defRPr/>
            </a:pPr>
            <a:r>
              <a:rPr lang="en-US" sz="2200" i="1" smtClean="0">
                <a:solidFill>
                  <a:srgbClr val="FFFFFF"/>
                </a:solidFill>
              </a:rPr>
              <a:t>Nhiệt tình với nội dung đào tạo</a:t>
            </a:r>
          </a:p>
          <a:p>
            <a:pPr eaLnBrk="1" hangingPunct="1">
              <a:lnSpc>
                <a:spcPct val="150000"/>
              </a:lnSpc>
              <a:defRPr/>
            </a:pPr>
            <a:r>
              <a:rPr lang="en-US" sz="2200" i="1" smtClean="0">
                <a:solidFill>
                  <a:srgbClr val="FFFFFF"/>
                </a:solidFill>
              </a:rPr>
              <a:t>Động viên / đưa ra các cam kết cho khóa đào tạo</a:t>
            </a:r>
          </a:p>
          <a:p>
            <a:pPr eaLnBrk="1" hangingPunct="1">
              <a:lnSpc>
                <a:spcPct val="150000"/>
              </a:lnSpc>
              <a:defRPr/>
            </a:pPr>
            <a:r>
              <a:rPr lang="en-US" sz="2200" i="1" smtClean="0">
                <a:solidFill>
                  <a:srgbClr val="FFFFFF"/>
                </a:solidFill>
              </a:rPr>
              <a:t>Đáng tin cậy với các học viên</a:t>
            </a:r>
          </a:p>
          <a:p>
            <a:pPr eaLnBrk="1" hangingPunct="1">
              <a:lnSpc>
                <a:spcPct val="150000"/>
              </a:lnSpc>
              <a:defRPr/>
            </a:pPr>
            <a:r>
              <a:rPr lang="en-US" sz="2200" i="1" smtClean="0">
                <a:solidFill>
                  <a:srgbClr val="FFFFFF"/>
                </a:solidFill>
              </a:rPr>
              <a:t>Có kiến thức kỹ năng đào tạo</a:t>
            </a:r>
          </a:p>
          <a:p>
            <a:pPr eaLnBrk="1" hangingPunct="1">
              <a:lnSpc>
                <a:spcPct val="150000"/>
              </a:lnSpc>
              <a:defRPr/>
            </a:pPr>
            <a:r>
              <a:rPr lang="en-US" sz="2200" i="1" smtClean="0">
                <a:solidFill>
                  <a:srgbClr val="FFFFFF"/>
                </a:solidFill>
              </a:rPr>
              <a:t>Luôn sẵn sàng tại các thời điểm cần thiết</a:t>
            </a:r>
          </a:p>
          <a:p>
            <a:pPr eaLnBrk="1" hangingPunct="1">
              <a:lnSpc>
                <a:spcPct val="150000"/>
              </a:lnSpc>
              <a:defRPr/>
            </a:pPr>
            <a:r>
              <a:rPr lang="en-US" sz="2200" i="1" smtClean="0">
                <a:solidFill>
                  <a:srgbClr val="FFFFFF"/>
                </a:solidFill>
              </a:rPr>
              <a:t>Có khả năng giao tiếp tốt với học viên</a:t>
            </a:r>
          </a:p>
          <a:p>
            <a:pPr eaLnBrk="1" hangingPunct="1">
              <a:lnSpc>
                <a:spcPct val="150000"/>
              </a:lnSpc>
              <a:defRPr/>
            </a:pPr>
            <a:r>
              <a:rPr lang="en-US" sz="2200" i="1" smtClean="0">
                <a:solidFill>
                  <a:srgbClr val="FFFFFF"/>
                </a:solidFill>
              </a:rPr>
              <a:t>Linh hoạt với nội dung đào tạo</a:t>
            </a:r>
          </a:p>
        </p:txBody>
      </p:sp>
    </p:spTree>
  </p:cSld>
  <p:clrMapOvr>
    <a:masterClrMapping/>
  </p:clrMapOvr>
  <p:transition spd="slow">
    <p:checke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1905000" y="274638"/>
            <a:ext cx="6781800" cy="563562"/>
          </a:xfrm>
        </p:spPr>
        <p:txBody>
          <a:bodyPr/>
          <a:lstStyle/>
          <a:p>
            <a:pPr eaLnBrk="1" hangingPunct="1">
              <a:defRPr/>
            </a:pPr>
            <a:r>
              <a:rPr lang="en-US" sz="3200" smtClean="0">
                <a:solidFill>
                  <a:srgbClr val="FFFF00"/>
                </a:solidFill>
              </a:rPr>
              <a:t>j. Bài tập thực hành</a:t>
            </a:r>
          </a:p>
        </p:txBody>
      </p:sp>
      <p:sp>
        <p:nvSpPr>
          <p:cNvPr id="25603" name="Rectangle 3"/>
          <p:cNvSpPr>
            <a:spLocks noGrp="1" noChangeArrowheads="1"/>
          </p:cNvSpPr>
          <p:nvPr>
            <p:ph idx="1"/>
          </p:nvPr>
        </p:nvSpPr>
        <p:spPr>
          <a:xfrm>
            <a:off x="457200" y="914400"/>
            <a:ext cx="8229600" cy="5562600"/>
          </a:xfrm>
          <a:ln>
            <a:solidFill>
              <a:schemeClr val="accent2"/>
            </a:solidFill>
          </a:ln>
        </p:spPr>
        <p:txBody>
          <a:bodyPr/>
          <a:lstStyle/>
          <a:p>
            <a:pPr eaLnBrk="1" hangingPunct="1">
              <a:lnSpc>
                <a:spcPct val="80000"/>
              </a:lnSpc>
              <a:buFontTx/>
              <a:buNone/>
              <a:defRPr/>
            </a:pPr>
            <a:endParaRPr lang="en-US" sz="2200" smtClean="0">
              <a:solidFill>
                <a:schemeClr val="accent2"/>
              </a:solidFill>
            </a:endParaRPr>
          </a:p>
          <a:p>
            <a:pPr algn="just" eaLnBrk="1" hangingPunct="1">
              <a:lnSpc>
                <a:spcPct val="80000"/>
              </a:lnSpc>
              <a:buFontTx/>
              <a:buNone/>
              <a:defRPr/>
            </a:pPr>
            <a:r>
              <a:rPr lang="en-US" sz="2200" smtClean="0">
                <a:solidFill>
                  <a:srgbClr val="FFFFFF"/>
                </a:solidFill>
              </a:rPr>
              <a:t>Lựa chọn một cá nhân điển hình trong công ty và trả lời các câu hỏi sau:</a:t>
            </a:r>
          </a:p>
          <a:p>
            <a:pPr algn="just" eaLnBrk="1" hangingPunct="1">
              <a:lnSpc>
                <a:spcPct val="80000"/>
              </a:lnSpc>
              <a:buFontTx/>
              <a:buNone/>
              <a:defRPr/>
            </a:pPr>
            <a:r>
              <a:rPr lang="en-US" sz="2000" i="1" smtClean="0">
                <a:solidFill>
                  <a:srgbClr val="FFFFFF"/>
                </a:solidFill>
              </a:rPr>
              <a:t>Q1 – Nghề nghiệp (công việc) của cá nhân này là gì?</a:t>
            </a:r>
          </a:p>
          <a:p>
            <a:pPr algn="just" eaLnBrk="1" hangingPunct="1">
              <a:lnSpc>
                <a:spcPct val="80000"/>
              </a:lnSpc>
              <a:buFontTx/>
              <a:buNone/>
              <a:defRPr/>
            </a:pPr>
            <a:r>
              <a:rPr lang="en-US" sz="2000" i="1" smtClean="0">
                <a:solidFill>
                  <a:srgbClr val="FFFFFF"/>
                </a:solidFill>
              </a:rPr>
              <a:t>Q2 – Các nhiệm vụ chính trong nghề nghiệp của anh ta là gì?</a:t>
            </a:r>
          </a:p>
          <a:p>
            <a:pPr algn="just" eaLnBrk="1" hangingPunct="1">
              <a:lnSpc>
                <a:spcPct val="80000"/>
              </a:lnSpc>
              <a:buFontTx/>
              <a:buNone/>
              <a:defRPr/>
            </a:pPr>
            <a:r>
              <a:rPr lang="en-US" sz="2000" i="1" smtClean="0">
                <a:solidFill>
                  <a:srgbClr val="FFFFFF"/>
                </a:solidFill>
              </a:rPr>
              <a:t>Q3 – Anh kỳ vọng gì về cách làm việc của cá nhân này?</a:t>
            </a:r>
          </a:p>
          <a:p>
            <a:pPr algn="just" eaLnBrk="1" hangingPunct="1">
              <a:lnSpc>
                <a:spcPct val="80000"/>
              </a:lnSpc>
              <a:buFontTx/>
              <a:buNone/>
              <a:defRPr/>
            </a:pPr>
            <a:r>
              <a:rPr lang="en-US" sz="2000" i="1" smtClean="0">
                <a:solidFill>
                  <a:srgbClr val="FFFFFF"/>
                </a:solidFill>
              </a:rPr>
              <a:t>Q4 – Theo cách đó, cá nhân này đã không thể hiện công việc</a:t>
            </a:r>
          </a:p>
          <a:p>
            <a:pPr algn="just" eaLnBrk="1" hangingPunct="1">
              <a:lnSpc>
                <a:spcPct val="80000"/>
              </a:lnSpc>
              <a:buFontTx/>
              <a:buNone/>
              <a:defRPr/>
            </a:pPr>
            <a:r>
              <a:rPr lang="en-US" sz="2000" i="1" smtClean="0">
                <a:solidFill>
                  <a:srgbClr val="FFFFFF"/>
                </a:solidFill>
              </a:rPr>
              <a:t>         đúng như yêu cầu?</a:t>
            </a:r>
          </a:p>
          <a:p>
            <a:pPr algn="just" eaLnBrk="1" hangingPunct="1">
              <a:lnSpc>
                <a:spcPct val="80000"/>
              </a:lnSpc>
              <a:buFontTx/>
              <a:buNone/>
              <a:defRPr/>
            </a:pPr>
            <a:r>
              <a:rPr lang="en-US" sz="2000" i="1" smtClean="0">
                <a:solidFill>
                  <a:srgbClr val="FFFFFF"/>
                </a:solidFill>
              </a:rPr>
              <a:t>Q5 – Có lỗ hổng trong kết quả đạt được là do cá nhân thiếu khả</a:t>
            </a:r>
          </a:p>
          <a:p>
            <a:pPr algn="just" eaLnBrk="1" hangingPunct="1">
              <a:lnSpc>
                <a:spcPct val="80000"/>
              </a:lnSpc>
              <a:buFontTx/>
              <a:buNone/>
              <a:defRPr/>
            </a:pPr>
            <a:r>
              <a:rPr lang="en-US" sz="2000" i="1" smtClean="0">
                <a:solidFill>
                  <a:srgbClr val="FFFFFF"/>
                </a:solidFill>
              </a:rPr>
              <a:t>         năng thể hiện công việc như anh mong muốn?</a:t>
            </a:r>
          </a:p>
          <a:p>
            <a:pPr algn="just" eaLnBrk="1" hangingPunct="1">
              <a:lnSpc>
                <a:spcPct val="80000"/>
              </a:lnSpc>
              <a:buFontTx/>
              <a:buNone/>
              <a:defRPr/>
            </a:pPr>
            <a:r>
              <a:rPr lang="en-US" sz="2000" i="1" smtClean="0">
                <a:solidFill>
                  <a:srgbClr val="FFFFFF"/>
                </a:solidFill>
              </a:rPr>
              <a:t>Q6 – Nếu đúng là anh ta thiếu khả năng, anh ta đã lần nào được</a:t>
            </a:r>
          </a:p>
          <a:p>
            <a:pPr algn="just" eaLnBrk="1" hangingPunct="1">
              <a:lnSpc>
                <a:spcPct val="80000"/>
              </a:lnSpc>
              <a:buFontTx/>
              <a:buNone/>
              <a:defRPr/>
            </a:pPr>
            <a:r>
              <a:rPr lang="en-US" sz="2000" i="1" smtClean="0">
                <a:solidFill>
                  <a:srgbClr val="FFFFFF"/>
                </a:solidFill>
              </a:rPr>
              <a:t>         đào tạo như vậy chưa?</a:t>
            </a:r>
          </a:p>
          <a:p>
            <a:pPr algn="just" eaLnBrk="1" hangingPunct="1">
              <a:lnSpc>
                <a:spcPct val="80000"/>
              </a:lnSpc>
              <a:buFontTx/>
              <a:buNone/>
              <a:defRPr/>
            </a:pPr>
            <a:r>
              <a:rPr lang="en-US" sz="2000" i="1" smtClean="0">
                <a:solidFill>
                  <a:srgbClr val="FFFFFF"/>
                </a:solidFill>
              </a:rPr>
              <a:t>Q7 – Nếu anh ta đã từng được đào tạo như vậy, tại sao anh ta</a:t>
            </a:r>
          </a:p>
          <a:p>
            <a:pPr algn="just" eaLnBrk="1" hangingPunct="1">
              <a:lnSpc>
                <a:spcPct val="80000"/>
              </a:lnSpc>
              <a:buFontTx/>
              <a:buNone/>
              <a:defRPr/>
            </a:pPr>
            <a:r>
              <a:rPr lang="en-US" sz="2000" i="1" smtClean="0">
                <a:solidFill>
                  <a:srgbClr val="FFFFFF"/>
                </a:solidFill>
              </a:rPr>
              <a:t>         lại bị mất khả năng đó?</a:t>
            </a:r>
          </a:p>
          <a:p>
            <a:pPr algn="just" eaLnBrk="1" hangingPunct="1">
              <a:lnSpc>
                <a:spcPct val="80000"/>
              </a:lnSpc>
              <a:buFontTx/>
              <a:buNone/>
              <a:defRPr/>
            </a:pPr>
            <a:r>
              <a:rPr lang="en-US" sz="2000" i="1" smtClean="0">
                <a:solidFill>
                  <a:srgbClr val="FFFFFF"/>
                </a:solidFill>
              </a:rPr>
              <a:t>Q8 – Nếu anh ta bị mất khả năng đó, hoặc là chưa có, liệu anh ta có</a:t>
            </a:r>
          </a:p>
          <a:p>
            <a:pPr algn="just" eaLnBrk="1" hangingPunct="1">
              <a:lnSpc>
                <a:spcPct val="80000"/>
              </a:lnSpc>
              <a:buFontTx/>
              <a:buNone/>
              <a:defRPr/>
            </a:pPr>
            <a:r>
              <a:rPr lang="en-US" sz="2000" i="1" smtClean="0">
                <a:solidFill>
                  <a:srgbClr val="FFFFFF"/>
                </a:solidFill>
              </a:rPr>
              <a:t>         thích thú để có được cái đó không?</a:t>
            </a:r>
          </a:p>
          <a:p>
            <a:pPr algn="just" eaLnBrk="1" hangingPunct="1">
              <a:lnSpc>
                <a:spcPct val="80000"/>
              </a:lnSpc>
              <a:buFontTx/>
              <a:buNone/>
              <a:defRPr/>
            </a:pPr>
            <a:endParaRPr lang="en-US" sz="2000" i="1" smtClean="0">
              <a:solidFill>
                <a:schemeClr val="accent2"/>
              </a:solidFill>
            </a:endParaRPr>
          </a:p>
        </p:txBody>
      </p:sp>
    </p:spTree>
  </p:cSld>
  <p:clrMapOvr>
    <a:masterClrMapping/>
  </p:clrMapOvr>
  <p:transition spd="slow">
    <p:checke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3"/>
          <p:cNvSpPr>
            <a:spLocks noGrp="1" noChangeArrowheads="1"/>
          </p:cNvSpPr>
          <p:nvPr>
            <p:ph idx="1"/>
          </p:nvPr>
        </p:nvSpPr>
        <p:spPr>
          <a:xfrm>
            <a:off x="457200" y="533400"/>
            <a:ext cx="8229600" cy="5943600"/>
          </a:xfrm>
          <a:ln>
            <a:solidFill>
              <a:schemeClr val="accent2"/>
            </a:solidFill>
          </a:ln>
        </p:spPr>
        <p:txBody>
          <a:bodyPr/>
          <a:lstStyle/>
          <a:p>
            <a:pPr eaLnBrk="1" hangingPunct="1">
              <a:lnSpc>
                <a:spcPct val="90000"/>
              </a:lnSpc>
              <a:buFontTx/>
              <a:buNone/>
              <a:defRPr/>
            </a:pPr>
            <a:endParaRPr lang="en-US" sz="2000" i="1" smtClean="0">
              <a:solidFill>
                <a:schemeClr val="accent2"/>
              </a:solidFill>
            </a:endParaRPr>
          </a:p>
          <a:p>
            <a:pPr eaLnBrk="1" hangingPunct="1">
              <a:lnSpc>
                <a:spcPct val="125000"/>
              </a:lnSpc>
              <a:buFontTx/>
              <a:buNone/>
              <a:defRPr/>
            </a:pPr>
            <a:r>
              <a:rPr lang="en-US" sz="2000" i="1" smtClean="0">
                <a:solidFill>
                  <a:srgbClr val="FFFFFF"/>
                </a:solidFill>
              </a:rPr>
              <a:t>Q9 – Liệu anh ta có khả năng để đạt được cái đó?</a:t>
            </a:r>
          </a:p>
          <a:p>
            <a:pPr eaLnBrk="1" hangingPunct="1">
              <a:lnSpc>
                <a:spcPct val="125000"/>
              </a:lnSpc>
              <a:buFontTx/>
              <a:buNone/>
              <a:defRPr/>
            </a:pPr>
            <a:r>
              <a:rPr lang="en-US" sz="2000" i="1" smtClean="0">
                <a:solidFill>
                  <a:srgbClr val="FFFFFF"/>
                </a:solidFill>
              </a:rPr>
              <a:t>Q10 – Nếu rõ ràng là anh ta có khả năng đó, tại sao anh ta lại không</a:t>
            </a:r>
          </a:p>
          <a:p>
            <a:pPr eaLnBrk="1" hangingPunct="1">
              <a:lnSpc>
                <a:spcPct val="125000"/>
              </a:lnSpc>
              <a:buFontTx/>
              <a:buNone/>
              <a:defRPr/>
            </a:pPr>
            <a:r>
              <a:rPr lang="en-US" sz="2000" i="1" smtClean="0">
                <a:solidFill>
                  <a:srgbClr val="FFFFFF"/>
                </a:solidFill>
              </a:rPr>
              <a:t>         sử dụng nó?</a:t>
            </a:r>
          </a:p>
          <a:p>
            <a:pPr eaLnBrk="1" hangingPunct="1">
              <a:lnSpc>
                <a:spcPct val="125000"/>
              </a:lnSpc>
              <a:buFontTx/>
              <a:buNone/>
              <a:defRPr/>
            </a:pPr>
            <a:r>
              <a:rPr lang="en-US" sz="2000" i="1" smtClean="0">
                <a:solidFill>
                  <a:srgbClr val="FFFFFF"/>
                </a:solidFill>
              </a:rPr>
              <a:t>Ví dụ:</a:t>
            </a:r>
          </a:p>
          <a:p>
            <a:pPr eaLnBrk="1" hangingPunct="1">
              <a:lnSpc>
                <a:spcPct val="125000"/>
              </a:lnSpc>
              <a:buFontTx/>
              <a:buNone/>
              <a:defRPr/>
            </a:pPr>
            <a:r>
              <a:rPr lang="en-US" sz="2000" i="1" smtClean="0">
                <a:solidFill>
                  <a:srgbClr val="FFFFFF"/>
                </a:solidFill>
                <a:cs typeface="Arial" charset="0"/>
              </a:rPr>
              <a:t>□ Anh ta biết nó nên và khi nào nên được sử dụng</a:t>
            </a:r>
          </a:p>
          <a:p>
            <a:pPr eaLnBrk="1" hangingPunct="1">
              <a:lnSpc>
                <a:spcPct val="125000"/>
              </a:lnSpc>
              <a:buFontTx/>
              <a:buNone/>
              <a:defRPr/>
            </a:pPr>
            <a:r>
              <a:rPr lang="en-US" sz="2000" i="1" smtClean="0">
                <a:solidFill>
                  <a:srgbClr val="FFFFFF"/>
                </a:solidFill>
                <a:cs typeface="Arial" charset="0"/>
              </a:rPr>
              <a:t>□ Có trở ngại nào như thời gian, thiết bị…</a:t>
            </a:r>
          </a:p>
          <a:p>
            <a:pPr eaLnBrk="1" hangingPunct="1">
              <a:lnSpc>
                <a:spcPct val="125000"/>
              </a:lnSpc>
              <a:buFontTx/>
              <a:buNone/>
              <a:defRPr/>
            </a:pPr>
            <a:r>
              <a:rPr lang="en-US" sz="2000" i="1" smtClean="0">
                <a:solidFill>
                  <a:srgbClr val="FFFFFF"/>
                </a:solidFill>
                <a:cs typeface="Arial" charset="0"/>
              </a:rPr>
              <a:t>□ Anh ta được thông báo ngay lập tức và rõ ràng nếu kết quả đạt được dưới tiêu chuẩn kỳ vọng</a:t>
            </a:r>
          </a:p>
          <a:p>
            <a:pPr eaLnBrk="1" hangingPunct="1">
              <a:lnSpc>
                <a:spcPct val="125000"/>
              </a:lnSpc>
              <a:buFontTx/>
              <a:buNone/>
              <a:defRPr/>
            </a:pPr>
            <a:r>
              <a:rPr lang="en-US" sz="2000" i="1" smtClean="0">
                <a:solidFill>
                  <a:srgbClr val="FFFFFF"/>
                </a:solidFill>
                <a:cs typeface="Arial" charset="0"/>
              </a:rPr>
              <a:t>Q11 – Lỗ hổng n</a:t>
            </a:r>
            <a:r>
              <a:rPr lang="en-US" sz="2000" i="1" smtClean="0">
                <a:solidFill>
                  <a:srgbClr val="FFFFFF"/>
                </a:solidFill>
              </a:rPr>
              <a:t>ày</a:t>
            </a:r>
            <a:r>
              <a:rPr lang="en-US" sz="2000" i="1" smtClean="0">
                <a:solidFill>
                  <a:srgbClr val="FFFFFF"/>
                </a:solidFill>
                <a:cs typeface="Arial" charset="0"/>
              </a:rPr>
              <a:t> quan trọng như thế nào trong kết quả, ví dụ như</a:t>
            </a:r>
          </a:p>
          <a:p>
            <a:pPr eaLnBrk="1" hangingPunct="1">
              <a:lnSpc>
                <a:spcPct val="125000"/>
              </a:lnSpc>
              <a:buFontTx/>
              <a:buNone/>
              <a:defRPr/>
            </a:pPr>
            <a:r>
              <a:rPr lang="en-US" sz="2000" i="1" smtClean="0">
                <a:solidFill>
                  <a:srgbClr val="FFFFFF"/>
                </a:solidFill>
                <a:cs typeface="Arial" charset="0"/>
              </a:rPr>
              <a:t>      mất khách hàng, an toàn, vệ sinh,..so sánh với số lượng nguồn lực</a:t>
            </a:r>
          </a:p>
          <a:p>
            <a:pPr eaLnBrk="1" hangingPunct="1">
              <a:lnSpc>
                <a:spcPct val="125000"/>
              </a:lnSpc>
              <a:buFontTx/>
              <a:buNone/>
              <a:defRPr/>
            </a:pPr>
            <a:r>
              <a:rPr lang="en-US" sz="2000" i="1" smtClean="0">
                <a:solidFill>
                  <a:srgbClr val="FFFFFF"/>
                </a:solidFill>
                <a:cs typeface="Arial" charset="0"/>
              </a:rPr>
              <a:t>      anh có thể cần để sử dụng cho việc bịt lại lỗ hổng</a:t>
            </a:r>
          </a:p>
          <a:p>
            <a:pPr eaLnBrk="1" hangingPunct="1">
              <a:lnSpc>
                <a:spcPct val="125000"/>
              </a:lnSpc>
              <a:buFontTx/>
              <a:buNone/>
              <a:defRPr/>
            </a:pPr>
            <a:r>
              <a:rPr lang="en-US" sz="2000" i="1" smtClean="0">
                <a:solidFill>
                  <a:srgbClr val="FFFFFF"/>
                </a:solidFill>
                <a:cs typeface="Arial" charset="0"/>
              </a:rPr>
              <a:t>Q12 – Kết luận của anh là gì về cá nhân này?</a:t>
            </a:r>
          </a:p>
        </p:txBody>
      </p:sp>
    </p:spTree>
  </p:cSld>
  <p:clrMapOvr>
    <a:masterClrMapping/>
  </p:clrMapOvr>
  <p:transition spd="slow">
    <p:checke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1905000" y="228600"/>
            <a:ext cx="6781800" cy="838200"/>
          </a:xfrm>
        </p:spPr>
        <p:txBody>
          <a:bodyPr/>
          <a:lstStyle/>
          <a:p>
            <a:pPr eaLnBrk="1" hangingPunct="1">
              <a:defRPr/>
            </a:pPr>
            <a:r>
              <a:rPr lang="en-US" sz="2800" smtClean="0">
                <a:solidFill>
                  <a:srgbClr val="FFFF00"/>
                </a:solidFill>
              </a:rPr>
              <a:t>3. MỌI NGƯỜI HỌC NHƯ THẾ NÀO?</a:t>
            </a:r>
          </a:p>
        </p:txBody>
      </p:sp>
      <p:sp>
        <p:nvSpPr>
          <p:cNvPr id="27651" name="Rectangle 3"/>
          <p:cNvSpPr>
            <a:spLocks noGrp="1" noChangeArrowheads="1"/>
          </p:cNvSpPr>
          <p:nvPr>
            <p:ph idx="1"/>
          </p:nvPr>
        </p:nvSpPr>
        <p:spPr>
          <a:xfrm>
            <a:off x="661988" y="1219200"/>
            <a:ext cx="7772400" cy="5029200"/>
          </a:xfrm>
          <a:ln>
            <a:solidFill>
              <a:schemeClr val="accent2"/>
            </a:solidFill>
          </a:ln>
        </p:spPr>
        <p:txBody>
          <a:bodyPr/>
          <a:lstStyle/>
          <a:p>
            <a:pPr eaLnBrk="1" hangingPunct="1">
              <a:lnSpc>
                <a:spcPct val="125000"/>
              </a:lnSpc>
              <a:buFontTx/>
              <a:buNone/>
              <a:defRPr/>
            </a:pPr>
            <a:r>
              <a:rPr lang="en-US" sz="2200" smtClean="0">
                <a:solidFill>
                  <a:srgbClr val="FFFFFF"/>
                </a:solidFill>
              </a:rPr>
              <a:t>Phần này bao gồm các nội dung:</a:t>
            </a:r>
          </a:p>
          <a:p>
            <a:pPr eaLnBrk="1" hangingPunct="1">
              <a:lnSpc>
                <a:spcPct val="125000"/>
              </a:lnSpc>
              <a:defRPr/>
            </a:pPr>
            <a:r>
              <a:rPr lang="en-US" sz="2200" smtClean="0">
                <a:solidFill>
                  <a:srgbClr val="FFFFFF"/>
                </a:solidFill>
              </a:rPr>
              <a:t>Mọi người học như thế nào</a:t>
            </a:r>
          </a:p>
          <a:p>
            <a:pPr eaLnBrk="1" hangingPunct="1">
              <a:lnSpc>
                <a:spcPct val="125000"/>
              </a:lnSpc>
              <a:defRPr/>
            </a:pPr>
            <a:r>
              <a:rPr lang="en-US" sz="2200" smtClean="0">
                <a:solidFill>
                  <a:srgbClr val="FFFFFF"/>
                </a:solidFill>
              </a:rPr>
              <a:t>Nhận ra các biện pháp cải tiến việc học</a:t>
            </a:r>
          </a:p>
          <a:p>
            <a:pPr eaLnBrk="1" hangingPunct="1">
              <a:lnSpc>
                <a:spcPct val="125000"/>
              </a:lnSpc>
              <a:defRPr/>
            </a:pPr>
            <a:r>
              <a:rPr lang="en-US" sz="2200" smtClean="0">
                <a:solidFill>
                  <a:srgbClr val="FFFFFF"/>
                </a:solidFill>
              </a:rPr>
              <a:t>Nhận dạng và vượt qua các rào cản để học</a:t>
            </a:r>
          </a:p>
          <a:p>
            <a:pPr algn="dist" eaLnBrk="1" hangingPunct="1">
              <a:lnSpc>
                <a:spcPct val="125000"/>
              </a:lnSpc>
              <a:buFontTx/>
              <a:buNone/>
              <a:defRPr/>
            </a:pPr>
            <a:r>
              <a:rPr lang="en-US" sz="2200" smtClean="0">
                <a:solidFill>
                  <a:srgbClr val="FFFFFF"/>
                </a:solidFill>
              </a:rPr>
              <a:t>Là người chịu trách nhiệm đào tạo, tại sao chúng ta lại phải cố tìm hiểu quá trình học? Câu trả lời là: công việc của chuyên gia đào tạo là khích động nhân viên khao khát được học và làm cho việc học trở nên dễ dàng – để làm điều này, cần phải hiểu được gốc rễ mọi người học như thế nào.</a:t>
            </a:r>
          </a:p>
          <a:p>
            <a:pPr eaLnBrk="1" hangingPunct="1">
              <a:lnSpc>
                <a:spcPct val="125000"/>
              </a:lnSpc>
              <a:buFontTx/>
              <a:buNone/>
              <a:defRPr/>
            </a:pPr>
            <a:r>
              <a:rPr lang="en-US" sz="2200" smtClean="0">
                <a:solidFill>
                  <a:srgbClr val="FFFFFF"/>
                </a:solidFill>
              </a:rPr>
              <a:t>Hãy nhìn lại cuộc đời bạn và tự hỏi mình đã học các thứ như thế nào?</a:t>
            </a:r>
          </a:p>
        </p:txBody>
      </p:sp>
    </p:spTree>
  </p:cSld>
  <p:clrMapOvr>
    <a:masterClrMapping/>
  </p:clrMapOvr>
  <p:transition spd="slow">
    <p:checke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1905000" y="228600"/>
            <a:ext cx="7086600" cy="1143000"/>
          </a:xfrm>
        </p:spPr>
        <p:txBody>
          <a:bodyPr/>
          <a:lstStyle/>
          <a:p>
            <a:pPr eaLnBrk="1" hangingPunct="1">
              <a:defRPr/>
            </a:pPr>
            <a:r>
              <a:rPr lang="en-US" sz="3200" smtClean="0">
                <a:solidFill>
                  <a:srgbClr val="FFFF00"/>
                </a:solidFill>
              </a:rPr>
              <a:t>NỘI DUNG CHƯƠNG TRÌNH:</a:t>
            </a:r>
          </a:p>
        </p:txBody>
      </p:sp>
      <p:sp>
        <p:nvSpPr>
          <p:cNvPr id="10243" name="Rectangle 3"/>
          <p:cNvSpPr>
            <a:spLocks noGrp="1" noChangeArrowheads="1"/>
          </p:cNvSpPr>
          <p:nvPr>
            <p:ph idx="1"/>
          </p:nvPr>
        </p:nvSpPr>
        <p:spPr>
          <a:xfrm>
            <a:off x="661988" y="1447800"/>
            <a:ext cx="7772400" cy="4953000"/>
          </a:xfrm>
          <a:ln>
            <a:solidFill>
              <a:schemeClr val="accent2"/>
            </a:solidFill>
          </a:ln>
        </p:spPr>
        <p:txBody>
          <a:bodyPr/>
          <a:lstStyle/>
          <a:p>
            <a:pPr marL="547688" indent="-609600" eaLnBrk="1" hangingPunct="1">
              <a:lnSpc>
                <a:spcPct val="125000"/>
              </a:lnSpc>
              <a:buFontTx/>
              <a:buAutoNum type="arabicPeriod"/>
              <a:defRPr/>
            </a:pPr>
            <a:r>
              <a:rPr lang="en-US" sz="2400" dirty="0" smtClean="0">
                <a:solidFill>
                  <a:srgbClr val="FFFFFF"/>
                </a:solidFill>
              </a:rPr>
              <a:t>GIỚI THIỆU</a:t>
            </a:r>
          </a:p>
          <a:p>
            <a:pPr marL="547688" indent="-609600" eaLnBrk="1" hangingPunct="1">
              <a:lnSpc>
                <a:spcPct val="125000"/>
              </a:lnSpc>
              <a:buFontTx/>
              <a:buAutoNum type="arabicPeriod"/>
              <a:defRPr/>
            </a:pPr>
            <a:r>
              <a:rPr lang="en-US" sz="2400" dirty="0" smtClean="0">
                <a:solidFill>
                  <a:srgbClr val="FFFFFF"/>
                </a:solidFill>
              </a:rPr>
              <a:t>KHÁI NIỆM ĐÀO TẠO</a:t>
            </a:r>
          </a:p>
          <a:p>
            <a:pPr marL="547688" indent="-609600" eaLnBrk="1" hangingPunct="1">
              <a:lnSpc>
                <a:spcPct val="125000"/>
              </a:lnSpc>
              <a:buFontTx/>
              <a:buAutoNum type="arabicPeriod"/>
              <a:defRPr/>
            </a:pPr>
            <a:r>
              <a:rPr lang="en-US" sz="2400" dirty="0" smtClean="0">
                <a:solidFill>
                  <a:srgbClr val="FFFFFF"/>
                </a:solidFill>
              </a:rPr>
              <a:t>MỌI NGƯỜI HỌC NHƯ THẾ NÀO?</a:t>
            </a:r>
          </a:p>
          <a:p>
            <a:pPr marL="547688" indent="-609600" eaLnBrk="1" hangingPunct="1">
              <a:lnSpc>
                <a:spcPct val="125000"/>
              </a:lnSpc>
              <a:buFontTx/>
              <a:buAutoNum type="arabicPeriod"/>
              <a:defRPr/>
            </a:pPr>
            <a:r>
              <a:rPr lang="en-US" sz="2400" dirty="0" smtClean="0">
                <a:solidFill>
                  <a:srgbClr val="FFFFFF"/>
                </a:solidFill>
              </a:rPr>
              <a:t>NHIỆM VỤ NÓI</a:t>
            </a:r>
          </a:p>
          <a:p>
            <a:pPr marL="547688" indent="-609600" eaLnBrk="1" hangingPunct="1">
              <a:lnSpc>
                <a:spcPct val="125000"/>
              </a:lnSpc>
              <a:buFontTx/>
              <a:buAutoNum type="arabicPeriod"/>
              <a:defRPr/>
            </a:pPr>
            <a:r>
              <a:rPr lang="en-US" sz="2400" dirty="0" smtClean="0">
                <a:solidFill>
                  <a:srgbClr val="FFFFFF"/>
                </a:solidFill>
              </a:rPr>
              <a:t>SỬ DỤNG CÂU HỎI</a:t>
            </a:r>
          </a:p>
          <a:p>
            <a:pPr marL="547688" indent="-609600" eaLnBrk="1" hangingPunct="1">
              <a:lnSpc>
                <a:spcPct val="125000"/>
              </a:lnSpc>
              <a:buFontTx/>
              <a:buAutoNum type="arabicPeriod"/>
              <a:defRPr/>
            </a:pPr>
            <a:r>
              <a:rPr lang="en-US" sz="2400" dirty="0" smtClean="0">
                <a:solidFill>
                  <a:srgbClr val="FFFFFF"/>
                </a:solidFill>
              </a:rPr>
              <a:t>SỬ DỤNG THIẾT BỊ HỖ TRỢ</a:t>
            </a:r>
          </a:p>
          <a:p>
            <a:pPr marL="547688" indent="-609600" eaLnBrk="1" hangingPunct="1">
              <a:lnSpc>
                <a:spcPct val="125000"/>
              </a:lnSpc>
              <a:buFontTx/>
              <a:buAutoNum type="arabicPeriod"/>
              <a:defRPr/>
            </a:pPr>
            <a:r>
              <a:rPr lang="en-US" sz="2400" dirty="0" smtClean="0">
                <a:solidFill>
                  <a:srgbClr val="FFFFFF"/>
                </a:solidFill>
              </a:rPr>
              <a:t>NHIỆM VỤ HƯỚNG DẪN THỰC HÀNH</a:t>
            </a:r>
          </a:p>
          <a:p>
            <a:pPr marL="547688" indent="-609600" eaLnBrk="1" hangingPunct="1">
              <a:lnSpc>
                <a:spcPct val="125000"/>
              </a:lnSpc>
              <a:buFontTx/>
              <a:buAutoNum type="arabicPeriod"/>
              <a:defRPr/>
            </a:pPr>
            <a:r>
              <a:rPr lang="en-US" sz="2400" dirty="0" smtClean="0">
                <a:solidFill>
                  <a:srgbClr val="FFFFFF"/>
                </a:solidFill>
              </a:rPr>
              <a:t>KỸ NĂNG HUẤN LUYỆN</a:t>
            </a:r>
          </a:p>
          <a:p>
            <a:pPr marL="547688" indent="-609600" eaLnBrk="1" hangingPunct="1">
              <a:lnSpc>
                <a:spcPct val="125000"/>
              </a:lnSpc>
              <a:buFontTx/>
              <a:buAutoNum type="arabicPeriod"/>
              <a:defRPr/>
            </a:pPr>
            <a:r>
              <a:rPr lang="en-US" sz="2400" dirty="0" smtClean="0">
                <a:solidFill>
                  <a:srgbClr val="FFFFFF"/>
                </a:solidFill>
              </a:rPr>
              <a:t>ÁP DỤNG ĐÀO TẠO VÀO CÔNG VIỆC</a:t>
            </a:r>
          </a:p>
        </p:txBody>
      </p:sp>
    </p:spTree>
  </p:cSld>
  <p:clrMapOvr>
    <a:masterClrMapping/>
  </p:clrMapOvr>
  <p:transition spd="slow">
    <p:checke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ln>
            <a:solidFill>
              <a:schemeClr val="accent6"/>
            </a:solidFill>
          </a:ln>
        </p:spPr>
        <p:txBody>
          <a:bodyPr/>
          <a:lstStyle/>
          <a:p>
            <a:pPr algn="just" eaLnBrk="1" hangingPunct="1">
              <a:lnSpc>
                <a:spcPct val="150000"/>
              </a:lnSpc>
              <a:defRPr/>
            </a:pPr>
            <a:r>
              <a:rPr lang="en-US" smtClean="0">
                <a:solidFill>
                  <a:srgbClr val="FFFFFF"/>
                </a:solidFill>
              </a:rPr>
              <a:t>Tất cả mọi người đã học thông qua 1 hoặc 5 giác quan:  nhìn; nghe; ngửi; nếm; sờ. Ví dụ thông qua nhìn &amp; nghe, anh học cách đọc như thế nào. Các giác quan nhận thông tin và truyền về não bộ.</a:t>
            </a:r>
          </a:p>
          <a:p>
            <a:pPr algn="just" eaLnBrk="1" hangingPunct="1">
              <a:defRPr/>
            </a:pPr>
            <a:endParaRPr lang="en-US" smtClean="0"/>
          </a:p>
        </p:txBody>
      </p:sp>
    </p:spTree>
  </p:cSld>
  <p:clrMapOvr>
    <a:masterClrMapping/>
  </p:clrMapOvr>
  <p:transition spd="slow">
    <p:checke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3"/>
          <p:cNvSpPr>
            <a:spLocks noGrp="1" noChangeArrowheads="1"/>
          </p:cNvSpPr>
          <p:nvPr>
            <p:ph idx="1"/>
          </p:nvPr>
        </p:nvSpPr>
        <p:spPr>
          <a:xfrm>
            <a:off x="457200" y="1676400"/>
            <a:ext cx="8229600" cy="3733800"/>
          </a:xfrm>
          <a:ln>
            <a:solidFill>
              <a:schemeClr val="accent2"/>
            </a:solidFill>
          </a:ln>
        </p:spPr>
        <p:txBody>
          <a:bodyPr/>
          <a:lstStyle/>
          <a:p>
            <a:pPr algn="just" eaLnBrk="1" hangingPunct="1">
              <a:lnSpc>
                <a:spcPct val="150000"/>
              </a:lnSpc>
              <a:defRPr/>
            </a:pPr>
            <a:endParaRPr lang="en-US" sz="2200" smtClean="0">
              <a:solidFill>
                <a:srgbClr val="FFFFFF"/>
              </a:solidFill>
            </a:endParaRPr>
          </a:p>
          <a:p>
            <a:pPr algn="just" eaLnBrk="1" hangingPunct="1">
              <a:lnSpc>
                <a:spcPct val="150000"/>
              </a:lnSpc>
              <a:defRPr/>
            </a:pPr>
            <a:endParaRPr lang="en-US" sz="2200" smtClean="0">
              <a:solidFill>
                <a:srgbClr val="FFFFFF"/>
              </a:solidFill>
            </a:endParaRPr>
          </a:p>
          <a:p>
            <a:pPr eaLnBrk="1" hangingPunct="1">
              <a:buFontTx/>
              <a:buNone/>
              <a:defRPr/>
            </a:pPr>
            <a:endParaRPr lang="en-US" sz="2200" smtClean="0">
              <a:solidFill>
                <a:srgbClr val="FFFFFF"/>
              </a:solidFill>
              <a:cs typeface="Arial" charset="0"/>
            </a:endParaRPr>
          </a:p>
        </p:txBody>
      </p:sp>
      <p:sp>
        <p:nvSpPr>
          <p:cNvPr id="32771" name="Rectangle 6"/>
          <p:cNvSpPr>
            <a:spLocks noChangeArrowheads="1"/>
          </p:cNvSpPr>
          <p:nvPr/>
        </p:nvSpPr>
        <p:spPr bwMode="auto">
          <a:xfrm>
            <a:off x="5791200" y="2286000"/>
            <a:ext cx="1524000" cy="457200"/>
          </a:xfrm>
          <a:prstGeom prst="rect">
            <a:avLst/>
          </a:prstGeom>
          <a:solidFill>
            <a:schemeClr val="accent1"/>
          </a:solidFill>
          <a:ln w="9525">
            <a:solidFill>
              <a:schemeClr val="tx1"/>
            </a:solidFill>
            <a:miter lim="800000"/>
            <a:headEnd/>
            <a:tailEnd/>
          </a:ln>
        </p:spPr>
        <p:txBody>
          <a:bodyPr wrap="none" anchor="ctr"/>
          <a:lstStyle/>
          <a:p>
            <a:pPr algn="ctr"/>
            <a:r>
              <a:rPr lang="en-US"/>
              <a:t>Thị giác</a:t>
            </a:r>
          </a:p>
        </p:txBody>
      </p:sp>
      <p:sp>
        <p:nvSpPr>
          <p:cNvPr id="32772" name="Rectangle 8"/>
          <p:cNvSpPr>
            <a:spLocks noChangeArrowheads="1"/>
          </p:cNvSpPr>
          <p:nvPr/>
        </p:nvSpPr>
        <p:spPr bwMode="auto">
          <a:xfrm>
            <a:off x="3352800" y="2895600"/>
            <a:ext cx="1371600" cy="914400"/>
          </a:xfrm>
          <a:prstGeom prst="rect">
            <a:avLst/>
          </a:prstGeom>
          <a:solidFill>
            <a:schemeClr val="accent1"/>
          </a:solidFill>
          <a:ln w="9525">
            <a:solidFill>
              <a:schemeClr val="tx1"/>
            </a:solidFill>
            <a:miter lim="800000"/>
            <a:headEnd/>
            <a:tailEnd/>
          </a:ln>
        </p:spPr>
        <p:txBody>
          <a:bodyPr wrap="none" anchor="ctr"/>
          <a:lstStyle/>
          <a:p>
            <a:pPr algn="ctr"/>
            <a:r>
              <a:rPr lang="en-US"/>
              <a:t>Não bộ</a:t>
            </a:r>
          </a:p>
        </p:txBody>
      </p:sp>
      <p:sp>
        <p:nvSpPr>
          <p:cNvPr id="32773" name="Rectangle 10"/>
          <p:cNvSpPr>
            <a:spLocks noChangeArrowheads="1"/>
          </p:cNvSpPr>
          <p:nvPr/>
        </p:nvSpPr>
        <p:spPr bwMode="auto">
          <a:xfrm>
            <a:off x="762000" y="4267200"/>
            <a:ext cx="1447800" cy="533400"/>
          </a:xfrm>
          <a:prstGeom prst="rect">
            <a:avLst/>
          </a:prstGeom>
          <a:solidFill>
            <a:schemeClr val="accent1"/>
          </a:solidFill>
          <a:ln w="9525">
            <a:solidFill>
              <a:schemeClr val="tx1"/>
            </a:solidFill>
            <a:miter lim="800000"/>
            <a:headEnd/>
            <a:tailEnd/>
          </a:ln>
        </p:spPr>
        <p:txBody>
          <a:bodyPr wrap="none" anchor="ctr"/>
          <a:lstStyle/>
          <a:p>
            <a:pPr algn="ctr"/>
            <a:r>
              <a:rPr lang="en-US"/>
              <a:t>Vị giác</a:t>
            </a:r>
          </a:p>
        </p:txBody>
      </p:sp>
      <p:sp>
        <p:nvSpPr>
          <p:cNvPr id="32774" name="Rectangle 11"/>
          <p:cNvSpPr>
            <a:spLocks noChangeArrowheads="1"/>
          </p:cNvSpPr>
          <p:nvPr/>
        </p:nvSpPr>
        <p:spPr bwMode="auto">
          <a:xfrm>
            <a:off x="6019800" y="4267200"/>
            <a:ext cx="1447800" cy="609600"/>
          </a:xfrm>
          <a:prstGeom prst="rect">
            <a:avLst/>
          </a:prstGeom>
          <a:solidFill>
            <a:schemeClr val="accent1"/>
          </a:solidFill>
          <a:ln w="9525">
            <a:solidFill>
              <a:schemeClr val="tx1"/>
            </a:solidFill>
            <a:miter lim="800000"/>
            <a:headEnd/>
            <a:tailEnd/>
          </a:ln>
        </p:spPr>
        <p:txBody>
          <a:bodyPr wrap="none" anchor="ctr"/>
          <a:lstStyle/>
          <a:p>
            <a:pPr algn="ctr"/>
            <a:r>
              <a:rPr lang="en-US"/>
              <a:t>Thính giác</a:t>
            </a:r>
          </a:p>
        </p:txBody>
      </p:sp>
      <p:sp>
        <p:nvSpPr>
          <p:cNvPr id="32775" name="Rectangle 17"/>
          <p:cNvSpPr>
            <a:spLocks noChangeArrowheads="1"/>
          </p:cNvSpPr>
          <p:nvPr/>
        </p:nvSpPr>
        <p:spPr bwMode="auto">
          <a:xfrm>
            <a:off x="3124200" y="4572000"/>
            <a:ext cx="1905000" cy="609600"/>
          </a:xfrm>
          <a:prstGeom prst="rect">
            <a:avLst/>
          </a:prstGeom>
          <a:solidFill>
            <a:schemeClr val="accent1"/>
          </a:solidFill>
          <a:ln w="9525">
            <a:solidFill>
              <a:schemeClr val="tx1"/>
            </a:solidFill>
            <a:miter lim="800000"/>
            <a:headEnd/>
            <a:tailEnd/>
          </a:ln>
        </p:spPr>
        <p:txBody>
          <a:bodyPr wrap="none" anchor="ctr"/>
          <a:lstStyle/>
          <a:p>
            <a:pPr algn="ctr"/>
            <a:r>
              <a:rPr lang="en-US"/>
              <a:t>Khíu giác</a:t>
            </a:r>
          </a:p>
        </p:txBody>
      </p:sp>
      <p:sp>
        <p:nvSpPr>
          <p:cNvPr id="32776" name="Rectangle 5"/>
          <p:cNvSpPr>
            <a:spLocks noChangeArrowheads="1"/>
          </p:cNvSpPr>
          <p:nvPr/>
        </p:nvSpPr>
        <p:spPr bwMode="auto">
          <a:xfrm>
            <a:off x="914400" y="2286000"/>
            <a:ext cx="1371600" cy="457200"/>
          </a:xfrm>
          <a:prstGeom prst="rect">
            <a:avLst/>
          </a:prstGeom>
          <a:solidFill>
            <a:schemeClr val="accent1"/>
          </a:solidFill>
          <a:ln w="9525">
            <a:solidFill>
              <a:schemeClr val="tx1"/>
            </a:solidFill>
            <a:miter lim="800000"/>
            <a:headEnd/>
            <a:tailEnd/>
          </a:ln>
        </p:spPr>
        <p:txBody>
          <a:bodyPr wrap="none" anchor="ctr"/>
          <a:lstStyle/>
          <a:p>
            <a:pPr algn="ctr"/>
            <a:r>
              <a:rPr lang="en-US"/>
              <a:t>Xúc giác</a:t>
            </a:r>
          </a:p>
        </p:txBody>
      </p:sp>
    </p:spTree>
  </p:cSld>
  <p:clrMapOvr>
    <a:masterClrMapping/>
  </p:clrMapOvr>
  <p:transition spd="slow">
    <p:checke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1905000" y="228600"/>
            <a:ext cx="7086600" cy="1219200"/>
          </a:xfrm>
        </p:spPr>
        <p:txBody>
          <a:bodyPr/>
          <a:lstStyle/>
          <a:p>
            <a:pPr eaLnBrk="1" hangingPunct="1">
              <a:defRPr/>
            </a:pPr>
            <a:r>
              <a:rPr lang="en-US" sz="4000" dirty="0" smtClean="0">
                <a:solidFill>
                  <a:srgbClr val="FFFF00"/>
                </a:solidFill>
              </a:rPr>
              <a:t>a. </a:t>
            </a:r>
            <a:r>
              <a:rPr lang="en-US" sz="4000" dirty="0" err="1" smtClean="0">
                <a:solidFill>
                  <a:srgbClr val="FFFF00"/>
                </a:solidFill>
              </a:rPr>
              <a:t>Vai</a:t>
            </a:r>
            <a:r>
              <a:rPr lang="en-US" sz="4000" dirty="0" smtClean="0">
                <a:solidFill>
                  <a:srgbClr val="FFFF00"/>
                </a:solidFill>
              </a:rPr>
              <a:t> </a:t>
            </a:r>
            <a:r>
              <a:rPr lang="en-US" sz="4000" dirty="0" err="1" smtClean="0">
                <a:solidFill>
                  <a:srgbClr val="FFFF00"/>
                </a:solidFill>
              </a:rPr>
              <a:t>trò</a:t>
            </a:r>
            <a:r>
              <a:rPr lang="en-US" sz="4000" dirty="0" smtClean="0">
                <a:solidFill>
                  <a:srgbClr val="FFFF00"/>
                </a:solidFill>
              </a:rPr>
              <a:t> </a:t>
            </a:r>
            <a:r>
              <a:rPr lang="en-US" sz="4000" dirty="0" err="1" smtClean="0">
                <a:solidFill>
                  <a:srgbClr val="FFFF00"/>
                </a:solidFill>
              </a:rPr>
              <a:t>của</a:t>
            </a:r>
            <a:r>
              <a:rPr lang="en-US" sz="4000" dirty="0" smtClean="0">
                <a:solidFill>
                  <a:srgbClr val="FFFF00"/>
                </a:solidFill>
              </a:rPr>
              <a:t> </a:t>
            </a:r>
            <a:r>
              <a:rPr lang="en-US" sz="4000" dirty="0" err="1" smtClean="0">
                <a:solidFill>
                  <a:srgbClr val="FFFF00"/>
                </a:solidFill>
              </a:rPr>
              <a:t>người</a:t>
            </a:r>
            <a:r>
              <a:rPr lang="en-US" sz="4000" dirty="0" smtClean="0">
                <a:solidFill>
                  <a:srgbClr val="FFFF00"/>
                </a:solidFill>
              </a:rPr>
              <a:t> </a:t>
            </a:r>
            <a:r>
              <a:rPr lang="en-US" sz="4000" dirty="0" err="1" smtClean="0">
                <a:solidFill>
                  <a:srgbClr val="FFFF00"/>
                </a:solidFill>
              </a:rPr>
              <a:t>đào</a:t>
            </a:r>
            <a:r>
              <a:rPr lang="en-US" sz="4000" dirty="0" smtClean="0">
                <a:solidFill>
                  <a:srgbClr val="FFFF00"/>
                </a:solidFill>
              </a:rPr>
              <a:t> </a:t>
            </a:r>
            <a:r>
              <a:rPr lang="en-US" sz="4000" dirty="0" err="1" smtClean="0">
                <a:solidFill>
                  <a:srgbClr val="FFFF00"/>
                </a:solidFill>
              </a:rPr>
              <a:t>tạo</a:t>
            </a:r>
            <a:endParaRPr lang="en-US" sz="4000" dirty="0" smtClean="0">
              <a:solidFill>
                <a:srgbClr val="FFFF00"/>
              </a:solidFill>
            </a:endParaRPr>
          </a:p>
        </p:txBody>
      </p:sp>
      <p:sp>
        <p:nvSpPr>
          <p:cNvPr id="30723" name="Rectangle 3"/>
          <p:cNvSpPr>
            <a:spLocks noGrp="1" noChangeArrowheads="1"/>
          </p:cNvSpPr>
          <p:nvPr>
            <p:ph idx="1"/>
          </p:nvPr>
        </p:nvSpPr>
        <p:spPr>
          <a:ln>
            <a:solidFill>
              <a:schemeClr val="accent2"/>
            </a:solidFill>
          </a:ln>
        </p:spPr>
        <p:txBody>
          <a:bodyPr/>
          <a:lstStyle/>
          <a:p>
            <a:pPr eaLnBrk="1" hangingPunct="1">
              <a:lnSpc>
                <a:spcPct val="80000"/>
              </a:lnSpc>
              <a:buFontTx/>
              <a:buNone/>
              <a:defRPr/>
            </a:pPr>
            <a:r>
              <a:rPr lang="en-US" sz="2200" b="1" u="sng" dirty="0" err="1" smtClean="0">
                <a:solidFill>
                  <a:srgbClr val="FFFFFF"/>
                </a:solidFill>
              </a:rPr>
              <a:t>Mong</a:t>
            </a:r>
            <a:r>
              <a:rPr lang="en-US" sz="2200" b="1" u="sng" dirty="0" smtClean="0">
                <a:solidFill>
                  <a:srgbClr val="FFFFFF"/>
                </a:solidFill>
              </a:rPr>
              <a:t> </a:t>
            </a:r>
            <a:r>
              <a:rPr lang="en-US" sz="2200" b="1" u="sng" dirty="0" err="1" smtClean="0">
                <a:solidFill>
                  <a:srgbClr val="FFFFFF"/>
                </a:solidFill>
              </a:rPr>
              <a:t>muốn</a:t>
            </a:r>
            <a:r>
              <a:rPr lang="en-US" sz="2200" b="1" u="sng" dirty="0" smtClean="0">
                <a:solidFill>
                  <a:srgbClr val="FFFFFF"/>
                </a:solidFill>
              </a:rPr>
              <a:t> </a:t>
            </a:r>
            <a:r>
              <a:rPr lang="en-US" sz="2200" b="1" u="sng" dirty="0" err="1" smtClean="0">
                <a:solidFill>
                  <a:srgbClr val="FFFFFF"/>
                </a:solidFill>
              </a:rPr>
              <a:t>đạt</a:t>
            </a:r>
            <a:r>
              <a:rPr lang="en-US" sz="2200" b="1" u="sng" dirty="0" smtClean="0">
                <a:solidFill>
                  <a:srgbClr val="FFFFFF"/>
                </a:solidFill>
              </a:rPr>
              <a:t> </a:t>
            </a:r>
            <a:r>
              <a:rPr lang="en-US" sz="2200" b="1" u="sng" dirty="0" err="1" smtClean="0">
                <a:solidFill>
                  <a:srgbClr val="FFFFFF"/>
                </a:solidFill>
              </a:rPr>
              <a:t>được</a:t>
            </a:r>
            <a:r>
              <a:rPr lang="en-US" sz="2200" b="1" u="sng" dirty="0" smtClean="0">
                <a:solidFill>
                  <a:srgbClr val="FFFFFF"/>
                </a:solidFill>
              </a:rPr>
              <a:t>.</a:t>
            </a:r>
          </a:p>
          <a:p>
            <a:pPr eaLnBrk="1" hangingPunct="1">
              <a:lnSpc>
                <a:spcPct val="80000"/>
              </a:lnSpc>
              <a:buFontTx/>
              <a:buNone/>
              <a:defRPr/>
            </a:pPr>
            <a:endParaRPr lang="en-US" sz="2200" b="1" u="sng" dirty="0" smtClean="0">
              <a:solidFill>
                <a:srgbClr val="FFFFFF"/>
              </a:solidFill>
            </a:endParaRPr>
          </a:p>
          <a:p>
            <a:pPr algn="r" eaLnBrk="1" hangingPunct="1">
              <a:lnSpc>
                <a:spcPct val="150000"/>
              </a:lnSpc>
              <a:buFontTx/>
              <a:buNone/>
              <a:defRPr/>
            </a:pPr>
            <a:r>
              <a:rPr lang="en-US" sz="2200" dirty="0" err="1" smtClean="0">
                <a:solidFill>
                  <a:srgbClr val="FFFFFF"/>
                </a:solidFill>
              </a:rPr>
              <a:t>Trong</a:t>
            </a:r>
            <a:r>
              <a:rPr lang="en-US" sz="2200" dirty="0" smtClean="0">
                <a:solidFill>
                  <a:srgbClr val="FFFFFF"/>
                </a:solidFill>
              </a:rPr>
              <a:t> </a:t>
            </a:r>
            <a:r>
              <a:rPr lang="en-US" sz="2200" dirty="0" err="1" smtClean="0">
                <a:solidFill>
                  <a:srgbClr val="FFFFFF"/>
                </a:solidFill>
              </a:rPr>
              <a:t>các</a:t>
            </a:r>
            <a:r>
              <a:rPr lang="en-US" sz="2200" dirty="0" smtClean="0">
                <a:solidFill>
                  <a:srgbClr val="FFFFFF"/>
                </a:solidFill>
              </a:rPr>
              <a:t> </a:t>
            </a:r>
            <a:r>
              <a:rPr lang="en-US" sz="2200" dirty="0" err="1" smtClean="0">
                <a:solidFill>
                  <a:srgbClr val="FFFFFF"/>
                </a:solidFill>
              </a:rPr>
              <a:t>tình</a:t>
            </a:r>
            <a:r>
              <a:rPr lang="en-US" sz="2200" dirty="0" smtClean="0">
                <a:solidFill>
                  <a:srgbClr val="FFFFFF"/>
                </a:solidFill>
              </a:rPr>
              <a:t> </a:t>
            </a:r>
            <a:r>
              <a:rPr lang="en-US" sz="2200" dirty="0" err="1" smtClean="0">
                <a:solidFill>
                  <a:srgbClr val="FFFFFF"/>
                </a:solidFill>
              </a:rPr>
              <a:t>huống</a:t>
            </a:r>
            <a:r>
              <a:rPr lang="en-US" sz="2200" dirty="0" smtClean="0">
                <a:solidFill>
                  <a:srgbClr val="FFFFFF"/>
                </a:solidFill>
              </a:rPr>
              <a:t> </a:t>
            </a:r>
            <a:r>
              <a:rPr lang="en-US" sz="2200" dirty="0" err="1" smtClean="0">
                <a:solidFill>
                  <a:srgbClr val="FFFFFF"/>
                </a:solidFill>
              </a:rPr>
              <a:t>công</a:t>
            </a:r>
            <a:r>
              <a:rPr lang="en-US" sz="2200" dirty="0" smtClean="0">
                <a:solidFill>
                  <a:srgbClr val="FFFFFF"/>
                </a:solidFill>
              </a:rPr>
              <a:t> </a:t>
            </a:r>
            <a:r>
              <a:rPr lang="en-US" sz="2200" dirty="0" err="1" smtClean="0">
                <a:solidFill>
                  <a:srgbClr val="FFFFFF"/>
                </a:solidFill>
              </a:rPr>
              <a:t>việc</a:t>
            </a:r>
            <a:r>
              <a:rPr lang="en-US" sz="2200" dirty="0" smtClean="0">
                <a:solidFill>
                  <a:srgbClr val="FFFFFF"/>
                </a:solidFill>
              </a:rPr>
              <a:t>, </a:t>
            </a:r>
            <a:r>
              <a:rPr lang="en-US" sz="2200" dirty="0" err="1" smtClean="0">
                <a:solidFill>
                  <a:srgbClr val="FFFFFF"/>
                </a:solidFill>
              </a:rPr>
              <a:t>một</a:t>
            </a:r>
            <a:r>
              <a:rPr lang="en-US" sz="2200" dirty="0" smtClean="0">
                <a:solidFill>
                  <a:srgbClr val="FFFFFF"/>
                </a:solidFill>
              </a:rPr>
              <a:t> </a:t>
            </a:r>
            <a:r>
              <a:rPr lang="en-US" sz="2200" dirty="0" err="1" smtClean="0">
                <a:solidFill>
                  <a:srgbClr val="FFFFFF"/>
                </a:solidFill>
              </a:rPr>
              <a:t>số</a:t>
            </a:r>
            <a:r>
              <a:rPr lang="en-US" sz="2200" dirty="0" smtClean="0">
                <a:solidFill>
                  <a:srgbClr val="FFFFFF"/>
                </a:solidFill>
              </a:rPr>
              <a:t> </a:t>
            </a:r>
            <a:r>
              <a:rPr lang="en-US" sz="2200" dirty="0" err="1" smtClean="0">
                <a:solidFill>
                  <a:srgbClr val="FFFFFF"/>
                </a:solidFill>
              </a:rPr>
              <a:t>người</a:t>
            </a:r>
            <a:r>
              <a:rPr lang="en-US" sz="2200" dirty="0" smtClean="0">
                <a:solidFill>
                  <a:srgbClr val="FFFFFF"/>
                </a:solidFill>
              </a:rPr>
              <a:t> </a:t>
            </a:r>
            <a:r>
              <a:rPr lang="en-US" sz="2200" dirty="0" err="1" smtClean="0">
                <a:solidFill>
                  <a:srgbClr val="FFFFFF"/>
                </a:solidFill>
              </a:rPr>
              <a:t>học</a:t>
            </a:r>
            <a:r>
              <a:rPr lang="en-US" sz="2200" dirty="0" smtClean="0">
                <a:solidFill>
                  <a:srgbClr val="FFFFFF"/>
                </a:solidFill>
              </a:rPr>
              <a:t> </a:t>
            </a:r>
            <a:r>
              <a:rPr lang="en-US" sz="2200" dirty="0" err="1" smtClean="0">
                <a:solidFill>
                  <a:srgbClr val="FFFFFF"/>
                </a:solidFill>
              </a:rPr>
              <a:t>có</a:t>
            </a:r>
            <a:r>
              <a:rPr lang="en-US" sz="2200" dirty="0" smtClean="0">
                <a:solidFill>
                  <a:srgbClr val="FFFFFF"/>
                </a:solidFill>
              </a:rPr>
              <a:t> </a:t>
            </a:r>
            <a:r>
              <a:rPr lang="en-US" sz="2200" dirty="0" err="1" smtClean="0">
                <a:solidFill>
                  <a:srgbClr val="FFFFFF"/>
                </a:solidFill>
              </a:rPr>
              <a:t>mong</a:t>
            </a:r>
            <a:r>
              <a:rPr lang="en-US" sz="2200" dirty="0" smtClean="0">
                <a:solidFill>
                  <a:srgbClr val="FFFFFF"/>
                </a:solidFill>
              </a:rPr>
              <a:t> </a:t>
            </a:r>
            <a:r>
              <a:rPr lang="en-US" sz="2200" dirty="0" err="1" smtClean="0">
                <a:solidFill>
                  <a:srgbClr val="FFFFFF"/>
                </a:solidFill>
              </a:rPr>
              <a:t>muốn</a:t>
            </a:r>
            <a:r>
              <a:rPr lang="en-US" sz="2200" dirty="0" smtClean="0">
                <a:solidFill>
                  <a:srgbClr val="FFFFFF"/>
                </a:solidFill>
              </a:rPr>
              <a:t> </a:t>
            </a:r>
            <a:r>
              <a:rPr lang="en-US" sz="2200" dirty="0" err="1" smtClean="0">
                <a:solidFill>
                  <a:srgbClr val="FFFFFF"/>
                </a:solidFill>
              </a:rPr>
              <a:t>đạt</a:t>
            </a:r>
            <a:r>
              <a:rPr lang="en-US" sz="2200" dirty="0" smtClean="0">
                <a:solidFill>
                  <a:srgbClr val="FFFFFF"/>
                </a:solidFill>
              </a:rPr>
              <a:t> </a:t>
            </a:r>
            <a:r>
              <a:rPr lang="en-US" sz="2200" dirty="0" err="1" smtClean="0">
                <a:solidFill>
                  <a:srgbClr val="FFFFFF"/>
                </a:solidFill>
              </a:rPr>
              <a:t>được</a:t>
            </a:r>
            <a:r>
              <a:rPr lang="en-US" sz="2200" dirty="0" smtClean="0">
                <a:solidFill>
                  <a:srgbClr val="FFFFFF"/>
                </a:solidFill>
              </a:rPr>
              <a:t> </a:t>
            </a:r>
            <a:r>
              <a:rPr lang="en-US" sz="2200" dirty="0" err="1" smtClean="0">
                <a:solidFill>
                  <a:srgbClr val="FFFFFF"/>
                </a:solidFill>
              </a:rPr>
              <a:t>một</a:t>
            </a:r>
            <a:r>
              <a:rPr lang="en-US" sz="2200" dirty="0" smtClean="0">
                <a:solidFill>
                  <a:srgbClr val="FFFFFF"/>
                </a:solidFill>
              </a:rPr>
              <a:t> </a:t>
            </a:r>
            <a:r>
              <a:rPr lang="en-US" sz="2200" dirty="0" err="1" smtClean="0">
                <a:solidFill>
                  <a:srgbClr val="FFFFFF"/>
                </a:solidFill>
              </a:rPr>
              <a:t>mức</a:t>
            </a:r>
            <a:r>
              <a:rPr lang="en-US" sz="2200" dirty="0" smtClean="0">
                <a:solidFill>
                  <a:srgbClr val="FFFFFF"/>
                </a:solidFill>
              </a:rPr>
              <a:t> </a:t>
            </a:r>
            <a:r>
              <a:rPr lang="en-US" sz="2200" dirty="0" err="1" smtClean="0">
                <a:solidFill>
                  <a:srgbClr val="FFFFFF"/>
                </a:solidFill>
              </a:rPr>
              <a:t>độ</a:t>
            </a:r>
            <a:r>
              <a:rPr lang="en-US" sz="2200" dirty="0" smtClean="0">
                <a:solidFill>
                  <a:srgbClr val="FFFFFF"/>
                </a:solidFill>
              </a:rPr>
              <a:t> </a:t>
            </a:r>
            <a:r>
              <a:rPr lang="en-US" sz="2200" dirty="0" err="1" smtClean="0">
                <a:solidFill>
                  <a:srgbClr val="FFFFFF"/>
                </a:solidFill>
              </a:rPr>
              <a:t>kỹ</a:t>
            </a:r>
            <a:r>
              <a:rPr lang="en-US" sz="2200" dirty="0" smtClean="0">
                <a:solidFill>
                  <a:srgbClr val="FFFFFF"/>
                </a:solidFill>
              </a:rPr>
              <a:t> </a:t>
            </a:r>
            <a:r>
              <a:rPr lang="en-US" sz="2200" dirty="0" err="1" smtClean="0">
                <a:solidFill>
                  <a:srgbClr val="FFFFFF"/>
                </a:solidFill>
              </a:rPr>
              <a:t>năng</a:t>
            </a:r>
            <a:r>
              <a:rPr lang="en-US" sz="2200" dirty="0" smtClean="0">
                <a:solidFill>
                  <a:srgbClr val="FFFFFF"/>
                </a:solidFill>
              </a:rPr>
              <a:t>  </a:t>
            </a:r>
            <a:r>
              <a:rPr lang="en-US" sz="2200" dirty="0" err="1" smtClean="0">
                <a:solidFill>
                  <a:srgbClr val="FFFFFF"/>
                </a:solidFill>
              </a:rPr>
              <a:t>hoặc</a:t>
            </a:r>
            <a:r>
              <a:rPr lang="en-US" sz="2200" dirty="0" smtClean="0">
                <a:solidFill>
                  <a:srgbClr val="FFFFFF"/>
                </a:solidFill>
              </a:rPr>
              <a:t> </a:t>
            </a:r>
            <a:r>
              <a:rPr lang="en-US" sz="2200" dirty="0" err="1" smtClean="0">
                <a:solidFill>
                  <a:srgbClr val="FFFFFF"/>
                </a:solidFill>
              </a:rPr>
              <a:t>kiến</a:t>
            </a:r>
            <a:r>
              <a:rPr lang="en-US" sz="2200" dirty="0" smtClean="0">
                <a:solidFill>
                  <a:srgbClr val="FFFFFF"/>
                </a:solidFill>
              </a:rPr>
              <a:t> </a:t>
            </a:r>
            <a:r>
              <a:rPr lang="en-US" sz="2200" dirty="0" err="1" smtClean="0">
                <a:solidFill>
                  <a:srgbClr val="FFFFFF"/>
                </a:solidFill>
              </a:rPr>
              <a:t>thức</a:t>
            </a:r>
            <a:r>
              <a:rPr lang="en-US" sz="2200" dirty="0" smtClean="0">
                <a:solidFill>
                  <a:srgbClr val="FFFFFF"/>
                </a:solidFill>
              </a:rPr>
              <a:t> </a:t>
            </a:r>
            <a:r>
              <a:rPr lang="en-US" sz="2200" dirty="0" err="1" smtClean="0">
                <a:solidFill>
                  <a:srgbClr val="FFFFFF"/>
                </a:solidFill>
              </a:rPr>
              <a:t>mới</a:t>
            </a:r>
            <a:r>
              <a:rPr lang="en-US" sz="2200" dirty="0" smtClean="0">
                <a:solidFill>
                  <a:srgbClr val="FFFFFF"/>
                </a:solidFill>
              </a:rPr>
              <a:t>. Do </a:t>
            </a:r>
            <a:r>
              <a:rPr lang="en-US" sz="2200" dirty="0" err="1" smtClean="0">
                <a:solidFill>
                  <a:srgbClr val="FFFFFF"/>
                </a:solidFill>
              </a:rPr>
              <a:t>đó</a:t>
            </a:r>
            <a:r>
              <a:rPr lang="en-US" sz="2200" dirty="0" smtClean="0">
                <a:solidFill>
                  <a:srgbClr val="FFFFFF"/>
                </a:solidFill>
              </a:rPr>
              <a:t> </a:t>
            </a:r>
            <a:r>
              <a:rPr lang="en-US" sz="2200" dirty="0" err="1" smtClean="0">
                <a:solidFill>
                  <a:srgbClr val="FFFFFF"/>
                </a:solidFill>
              </a:rPr>
              <a:t>người</a:t>
            </a:r>
            <a:r>
              <a:rPr lang="en-US" sz="2200" dirty="0" smtClean="0">
                <a:solidFill>
                  <a:srgbClr val="FFFFFF"/>
                </a:solidFill>
              </a:rPr>
              <a:t> </a:t>
            </a:r>
            <a:r>
              <a:rPr lang="en-US" sz="2200" dirty="0" err="1" smtClean="0">
                <a:solidFill>
                  <a:srgbClr val="FFFFFF"/>
                </a:solidFill>
              </a:rPr>
              <a:t>đào</a:t>
            </a:r>
            <a:r>
              <a:rPr lang="en-US" sz="2200" dirty="0" smtClean="0">
                <a:solidFill>
                  <a:srgbClr val="FFFFFF"/>
                </a:solidFill>
              </a:rPr>
              <a:t> </a:t>
            </a:r>
            <a:r>
              <a:rPr lang="en-US" sz="2200" dirty="0" err="1" smtClean="0">
                <a:solidFill>
                  <a:srgbClr val="FFFFFF"/>
                </a:solidFill>
              </a:rPr>
              <a:t>tạo</a:t>
            </a:r>
            <a:r>
              <a:rPr lang="en-US" sz="2200" dirty="0" smtClean="0">
                <a:solidFill>
                  <a:srgbClr val="FFFFFF"/>
                </a:solidFill>
              </a:rPr>
              <a:t> </a:t>
            </a:r>
            <a:r>
              <a:rPr lang="en-US" sz="2200" dirty="0" err="1" smtClean="0">
                <a:solidFill>
                  <a:srgbClr val="FFFFFF"/>
                </a:solidFill>
              </a:rPr>
              <a:t>phải</a:t>
            </a:r>
            <a:r>
              <a:rPr lang="en-US" sz="2200" dirty="0" smtClean="0">
                <a:solidFill>
                  <a:srgbClr val="FFFFFF"/>
                </a:solidFill>
              </a:rPr>
              <a:t> </a:t>
            </a:r>
            <a:r>
              <a:rPr lang="en-US" sz="2200" dirty="0" err="1" smtClean="0">
                <a:solidFill>
                  <a:srgbClr val="FFFFFF"/>
                </a:solidFill>
              </a:rPr>
              <a:t>tạo</a:t>
            </a:r>
            <a:r>
              <a:rPr lang="en-US" sz="2200" dirty="0" smtClean="0">
                <a:solidFill>
                  <a:srgbClr val="FFFFFF"/>
                </a:solidFill>
              </a:rPr>
              <a:t> </a:t>
            </a:r>
            <a:r>
              <a:rPr lang="en-US" sz="2200" dirty="0" err="1" smtClean="0">
                <a:solidFill>
                  <a:srgbClr val="FFFFFF"/>
                </a:solidFill>
              </a:rPr>
              <a:t>động</a:t>
            </a:r>
            <a:r>
              <a:rPr lang="en-US" sz="2200" dirty="0" smtClean="0">
                <a:solidFill>
                  <a:srgbClr val="FFFFFF"/>
                </a:solidFill>
              </a:rPr>
              <a:t> </a:t>
            </a:r>
            <a:r>
              <a:rPr lang="en-US" sz="2200" dirty="0" err="1" smtClean="0">
                <a:solidFill>
                  <a:srgbClr val="FFFFFF"/>
                </a:solidFill>
              </a:rPr>
              <a:t>lực</a:t>
            </a:r>
            <a:r>
              <a:rPr lang="en-US" sz="2200" dirty="0" smtClean="0">
                <a:solidFill>
                  <a:srgbClr val="FFFFFF"/>
                </a:solidFill>
              </a:rPr>
              <a:t> </a:t>
            </a:r>
            <a:r>
              <a:rPr lang="en-US" sz="2200" dirty="0" err="1" smtClean="0">
                <a:solidFill>
                  <a:srgbClr val="FFFFFF"/>
                </a:solidFill>
              </a:rPr>
              <a:t>cho</a:t>
            </a:r>
            <a:r>
              <a:rPr lang="en-US" sz="2200" dirty="0" smtClean="0">
                <a:solidFill>
                  <a:srgbClr val="FFFFFF"/>
                </a:solidFill>
              </a:rPr>
              <a:t> </a:t>
            </a:r>
            <a:r>
              <a:rPr lang="en-US" sz="2200" dirty="0" err="1" smtClean="0">
                <a:solidFill>
                  <a:srgbClr val="FFFFFF"/>
                </a:solidFill>
              </a:rPr>
              <a:t>người</a:t>
            </a:r>
            <a:r>
              <a:rPr lang="en-US" sz="2200" dirty="0" smtClean="0">
                <a:solidFill>
                  <a:srgbClr val="FFFFFF"/>
                </a:solidFill>
              </a:rPr>
              <a:t> </a:t>
            </a:r>
            <a:r>
              <a:rPr lang="en-US" sz="2200" dirty="0" err="1" smtClean="0">
                <a:solidFill>
                  <a:srgbClr val="FFFFFF"/>
                </a:solidFill>
              </a:rPr>
              <a:t>học</a:t>
            </a:r>
            <a:r>
              <a:rPr lang="en-US" sz="2200" dirty="0" smtClean="0">
                <a:solidFill>
                  <a:srgbClr val="FFFFFF"/>
                </a:solidFill>
              </a:rPr>
              <a:t> </a:t>
            </a:r>
            <a:r>
              <a:rPr lang="en-US" sz="2200" dirty="0" err="1" smtClean="0">
                <a:solidFill>
                  <a:srgbClr val="FFFFFF"/>
                </a:solidFill>
              </a:rPr>
              <a:t>bằng</a:t>
            </a:r>
            <a:r>
              <a:rPr lang="en-US" sz="2200" dirty="0" smtClean="0">
                <a:solidFill>
                  <a:srgbClr val="FFFFFF"/>
                </a:solidFill>
              </a:rPr>
              <a:t> </a:t>
            </a:r>
            <a:r>
              <a:rPr lang="en-US" sz="2200" dirty="0" err="1" smtClean="0">
                <a:solidFill>
                  <a:srgbClr val="FFFFFF"/>
                </a:solidFill>
              </a:rPr>
              <a:t>các</a:t>
            </a:r>
            <a:r>
              <a:rPr lang="en-US" sz="2200" dirty="0" smtClean="0">
                <a:solidFill>
                  <a:srgbClr val="FFFFFF"/>
                </a:solidFill>
              </a:rPr>
              <a:t> </a:t>
            </a:r>
            <a:r>
              <a:rPr lang="en-US" sz="2200" dirty="0" err="1" smtClean="0">
                <a:solidFill>
                  <a:srgbClr val="FFFFFF"/>
                </a:solidFill>
              </a:rPr>
              <a:t>cách</a:t>
            </a:r>
            <a:r>
              <a:rPr lang="en-US" sz="2200" dirty="0" smtClean="0">
                <a:solidFill>
                  <a:srgbClr val="FFFFFF"/>
                </a:solidFill>
              </a:rPr>
              <a:t> </a:t>
            </a:r>
            <a:r>
              <a:rPr lang="en-US" sz="2200" dirty="0" err="1" smtClean="0">
                <a:solidFill>
                  <a:srgbClr val="FFFFFF"/>
                </a:solidFill>
              </a:rPr>
              <a:t>sau</a:t>
            </a:r>
            <a:r>
              <a:rPr lang="en-US" sz="2200" dirty="0" smtClean="0">
                <a:solidFill>
                  <a:srgbClr val="FFFFFF"/>
                </a:solidFill>
              </a:rPr>
              <a:t> </a:t>
            </a:r>
            <a:r>
              <a:rPr lang="en-US" sz="2200" dirty="0" err="1" smtClean="0">
                <a:solidFill>
                  <a:srgbClr val="FFFFFF"/>
                </a:solidFill>
              </a:rPr>
              <a:t>đây</a:t>
            </a:r>
            <a:r>
              <a:rPr lang="en-US" sz="2200" dirty="0" smtClean="0">
                <a:solidFill>
                  <a:srgbClr val="FFFFFF"/>
                </a:solidFill>
              </a:rPr>
              <a:t>:</a:t>
            </a:r>
          </a:p>
          <a:p>
            <a:pPr eaLnBrk="1" hangingPunct="1">
              <a:lnSpc>
                <a:spcPct val="80000"/>
              </a:lnSpc>
              <a:buFontTx/>
              <a:buNone/>
              <a:defRPr/>
            </a:pPr>
            <a:endParaRPr lang="en-US" sz="2200" dirty="0" smtClean="0">
              <a:solidFill>
                <a:srgbClr val="FFFFFF"/>
              </a:solidFill>
            </a:endParaRPr>
          </a:p>
          <a:p>
            <a:pPr eaLnBrk="1" hangingPunct="1">
              <a:lnSpc>
                <a:spcPct val="80000"/>
              </a:lnSpc>
              <a:defRPr/>
            </a:pPr>
            <a:r>
              <a:rPr lang="en-US" sz="2200" i="1" dirty="0" err="1" smtClean="0">
                <a:solidFill>
                  <a:srgbClr val="FFFFFF"/>
                </a:solidFill>
              </a:rPr>
              <a:t>Kích</a:t>
            </a:r>
            <a:r>
              <a:rPr lang="en-US" sz="2200" i="1" dirty="0" smtClean="0">
                <a:solidFill>
                  <a:srgbClr val="FFFFFF"/>
                </a:solidFill>
              </a:rPr>
              <a:t> </a:t>
            </a:r>
            <a:r>
              <a:rPr lang="en-US" sz="2200" i="1" dirty="0" err="1" smtClean="0">
                <a:solidFill>
                  <a:srgbClr val="FFFFFF"/>
                </a:solidFill>
              </a:rPr>
              <a:t>thích</a:t>
            </a:r>
            <a:r>
              <a:rPr lang="en-US" sz="2200" i="1" dirty="0" smtClean="0">
                <a:solidFill>
                  <a:srgbClr val="FFFFFF"/>
                </a:solidFill>
              </a:rPr>
              <a:t> </a:t>
            </a:r>
            <a:r>
              <a:rPr lang="en-US" sz="2200" i="1" dirty="0" err="1" smtClean="0">
                <a:solidFill>
                  <a:srgbClr val="FFFFFF"/>
                </a:solidFill>
              </a:rPr>
              <a:t>tò</a:t>
            </a:r>
            <a:r>
              <a:rPr lang="en-US" sz="2200" i="1" dirty="0" smtClean="0">
                <a:solidFill>
                  <a:srgbClr val="FFFFFF"/>
                </a:solidFill>
              </a:rPr>
              <a:t> </a:t>
            </a:r>
            <a:r>
              <a:rPr lang="en-US" sz="2200" i="1" dirty="0" err="1" smtClean="0">
                <a:solidFill>
                  <a:srgbClr val="FFFFFF"/>
                </a:solidFill>
              </a:rPr>
              <a:t>mò</a:t>
            </a:r>
            <a:r>
              <a:rPr lang="en-US" sz="2200" i="1" dirty="0" smtClean="0">
                <a:solidFill>
                  <a:srgbClr val="FFFFFF"/>
                </a:solidFill>
              </a:rPr>
              <a:t>		* </a:t>
            </a:r>
            <a:r>
              <a:rPr lang="en-US" sz="2200" i="1" dirty="0" err="1" smtClean="0">
                <a:solidFill>
                  <a:srgbClr val="FFFFFF"/>
                </a:solidFill>
              </a:rPr>
              <a:t>Tăng</a:t>
            </a:r>
            <a:r>
              <a:rPr lang="en-US" sz="2200" i="1" dirty="0" smtClean="0">
                <a:solidFill>
                  <a:srgbClr val="FFFFFF"/>
                </a:solidFill>
              </a:rPr>
              <a:t> </a:t>
            </a:r>
            <a:r>
              <a:rPr lang="en-US" sz="2200" i="1" dirty="0" err="1" smtClean="0">
                <a:solidFill>
                  <a:srgbClr val="FFFFFF"/>
                </a:solidFill>
              </a:rPr>
              <a:t>sự</a:t>
            </a:r>
            <a:r>
              <a:rPr lang="en-US" sz="2200" i="1" dirty="0" smtClean="0">
                <a:solidFill>
                  <a:srgbClr val="FFFFFF"/>
                </a:solidFill>
              </a:rPr>
              <a:t> </a:t>
            </a:r>
            <a:r>
              <a:rPr lang="en-US" sz="2200" i="1" dirty="0" err="1" smtClean="0">
                <a:solidFill>
                  <a:srgbClr val="FFFFFF"/>
                </a:solidFill>
              </a:rPr>
              <a:t>tự</a:t>
            </a:r>
            <a:r>
              <a:rPr lang="en-US" sz="2200" i="1" dirty="0" smtClean="0">
                <a:solidFill>
                  <a:srgbClr val="FFFFFF"/>
                </a:solidFill>
              </a:rPr>
              <a:t> tin</a:t>
            </a:r>
          </a:p>
          <a:p>
            <a:pPr eaLnBrk="1" hangingPunct="1">
              <a:lnSpc>
                <a:spcPct val="80000"/>
              </a:lnSpc>
              <a:defRPr/>
            </a:pPr>
            <a:r>
              <a:rPr lang="en-US" sz="2200" i="1" dirty="0" err="1" smtClean="0">
                <a:solidFill>
                  <a:srgbClr val="FFFFFF"/>
                </a:solidFill>
              </a:rPr>
              <a:t>Cơ</a:t>
            </a:r>
            <a:r>
              <a:rPr lang="en-US" sz="2200" i="1" dirty="0" smtClean="0">
                <a:solidFill>
                  <a:srgbClr val="FFFFFF"/>
                </a:solidFill>
              </a:rPr>
              <a:t> </a:t>
            </a:r>
            <a:r>
              <a:rPr lang="en-US" sz="2200" i="1" dirty="0" err="1" smtClean="0">
                <a:solidFill>
                  <a:srgbClr val="FFFFFF"/>
                </a:solidFill>
              </a:rPr>
              <a:t>hội</a:t>
            </a:r>
            <a:r>
              <a:rPr lang="en-US" sz="2200" i="1" dirty="0" smtClean="0">
                <a:solidFill>
                  <a:srgbClr val="FFFFFF"/>
                </a:solidFill>
              </a:rPr>
              <a:t> </a:t>
            </a:r>
            <a:r>
              <a:rPr lang="en-US" sz="2200" i="1" dirty="0" err="1" smtClean="0">
                <a:solidFill>
                  <a:srgbClr val="FFFFFF"/>
                </a:solidFill>
              </a:rPr>
              <a:t>Thăng</a:t>
            </a:r>
            <a:r>
              <a:rPr lang="en-US" sz="2200" i="1" dirty="0" smtClean="0">
                <a:solidFill>
                  <a:srgbClr val="FFFFFF"/>
                </a:solidFill>
              </a:rPr>
              <a:t> </a:t>
            </a:r>
            <a:r>
              <a:rPr lang="en-US" sz="2200" i="1" dirty="0" err="1" smtClean="0">
                <a:solidFill>
                  <a:srgbClr val="FFFFFF"/>
                </a:solidFill>
              </a:rPr>
              <a:t>tiến</a:t>
            </a:r>
            <a:r>
              <a:rPr lang="en-US" sz="2200" i="1" dirty="0" smtClean="0">
                <a:solidFill>
                  <a:srgbClr val="FFFFFF"/>
                </a:solidFill>
              </a:rPr>
              <a:t>		* </a:t>
            </a:r>
            <a:r>
              <a:rPr lang="en-US" sz="2200" i="1" dirty="0" err="1" smtClean="0">
                <a:solidFill>
                  <a:srgbClr val="FFFFFF"/>
                </a:solidFill>
              </a:rPr>
              <a:t>Hài</a:t>
            </a:r>
            <a:r>
              <a:rPr lang="en-US" sz="2200" i="1" dirty="0" smtClean="0">
                <a:solidFill>
                  <a:srgbClr val="FFFFFF"/>
                </a:solidFill>
              </a:rPr>
              <a:t> </a:t>
            </a:r>
            <a:r>
              <a:rPr lang="en-US" sz="2200" i="1" dirty="0" err="1" smtClean="0">
                <a:solidFill>
                  <a:srgbClr val="FFFFFF"/>
                </a:solidFill>
              </a:rPr>
              <a:t>lòng</a:t>
            </a:r>
            <a:r>
              <a:rPr lang="en-US" sz="2200" i="1" dirty="0" smtClean="0">
                <a:solidFill>
                  <a:srgbClr val="FFFFFF"/>
                </a:solidFill>
              </a:rPr>
              <a:t> </a:t>
            </a:r>
            <a:r>
              <a:rPr lang="en-US" sz="2200" i="1" dirty="0" err="1" smtClean="0">
                <a:solidFill>
                  <a:srgbClr val="FFFFFF"/>
                </a:solidFill>
              </a:rPr>
              <a:t>về</a:t>
            </a:r>
            <a:r>
              <a:rPr lang="en-US" sz="2200" i="1" dirty="0" smtClean="0">
                <a:solidFill>
                  <a:srgbClr val="FFFFFF"/>
                </a:solidFill>
              </a:rPr>
              <a:t> </a:t>
            </a:r>
            <a:r>
              <a:rPr lang="en-US" sz="2200" i="1" dirty="0" err="1" smtClean="0">
                <a:solidFill>
                  <a:srgbClr val="FFFFFF"/>
                </a:solidFill>
              </a:rPr>
              <a:t>công</a:t>
            </a:r>
            <a:r>
              <a:rPr lang="en-US" sz="2200" i="1" dirty="0" smtClean="0">
                <a:solidFill>
                  <a:srgbClr val="FFFFFF"/>
                </a:solidFill>
              </a:rPr>
              <a:t> </a:t>
            </a:r>
            <a:r>
              <a:rPr lang="en-US" sz="2200" i="1" dirty="0" err="1" smtClean="0">
                <a:solidFill>
                  <a:srgbClr val="FFFFFF"/>
                </a:solidFill>
              </a:rPr>
              <a:t>việc</a:t>
            </a:r>
            <a:endParaRPr lang="en-US" sz="2200" i="1" dirty="0" smtClean="0">
              <a:solidFill>
                <a:srgbClr val="FFFFFF"/>
              </a:solidFill>
            </a:endParaRPr>
          </a:p>
          <a:p>
            <a:pPr eaLnBrk="1" hangingPunct="1">
              <a:lnSpc>
                <a:spcPct val="80000"/>
              </a:lnSpc>
              <a:defRPr/>
            </a:pPr>
            <a:r>
              <a:rPr lang="en-US" sz="2200" i="1" dirty="0" err="1" smtClean="0">
                <a:solidFill>
                  <a:srgbClr val="FFFFFF"/>
                </a:solidFill>
              </a:rPr>
              <a:t>Khả</a:t>
            </a:r>
            <a:r>
              <a:rPr lang="en-US" sz="2200" i="1" dirty="0" smtClean="0">
                <a:solidFill>
                  <a:srgbClr val="FFFFFF"/>
                </a:solidFill>
              </a:rPr>
              <a:t> </a:t>
            </a:r>
            <a:r>
              <a:rPr lang="en-US" sz="2200" i="1" dirty="0" err="1" smtClean="0">
                <a:solidFill>
                  <a:srgbClr val="FFFFFF"/>
                </a:solidFill>
              </a:rPr>
              <a:t>năng</a:t>
            </a:r>
            <a:r>
              <a:rPr lang="en-US" sz="2200" i="1" dirty="0" smtClean="0">
                <a:solidFill>
                  <a:srgbClr val="FFFFFF"/>
                </a:solidFill>
              </a:rPr>
              <a:t>			* </a:t>
            </a:r>
            <a:r>
              <a:rPr lang="en-US" sz="2200" i="1" dirty="0" err="1" smtClean="0">
                <a:solidFill>
                  <a:srgbClr val="FFFFFF"/>
                </a:solidFill>
              </a:rPr>
              <a:t>Giải</a:t>
            </a:r>
            <a:r>
              <a:rPr lang="en-US" sz="2200" i="1" dirty="0" smtClean="0">
                <a:solidFill>
                  <a:srgbClr val="FFFFFF"/>
                </a:solidFill>
              </a:rPr>
              <a:t> </a:t>
            </a:r>
            <a:r>
              <a:rPr lang="en-US" sz="2200" i="1" dirty="0" err="1" smtClean="0">
                <a:solidFill>
                  <a:srgbClr val="FFFFFF"/>
                </a:solidFill>
              </a:rPr>
              <a:t>thưởng</a:t>
            </a:r>
            <a:endParaRPr lang="en-US" sz="2200" i="1" dirty="0" smtClean="0">
              <a:solidFill>
                <a:srgbClr val="FFFFFF"/>
              </a:solidFill>
            </a:endParaRPr>
          </a:p>
          <a:p>
            <a:pPr eaLnBrk="1" hangingPunct="1">
              <a:lnSpc>
                <a:spcPct val="80000"/>
              </a:lnSpc>
              <a:defRPr/>
            </a:pPr>
            <a:r>
              <a:rPr lang="en-US" sz="2200" i="1" dirty="0" err="1" smtClean="0">
                <a:solidFill>
                  <a:srgbClr val="FFFFFF"/>
                </a:solidFill>
              </a:rPr>
              <a:t>Khen</a:t>
            </a:r>
            <a:r>
              <a:rPr lang="en-US" sz="2200" i="1" dirty="0" smtClean="0">
                <a:solidFill>
                  <a:srgbClr val="FFFFFF"/>
                </a:solidFill>
              </a:rPr>
              <a:t> </a:t>
            </a:r>
            <a:r>
              <a:rPr lang="en-US" sz="2200" i="1" dirty="0" err="1" smtClean="0">
                <a:solidFill>
                  <a:srgbClr val="FFFFFF"/>
                </a:solidFill>
              </a:rPr>
              <a:t>ngợi</a:t>
            </a:r>
            <a:r>
              <a:rPr lang="en-US" sz="2200" i="1" dirty="0" smtClean="0">
                <a:solidFill>
                  <a:srgbClr val="FFFFFF"/>
                </a:solidFill>
              </a:rPr>
              <a:t>			* </a:t>
            </a:r>
            <a:r>
              <a:rPr lang="en-US" sz="2200" i="1" dirty="0" err="1" smtClean="0">
                <a:solidFill>
                  <a:srgbClr val="FFFFFF"/>
                </a:solidFill>
              </a:rPr>
              <a:t>Tự</a:t>
            </a:r>
            <a:r>
              <a:rPr lang="en-US" sz="2200" i="1" dirty="0" smtClean="0">
                <a:solidFill>
                  <a:srgbClr val="FFFFFF"/>
                </a:solidFill>
              </a:rPr>
              <a:t> </a:t>
            </a:r>
            <a:r>
              <a:rPr lang="en-US" sz="2200" i="1" dirty="0" err="1" smtClean="0">
                <a:solidFill>
                  <a:srgbClr val="FFFFFF"/>
                </a:solidFill>
              </a:rPr>
              <a:t>hào</a:t>
            </a:r>
            <a:r>
              <a:rPr lang="en-US" sz="2200" i="1" dirty="0" smtClean="0">
                <a:solidFill>
                  <a:srgbClr val="FFFFFF"/>
                </a:solidFill>
              </a:rPr>
              <a:t> </a:t>
            </a:r>
            <a:r>
              <a:rPr lang="en-US" sz="2200" i="1" dirty="0" err="1" smtClean="0">
                <a:solidFill>
                  <a:srgbClr val="FFFFFF"/>
                </a:solidFill>
              </a:rPr>
              <a:t>với</a:t>
            </a:r>
            <a:r>
              <a:rPr lang="en-US" sz="2200" i="1" dirty="0" smtClean="0">
                <a:solidFill>
                  <a:srgbClr val="FFFFFF"/>
                </a:solidFill>
              </a:rPr>
              <a:t> </a:t>
            </a:r>
            <a:r>
              <a:rPr lang="en-US" sz="2200" i="1" dirty="0" err="1" smtClean="0">
                <a:solidFill>
                  <a:srgbClr val="FFFFFF"/>
                </a:solidFill>
              </a:rPr>
              <a:t>công</a:t>
            </a:r>
            <a:r>
              <a:rPr lang="en-US" sz="2200" i="1" dirty="0" smtClean="0">
                <a:solidFill>
                  <a:srgbClr val="FFFFFF"/>
                </a:solidFill>
              </a:rPr>
              <a:t> </a:t>
            </a:r>
            <a:r>
              <a:rPr lang="en-US" sz="2200" i="1" dirty="0" err="1" smtClean="0">
                <a:solidFill>
                  <a:srgbClr val="FFFFFF"/>
                </a:solidFill>
              </a:rPr>
              <a:t>việc</a:t>
            </a:r>
            <a:endParaRPr lang="en-US" sz="2200" i="1" dirty="0" smtClean="0">
              <a:solidFill>
                <a:srgbClr val="FFFFFF"/>
              </a:solidFill>
            </a:endParaRPr>
          </a:p>
        </p:txBody>
      </p:sp>
    </p:spTree>
  </p:cSld>
  <p:clrMapOvr>
    <a:masterClrMapping/>
  </p:clrMapOvr>
  <p:transition spd="slow">
    <p:checke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3"/>
          <p:cNvSpPr>
            <a:spLocks noGrp="1" noChangeArrowheads="1"/>
          </p:cNvSpPr>
          <p:nvPr>
            <p:ph idx="1"/>
          </p:nvPr>
        </p:nvSpPr>
        <p:spPr>
          <a:xfrm>
            <a:off x="457200" y="1295400"/>
            <a:ext cx="8229600" cy="5181600"/>
          </a:xfrm>
          <a:ln>
            <a:solidFill>
              <a:schemeClr val="accent2"/>
            </a:solidFill>
          </a:ln>
        </p:spPr>
        <p:txBody>
          <a:bodyPr/>
          <a:lstStyle/>
          <a:p>
            <a:pPr algn="just" eaLnBrk="1" hangingPunct="1">
              <a:lnSpc>
                <a:spcPct val="200000"/>
              </a:lnSpc>
              <a:buFontTx/>
              <a:buNone/>
              <a:defRPr/>
            </a:pPr>
            <a:r>
              <a:rPr lang="en-US" sz="2200" dirty="0" smtClean="0">
                <a:solidFill>
                  <a:srgbClr val="FFFFFF"/>
                </a:solidFill>
              </a:rPr>
              <a:t>	</a:t>
            </a:r>
            <a:r>
              <a:rPr lang="en-US" sz="2200" i="1" dirty="0" err="1" smtClean="0">
                <a:solidFill>
                  <a:srgbClr val="FFFFFF"/>
                </a:solidFill>
              </a:rPr>
              <a:t>Người</a:t>
            </a:r>
            <a:r>
              <a:rPr lang="en-US" sz="2200" i="1" dirty="0" smtClean="0">
                <a:solidFill>
                  <a:srgbClr val="FFFFFF"/>
                </a:solidFill>
              </a:rPr>
              <a:t> </a:t>
            </a:r>
            <a:r>
              <a:rPr lang="en-US" sz="2200" i="1" dirty="0" err="1" smtClean="0">
                <a:solidFill>
                  <a:srgbClr val="FFFFFF"/>
                </a:solidFill>
              </a:rPr>
              <a:t>đào</a:t>
            </a:r>
            <a:r>
              <a:rPr lang="en-US" sz="2200" i="1" dirty="0" smtClean="0">
                <a:solidFill>
                  <a:srgbClr val="FFFFFF"/>
                </a:solidFill>
              </a:rPr>
              <a:t> </a:t>
            </a:r>
            <a:r>
              <a:rPr lang="en-US" sz="2200" i="1" dirty="0" err="1" smtClean="0">
                <a:solidFill>
                  <a:srgbClr val="FFFFFF"/>
                </a:solidFill>
              </a:rPr>
              <a:t>tạo</a:t>
            </a:r>
            <a:r>
              <a:rPr lang="en-US" sz="2200" i="1" dirty="0" smtClean="0">
                <a:solidFill>
                  <a:srgbClr val="FFFFFF"/>
                </a:solidFill>
              </a:rPr>
              <a:t> </a:t>
            </a:r>
            <a:r>
              <a:rPr lang="en-US" sz="2200" i="1" dirty="0" err="1" smtClean="0">
                <a:solidFill>
                  <a:srgbClr val="FFFFFF"/>
                </a:solidFill>
              </a:rPr>
              <a:t>phải</a:t>
            </a:r>
            <a:r>
              <a:rPr lang="en-US" sz="2200" i="1" dirty="0" smtClean="0">
                <a:solidFill>
                  <a:srgbClr val="FFFFFF"/>
                </a:solidFill>
              </a:rPr>
              <a:t> </a:t>
            </a:r>
            <a:r>
              <a:rPr lang="en-US" sz="2200" i="1" dirty="0" err="1" smtClean="0">
                <a:solidFill>
                  <a:srgbClr val="FFFFFF"/>
                </a:solidFill>
              </a:rPr>
              <a:t>chắc</a:t>
            </a:r>
            <a:r>
              <a:rPr lang="en-US" sz="2200" i="1" dirty="0" smtClean="0">
                <a:solidFill>
                  <a:srgbClr val="FFFFFF"/>
                </a:solidFill>
              </a:rPr>
              <a:t> </a:t>
            </a:r>
            <a:r>
              <a:rPr lang="en-US" sz="2200" i="1" dirty="0" err="1" smtClean="0">
                <a:solidFill>
                  <a:srgbClr val="FFFFFF"/>
                </a:solidFill>
              </a:rPr>
              <a:t>rằng</a:t>
            </a:r>
            <a:r>
              <a:rPr lang="en-US" sz="2200" i="1" dirty="0" smtClean="0">
                <a:solidFill>
                  <a:srgbClr val="FFFFFF"/>
                </a:solidFill>
              </a:rPr>
              <a:t> </a:t>
            </a:r>
            <a:r>
              <a:rPr lang="en-US" sz="2200" i="1" dirty="0" err="1" smtClean="0">
                <a:solidFill>
                  <a:srgbClr val="FFFFFF"/>
                </a:solidFill>
              </a:rPr>
              <a:t>người</a:t>
            </a:r>
            <a:r>
              <a:rPr lang="en-US" sz="2200" i="1" dirty="0" smtClean="0">
                <a:solidFill>
                  <a:srgbClr val="FFFFFF"/>
                </a:solidFill>
              </a:rPr>
              <a:t> </a:t>
            </a:r>
            <a:r>
              <a:rPr lang="en-US" sz="2200" i="1" dirty="0" err="1" smtClean="0">
                <a:solidFill>
                  <a:srgbClr val="FFFFFF"/>
                </a:solidFill>
              </a:rPr>
              <a:t>học</a:t>
            </a:r>
            <a:r>
              <a:rPr lang="en-US" sz="2200" i="1" dirty="0" smtClean="0">
                <a:solidFill>
                  <a:srgbClr val="FFFFFF"/>
                </a:solidFill>
              </a:rPr>
              <a:t> </a:t>
            </a:r>
            <a:r>
              <a:rPr lang="en-US" sz="2200" i="1" dirty="0" err="1" smtClean="0">
                <a:solidFill>
                  <a:srgbClr val="FFFFFF"/>
                </a:solidFill>
              </a:rPr>
              <a:t>có</a:t>
            </a:r>
            <a:r>
              <a:rPr lang="en-US" sz="2200" i="1" dirty="0" smtClean="0">
                <a:solidFill>
                  <a:srgbClr val="FFFFFF"/>
                </a:solidFill>
              </a:rPr>
              <a:t> </a:t>
            </a:r>
            <a:r>
              <a:rPr lang="en-US" sz="2200" i="1" dirty="0" err="1" smtClean="0">
                <a:solidFill>
                  <a:srgbClr val="FFFFFF"/>
                </a:solidFill>
              </a:rPr>
              <a:t>đầy</a:t>
            </a:r>
            <a:r>
              <a:rPr lang="en-US" sz="2200" i="1" dirty="0" smtClean="0">
                <a:solidFill>
                  <a:srgbClr val="FFFFFF"/>
                </a:solidFill>
              </a:rPr>
              <a:t> </a:t>
            </a:r>
            <a:r>
              <a:rPr lang="en-US" sz="2200" i="1" dirty="0" err="1" smtClean="0">
                <a:solidFill>
                  <a:srgbClr val="FFFFFF"/>
                </a:solidFill>
              </a:rPr>
              <a:t>đủ</a:t>
            </a:r>
            <a:r>
              <a:rPr lang="en-US" sz="2200" i="1" dirty="0" smtClean="0">
                <a:solidFill>
                  <a:srgbClr val="FFFFFF"/>
                </a:solidFill>
              </a:rPr>
              <a:t> </a:t>
            </a:r>
            <a:r>
              <a:rPr lang="en-US" sz="2200" i="1" dirty="0" err="1" smtClean="0">
                <a:solidFill>
                  <a:srgbClr val="FFFFFF"/>
                </a:solidFill>
              </a:rPr>
              <a:t>thông</a:t>
            </a:r>
            <a:r>
              <a:rPr lang="en-US" sz="2200" i="1" dirty="0" smtClean="0">
                <a:solidFill>
                  <a:srgbClr val="FFFFFF"/>
                </a:solidFill>
              </a:rPr>
              <a:t> tin </a:t>
            </a:r>
            <a:r>
              <a:rPr lang="en-US" sz="2200" i="1" dirty="0" err="1" smtClean="0">
                <a:solidFill>
                  <a:srgbClr val="FFFFFF"/>
                </a:solidFill>
              </a:rPr>
              <a:t>để</a:t>
            </a:r>
            <a:r>
              <a:rPr lang="en-US" sz="2200" i="1" dirty="0" smtClean="0">
                <a:solidFill>
                  <a:srgbClr val="FFFFFF"/>
                </a:solidFill>
              </a:rPr>
              <a:t> </a:t>
            </a:r>
            <a:r>
              <a:rPr lang="en-US" sz="2200" i="1" dirty="0" err="1" smtClean="0">
                <a:solidFill>
                  <a:srgbClr val="FFFFFF"/>
                </a:solidFill>
              </a:rPr>
              <a:t>đạt</a:t>
            </a:r>
            <a:r>
              <a:rPr lang="en-US" sz="2200" i="1" dirty="0" smtClean="0">
                <a:solidFill>
                  <a:srgbClr val="FFFFFF"/>
                </a:solidFill>
              </a:rPr>
              <a:t> </a:t>
            </a:r>
            <a:r>
              <a:rPr lang="en-US" sz="2200" i="1" dirty="0" err="1" smtClean="0">
                <a:solidFill>
                  <a:srgbClr val="FFFFFF"/>
                </a:solidFill>
              </a:rPr>
              <a:t>được</a:t>
            </a:r>
            <a:r>
              <a:rPr lang="en-US" sz="2200" i="1" dirty="0" smtClean="0">
                <a:solidFill>
                  <a:srgbClr val="FFFFFF"/>
                </a:solidFill>
              </a:rPr>
              <a:t> </a:t>
            </a:r>
            <a:r>
              <a:rPr lang="en-US" sz="2200" i="1" dirty="0" err="1" smtClean="0">
                <a:solidFill>
                  <a:srgbClr val="FFFFFF"/>
                </a:solidFill>
              </a:rPr>
              <a:t>thành</a:t>
            </a:r>
            <a:r>
              <a:rPr lang="en-US" sz="2200" i="1" dirty="0" smtClean="0">
                <a:solidFill>
                  <a:srgbClr val="FFFFFF"/>
                </a:solidFill>
              </a:rPr>
              <a:t> </a:t>
            </a:r>
            <a:r>
              <a:rPr lang="en-US" sz="2200" i="1" dirty="0" err="1" smtClean="0">
                <a:solidFill>
                  <a:srgbClr val="FFFFFF"/>
                </a:solidFill>
              </a:rPr>
              <a:t>công</a:t>
            </a:r>
            <a:r>
              <a:rPr lang="en-US" sz="2200" i="1" dirty="0" smtClean="0">
                <a:solidFill>
                  <a:srgbClr val="FFFFFF"/>
                </a:solidFill>
              </a:rPr>
              <a:t>. </a:t>
            </a:r>
            <a:r>
              <a:rPr lang="en-US" sz="2200" i="1" dirty="0" err="1" smtClean="0">
                <a:solidFill>
                  <a:srgbClr val="FFFFFF"/>
                </a:solidFill>
              </a:rPr>
              <a:t>Để</a:t>
            </a:r>
            <a:r>
              <a:rPr lang="en-US" sz="2200" i="1" dirty="0" smtClean="0">
                <a:solidFill>
                  <a:srgbClr val="FFFFFF"/>
                </a:solidFill>
              </a:rPr>
              <a:t> </a:t>
            </a:r>
            <a:r>
              <a:rPr lang="en-US" sz="2200" i="1" dirty="0" err="1" smtClean="0">
                <a:solidFill>
                  <a:srgbClr val="FFFFFF"/>
                </a:solidFill>
              </a:rPr>
              <a:t>khuyến</a:t>
            </a:r>
            <a:r>
              <a:rPr lang="en-US" sz="2200" i="1" dirty="0" smtClean="0">
                <a:solidFill>
                  <a:srgbClr val="FFFFFF"/>
                </a:solidFill>
              </a:rPr>
              <a:t> </a:t>
            </a:r>
            <a:r>
              <a:rPr lang="en-US" sz="2200" i="1" dirty="0" err="1" smtClean="0">
                <a:solidFill>
                  <a:srgbClr val="FFFFFF"/>
                </a:solidFill>
              </a:rPr>
              <a:t>khích</a:t>
            </a:r>
            <a:r>
              <a:rPr lang="en-US" sz="2200" i="1" dirty="0" smtClean="0">
                <a:solidFill>
                  <a:srgbClr val="FFFFFF"/>
                </a:solidFill>
              </a:rPr>
              <a:t> </a:t>
            </a:r>
            <a:r>
              <a:rPr lang="en-US" sz="2200" i="1" dirty="0" err="1" smtClean="0">
                <a:solidFill>
                  <a:srgbClr val="FFFFFF"/>
                </a:solidFill>
              </a:rPr>
              <a:t>và</a:t>
            </a:r>
            <a:r>
              <a:rPr lang="en-US" sz="2200" i="1" dirty="0" smtClean="0">
                <a:solidFill>
                  <a:srgbClr val="FFFFFF"/>
                </a:solidFill>
              </a:rPr>
              <a:t> </a:t>
            </a:r>
            <a:r>
              <a:rPr lang="en-US" sz="2200" i="1" dirty="0" err="1" smtClean="0">
                <a:solidFill>
                  <a:srgbClr val="FFFFFF"/>
                </a:solidFill>
              </a:rPr>
              <a:t>hỗ</a:t>
            </a:r>
            <a:r>
              <a:rPr lang="en-US" sz="2200" i="1" dirty="0" smtClean="0">
                <a:solidFill>
                  <a:srgbClr val="FFFFFF"/>
                </a:solidFill>
              </a:rPr>
              <a:t> </a:t>
            </a:r>
            <a:r>
              <a:rPr lang="en-US" sz="2200" i="1" dirty="0" err="1" smtClean="0">
                <a:solidFill>
                  <a:srgbClr val="FFFFFF"/>
                </a:solidFill>
              </a:rPr>
              <a:t>trợ</a:t>
            </a:r>
            <a:r>
              <a:rPr lang="en-US" sz="2200" i="1" dirty="0" smtClean="0">
                <a:solidFill>
                  <a:srgbClr val="FFFFFF"/>
                </a:solidFill>
              </a:rPr>
              <a:t> </a:t>
            </a:r>
            <a:r>
              <a:rPr lang="en-US" sz="2200" i="1" dirty="0" err="1" smtClean="0">
                <a:solidFill>
                  <a:srgbClr val="FFFFFF"/>
                </a:solidFill>
              </a:rPr>
              <a:t>cho</a:t>
            </a:r>
            <a:r>
              <a:rPr lang="en-US" sz="2200" i="1" dirty="0" smtClean="0">
                <a:solidFill>
                  <a:srgbClr val="FFFFFF"/>
                </a:solidFill>
              </a:rPr>
              <a:t> </a:t>
            </a:r>
            <a:r>
              <a:rPr lang="en-US" sz="2200" i="1" dirty="0" err="1" smtClean="0">
                <a:solidFill>
                  <a:srgbClr val="FFFFFF"/>
                </a:solidFill>
              </a:rPr>
              <a:t>việc</a:t>
            </a:r>
            <a:r>
              <a:rPr lang="en-US" sz="2200" i="1" dirty="0" smtClean="0">
                <a:solidFill>
                  <a:srgbClr val="FFFFFF"/>
                </a:solidFill>
              </a:rPr>
              <a:t> </a:t>
            </a:r>
            <a:r>
              <a:rPr lang="en-US" sz="2200" i="1" dirty="0" err="1" smtClean="0">
                <a:solidFill>
                  <a:srgbClr val="FFFFFF"/>
                </a:solidFill>
              </a:rPr>
              <a:t>học</a:t>
            </a:r>
            <a:r>
              <a:rPr lang="en-US" sz="2200" i="1" dirty="0" smtClean="0">
                <a:solidFill>
                  <a:srgbClr val="FFFFFF"/>
                </a:solidFill>
              </a:rPr>
              <a:t>, </a:t>
            </a:r>
            <a:r>
              <a:rPr lang="en-US" sz="2200" i="1" dirty="0" err="1" smtClean="0">
                <a:solidFill>
                  <a:srgbClr val="FFFFFF"/>
                </a:solidFill>
              </a:rPr>
              <a:t>đào</a:t>
            </a:r>
            <a:r>
              <a:rPr lang="en-US" sz="2200" i="1" dirty="0" smtClean="0">
                <a:solidFill>
                  <a:srgbClr val="FFFFFF"/>
                </a:solidFill>
              </a:rPr>
              <a:t> </a:t>
            </a:r>
            <a:r>
              <a:rPr lang="en-US" sz="2200" i="1" dirty="0" err="1" smtClean="0">
                <a:solidFill>
                  <a:srgbClr val="FFFFFF"/>
                </a:solidFill>
              </a:rPr>
              <a:t>tạo</a:t>
            </a:r>
            <a:r>
              <a:rPr lang="en-US" sz="2200" i="1" dirty="0" smtClean="0">
                <a:solidFill>
                  <a:srgbClr val="FFFFFF"/>
                </a:solidFill>
              </a:rPr>
              <a:t> </a:t>
            </a:r>
            <a:r>
              <a:rPr lang="en-US" sz="2200" i="1" dirty="0" err="1" smtClean="0">
                <a:solidFill>
                  <a:srgbClr val="FFFFFF"/>
                </a:solidFill>
              </a:rPr>
              <a:t>viên</a:t>
            </a:r>
            <a:r>
              <a:rPr lang="en-US" sz="2200" i="1" dirty="0" smtClean="0">
                <a:solidFill>
                  <a:srgbClr val="FFFFFF"/>
                </a:solidFill>
              </a:rPr>
              <a:t> </a:t>
            </a:r>
            <a:r>
              <a:rPr lang="en-US" sz="2200" i="1" dirty="0" err="1" smtClean="0">
                <a:solidFill>
                  <a:srgbClr val="FFFFFF"/>
                </a:solidFill>
              </a:rPr>
              <a:t>nên</a:t>
            </a:r>
            <a:r>
              <a:rPr lang="en-US" sz="2200" i="1" dirty="0" smtClean="0">
                <a:solidFill>
                  <a:srgbClr val="FFFFFF"/>
                </a:solidFill>
              </a:rPr>
              <a:t> </a:t>
            </a:r>
            <a:r>
              <a:rPr lang="en-US" sz="2200" i="1" dirty="0" err="1" smtClean="0">
                <a:solidFill>
                  <a:srgbClr val="FFFFFF"/>
                </a:solidFill>
              </a:rPr>
              <a:t>tác</a:t>
            </a:r>
            <a:r>
              <a:rPr lang="en-US" sz="2200" i="1" dirty="0" smtClean="0">
                <a:solidFill>
                  <a:srgbClr val="FFFFFF"/>
                </a:solidFill>
              </a:rPr>
              <a:t> </a:t>
            </a:r>
            <a:r>
              <a:rPr lang="en-US" sz="2200" i="1" dirty="0" err="1" smtClean="0">
                <a:solidFill>
                  <a:srgbClr val="FFFFFF"/>
                </a:solidFill>
              </a:rPr>
              <a:t>động</a:t>
            </a:r>
            <a:r>
              <a:rPr lang="en-US" sz="2200" i="1" dirty="0" smtClean="0">
                <a:solidFill>
                  <a:srgbClr val="FFFFFF"/>
                </a:solidFill>
              </a:rPr>
              <a:t> </a:t>
            </a:r>
            <a:r>
              <a:rPr lang="en-US" sz="2200" i="1" dirty="0" err="1" smtClean="0">
                <a:solidFill>
                  <a:srgbClr val="FFFFFF"/>
                </a:solidFill>
              </a:rPr>
              <a:t>đến</a:t>
            </a:r>
            <a:r>
              <a:rPr lang="en-US" sz="2200" i="1" dirty="0" smtClean="0">
                <a:solidFill>
                  <a:srgbClr val="FFFFFF"/>
                </a:solidFill>
              </a:rPr>
              <a:t> </a:t>
            </a:r>
            <a:r>
              <a:rPr lang="en-US" sz="2200" i="1" dirty="0" err="1" smtClean="0">
                <a:solidFill>
                  <a:srgbClr val="FFFFFF"/>
                </a:solidFill>
              </a:rPr>
              <a:t>các</a:t>
            </a:r>
            <a:r>
              <a:rPr lang="en-US" sz="2200" i="1" dirty="0" smtClean="0">
                <a:solidFill>
                  <a:srgbClr val="FFFFFF"/>
                </a:solidFill>
              </a:rPr>
              <a:t> </a:t>
            </a:r>
            <a:r>
              <a:rPr lang="en-US" sz="2200" i="1" dirty="0" err="1" smtClean="0">
                <a:solidFill>
                  <a:srgbClr val="FFFFFF"/>
                </a:solidFill>
              </a:rPr>
              <a:t>giác</a:t>
            </a:r>
            <a:r>
              <a:rPr lang="en-US" sz="2200" i="1" dirty="0" smtClean="0">
                <a:solidFill>
                  <a:srgbClr val="FFFFFF"/>
                </a:solidFill>
              </a:rPr>
              <a:t> </a:t>
            </a:r>
            <a:r>
              <a:rPr lang="en-US" sz="2200" i="1" dirty="0" err="1" smtClean="0">
                <a:solidFill>
                  <a:srgbClr val="FFFFFF"/>
                </a:solidFill>
              </a:rPr>
              <a:t>quan</a:t>
            </a:r>
            <a:r>
              <a:rPr lang="en-US" sz="2200" i="1" dirty="0" smtClean="0">
                <a:solidFill>
                  <a:srgbClr val="FFFFFF"/>
                </a:solidFill>
              </a:rPr>
              <a:t> </a:t>
            </a:r>
            <a:r>
              <a:rPr lang="en-US" sz="2200" i="1" dirty="0" err="1" smtClean="0">
                <a:solidFill>
                  <a:srgbClr val="FFFFFF"/>
                </a:solidFill>
              </a:rPr>
              <a:t>của</a:t>
            </a:r>
            <a:r>
              <a:rPr lang="en-US" sz="2200" i="1" dirty="0" smtClean="0">
                <a:solidFill>
                  <a:srgbClr val="FFFFFF"/>
                </a:solidFill>
              </a:rPr>
              <a:t> </a:t>
            </a:r>
            <a:r>
              <a:rPr lang="en-US" sz="2200" i="1" dirty="0" err="1" smtClean="0">
                <a:solidFill>
                  <a:srgbClr val="FFFFFF"/>
                </a:solidFill>
              </a:rPr>
              <a:t>người</a:t>
            </a:r>
            <a:r>
              <a:rPr lang="en-US" sz="2200" i="1" dirty="0" smtClean="0">
                <a:solidFill>
                  <a:srgbClr val="FFFFFF"/>
                </a:solidFill>
              </a:rPr>
              <a:t> </a:t>
            </a:r>
            <a:r>
              <a:rPr lang="en-US" sz="2200" i="1" dirty="0" err="1" smtClean="0">
                <a:solidFill>
                  <a:srgbClr val="FFFFFF"/>
                </a:solidFill>
              </a:rPr>
              <a:t>học</a:t>
            </a:r>
            <a:r>
              <a:rPr lang="en-US" sz="2200" i="1" dirty="0" smtClean="0">
                <a:solidFill>
                  <a:srgbClr val="FFFFFF"/>
                </a:solidFill>
              </a:rPr>
              <a:t> </a:t>
            </a:r>
            <a:r>
              <a:rPr lang="en-US" sz="2200" i="1" dirty="0" err="1" smtClean="0">
                <a:solidFill>
                  <a:srgbClr val="FFFFFF"/>
                </a:solidFill>
              </a:rPr>
              <a:t>càng</a:t>
            </a:r>
            <a:r>
              <a:rPr lang="en-US" sz="2200" i="1" dirty="0" smtClean="0">
                <a:solidFill>
                  <a:srgbClr val="FFFFFF"/>
                </a:solidFill>
              </a:rPr>
              <a:t> </a:t>
            </a:r>
            <a:r>
              <a:rPr lang="en-US" sz="2200" i="1" dirty="0" err="1" smtClean="0">
                <a:solidFill>
                  <a:srgbClr val="FFFFFF"/>
                </a:solidFill>
              </a:rPr>
              <a:t>nhiều</a:t>
            </a:r>
            <a:r>
              <a:rPr lang="en-US" sz="2200" i="1" dirty="0" smtClean="0">
                <a:solidFill>
                  <a:srgbClr val="FFFFFF"/>
                </a:solidFill>
              </a:rPr>
              <a:t> </a:t>
            </a:r>
            <a:r>
              <a:rPr lang="en-US" sz="2200" i="1" dirty="0" err="1" smtClean="0">
                <a:solidFill>
                  <a:srgbClr val="FFFFFF"/>
                </a:solidFill>
              </a:rPr>
              <a:t>càng</a:t>
            </a:r>
            <a:r>
              <a:rPr lang="en-US" sz="2200" i="1" dirty="0" smtClean="0">
                <a:solidFill>
                  <a:srgbClr val="FFFFFF"/>
                </a:solidFill>
              </a:rPr>
              <a:t> </a:t>
            </a:r>
            <a:r>
              <a:rPr lang="en-US" sz="2200" i="1" dirty="0" err="1" smtClean="0">
                <a:solidFill>
                  <a:srgbClr val="FFFFFF"/>
                </a:solidFill>
              </a:rPr>
              <a:t>tốt</a:t>
            </a:r>
            <a:r>
              <a:rPr lang="en-US" sz="2200" i="1" dirty="0" smtClean="0">
                <a:solidFill>
                  <a:srgbClr val="FFFFFF"/>
                </a:solidFill>
              </a:rPr>
              <a:t>, </a:t>
            </a:r>
            <a:r>
              <a:rPr lang="en-US" sz="2200" i="1" dirty="0" err="1" smtClean="0">
                <a:solidFill>
                  <a:srgbClr val="FFFFFF"/>
                </a:solidFill>
              </a:rPr>
              <a:t>ví</a:t>
            </a:r>
            <a:r>
              <a:rPr lang="en-US" sz="2200" i="1" dirty="0" smtClean="0">
                <a:solidFill>
                  <a:srgbClr val="FFFFFF"/>
                </a:solidFill>
              </a:rPr>
              <a:t> </a:t>
            </a:r>
            <a:r>
              <a:rPr lang="en-US" sz="2200" i="1" dirty="0" err="1" smtClean="0">
                <a:solidFill>
                  <a:srgbClr val="FFFFFF"/>
                </a:solidFill>
              </a:rPr>
              <a:t>dụ</a:t>
            </a:r>
            <a:r>
              <a:rPr lang="en-US" sz="2200" i="1" dirty="0" smtClean="0">
                <a:solidFill>
                  <a:srgbClr val="FFFFFF"/>
                </a:solidFill>
              </a:rPr>
              <a:t> </a:t>
            </a:r>
            <a:r>
              <a:rPr lang="en-US" sz="2200" i="1" dirty="0" err="1" smtClean="0">
                <a:solidFill>
                  <a:srgbClr val="FFFFFF"/>
                </a:solidFill>
              </a:rPr>
              <a:t>bằng</a:t>
            </a:r>
            <a:r>
              <a:rPr lang="en-US" sz="2200" i="1" dirty="0" smtClean="0">
                <a:solidFill>
                  <a:srgbClr val="FFFFFF"/>
                </a:solidFill>
              </a:rPr>
              <a:t> </a:t>
            </a:r>
            <a:r>
              <a:rPr lang="en-US" sz="2200" i="1" dirty="0" err="1" smtClean="0">
                <a:solidFill>
                  <a:srgbClr val="FFFFFF"/>
                </a:solidFill>
              </a:rPr>
              <a:t>cách</a:t>
            </a:r>
            <a:r>
              <a:rPr lang="en-US" sz="2200" i="1" dirty="0" smtClean="0">
                <a:solidFill>
                  <a:srgbClr val="FFFFFF"/>
                </a:solidFill>
              </a:rPr>
              <a:t> </a:t>
            </a:r>
            <a:r>
              <a:rPr lang="en-US" sz="2200" i="1" dirty="0" err="1" smtClean="0">
                <a:solidFill>
                  <a:srgbClr val="FFFFFF"/>
                </a:solidFill>
              </a:rPr>
              <a:t>làm</a:t>
            </a:r>
            <a:r>
              <a:rPr lang="en-US" sz="2200" i="1" dirty="0" smtClean="0">
                <a:solidFill>
                  <a:srgbClr val="FFFFFF"/>
                </a:solidFill>
              </a:rPr>
              <a:t> </a:t>
            </a:r>
            <a:r>
              <a:rPr lang="en-US" sz="2200" i="1" dirty="0" err="1" smtClean="0">
                <a:solidFill>
                  <a:srgbClr val="FFFFFF"/>
                </a:solidFill>
              </a:rPr>
              <a:t>mẫu</a:t>
            </a:r>
            <a:r>
              <a:rPr lang="en-US" sz="2200" i="1" dirty="0" smtClean="0">
                <a:solidFill>
                  <a:srgbClr val="FFFFFF"/>
                </a:solidFill>
              </a:rPr>
              <a:t> </a:t>
            </a:r>
            <a:r>
              <a:rPr lang="en-US" sz="2200" i="1" dirty="0" err="1" smtClean="0">
                <a:solidFill>
                  <a:srgbClr val="FFFFFF"/>
                </a:solidFill>
              </a:rPr>
              <a:t>cho</a:t>
            </a:r>
            <a:r>
              <a:rPr lang="en-US" sz="2200" i="1" dirty="0" smtClean="0">
                <a:solidFill>
                  <a:srgbClr val="FFFFFF"/>
                </a:solidFill>
              </a:rPr>
              <a:t> </a:t>
            </a:r>
            <a:r>
              <a:rPr lang="en-US" sz="2200" i="1" dirty="0" err="1" smtClean="0">
                <a:solidFill>
                  <a:srgbClr val="FFFFFF"/>
                </a:solidFill>
              </a:rPr>
              <a:t>họ</a:t>
            </a:r>
            <a:r>
              <a:rPr lang="en-US" sz="2200" i="1" dirty="0" smtClean="0">
                <a:solidFill>
                  <a:srgbClr val="FFFFFF"/>
                </a:solidFill>
              </a:rPr>
              <a:t> </a:t>
            </a:r>
            <a:r>
              <a:rPr lang="en-US" sz="2200" i="1" dirty="0" err="1" smtClean="0">
                <a:solidFill>
                  <a:srgbClr val="FFFFFF"/>
                </a:solidFill>
              </a:rPr>
              <a:t>quan</a:t>
            </a:r>
            <a:r>
              <a:rPr lang="en-US" sz="2200" i="1" dirty="0" smtClean="0">
                <a:solidFill>
                  <a:srgbClr val="FFFFFF"/>
                </a:solidFill>
              </a:rPr>
              <a:t> </a:t>
            </a:r>
            <a:r>
              <a:rPr lang="en-US" sz="2200" i="1" dirty="0" err="1" smtClean="0">
                <a:solidFill>
                  <a:srgbClr val="FFFFFF"/>
                </a:solidFill>
              </a:rPr>
              <a:t>sát</a:t>
            </a:r>
            <a:r>
              <a:rPr lang="en-US" sz="2200" i="1" dirty="0" smtClean="0">
                <a:solidFill>
                  <a:srgbClr val="FFFFFF"/>
                </a:solidFill>
              </a:rPr>
              <a:t>, </a:t>
            </a:r>
            <a:r>
              <a:rPr lang="en-US" sz="2200" i="1" dirty="0" err="1" smtClean="0">
                <a:solidFill>
                  <a:srgbClr val="FFFFFF"/>
                </a:solidFill>
              </a:rPr>
              <a:t>đưa</a:t>
            </a:r>
            <a:r>
              <a:rPr lang="en-US" sz="2200" i="1" dirty="0" smtClean="0">
                <a:solidFill>
                  <a:srgbClr val="FFFFFF"/>
                </a:solidFill>
              </a:rPr>
              <a:t> </a:t>
            </a:r>
            <a:r>
              <a:rPr lang="en-US" sz="2200" i="1" dirty="0" err="1" smtClean="0">
                <a:solidFill>
                  <a:srgbClr val="FFFFFF"/>
                </a:solidFill>
              </a:rPr>
              <a:t>ra</a:t>
            </a:r>
            <a:r>
              <a:rPr lang="en-US" sz="2200" i="1" dirty="0" smtClean="0">
                <a:solidFill>
                  <a:srgbClr val="FFFFFF"/>
                </a:solidFill>
              </a:rPr>
              <a:t> </a:t>
            </a:r>
            <a:r>
              <a:rPr lang="en-US" sz="2200" i="1" dirty="0" err="1" smtClean="0">
                <a:solidFill>
                  <a:srgbClr val="FFFFFF"/>
                </a:solidFill>
              </a:rPr>
              <a:t>các</a:t>
            </a:r>
            <a:r>
              <a:rPr lang="en-US" sz="2200" i="1" dirty="0" smtClean="0">
                <a:solidFill>
                  <a:srgbClr val="FFFFFF"/>
                </a:solidFill>
              </a:rPr>
              <a:t> </a:t>
            </a:r>
            <a:r>
              <a:rPr lang="en-US" sz="2200" i="1" dirty="0" err="1" smtClean="0">
                <a:solidFill>
                  <a:srgbClr val="FFFFFF"/>
                </a:solidFill>
              </a:rPr>
              <a:t>câu</a:t>
            </a:r>
            <a:r>
              <a:rPr lang="en-US" sz="2200" i="1" dirty="0" smtClean="0">
                <a:solidFill>
                  <a:srgbClr val="FFFFFF"/>
                </a:solidFill>
              </a:rPr>
              <a:t> </a:t>
            </a:r>
            <a:r>
              <a:rPr lang="en-US" sz="2200" i="1" dirty="0" err="1" smtClean="0">
                <a:solidFill>
                  <a:srgbClr val="FFFFFF"/>
                </a:solidFill>
              </a:rPr>
              <a:t>hỏi</a:t>
            </a:r>
            <a:r>
              <a:rPr lang="en-US" sz="2200" i="1" dirty="0" smtClean="0">
                <a:solidFill>
                  <a:srgbClr val="FFFFFF"/>
                </a:solidFill>
              </a:rPr>
              <a:t> </a:t>
            </a:r>
            <a:r>
              <a:rPr lang="en-US" sz="2200" i="1" dirty="0" err="1" smtClean="0">
                <a:solidFill>
                  <a:srgbClr val="FFFFFF"/>
                </a:solidFill>
              </a:rPr>
              <a:t>và</a:t>
            </a:r>
            <a:r>
              <a:rPr lang="en-US" sz="2200" i="1" dirty="0" smtClean="0">
                <a:solidFill>
                  <a:srgbClr val="FFFFFF"/>
                </a:solidFill>
              </a:rPr>
              <a:t> </a:t>
            </a:r>
            <a:r>
              <a:rPr lang="en-US" sz="2200" i="1" dirty="0" err="1" smtClean="0">
                <a:solidFill>
                  <a:srgbClr val="FFFFFF"/>
                </a:solidFill>
              </a:rPr>
              <a:t>giải</a:t>
            </a:r>
            <a:r>
              <a:rPr lang="en-US" sz="2200" i="1" dirty="0" smtClean="0">
                <a:solidFill>
                  <a:srgbClr val="FFFFFF"/>
                </a:solidFill>
              </a:rPr>
              <a:t> </a:t>
            </a:r>
            <a:r>
              <a:rPr lang="en-US" sz="2200" i="1" dirty="0" err="1" smtClean="0">
                <a:solidFill>
                  <a:srgbClr val="FFFFFF"/>
                </a:solidFill>
              </a:rPr>
              <a:t>thích</a:t>
            </a:r>
            <a:r>
              <a:rPr lang="en-US" sz="2200" i="1" dirty="0" smtClean="0">
                <a:solidFill>
                  <a:srgbClr val="FFFFFF"/>
                </a:solidFill>
              </a:rPr>
              <a:t>, </a:t>
            </a:r>
            <a:r>
              <a:rPr lang="en-US" sz="2200" i="1" dirty="0" err="1" smtClean="0">
                <a:solidFill>
                  <a:srgbClr val="FFFFFF"/>
                </a:solidFill>
              </a:rPr>
              <a:t>cho</a:t>
            </a:r>
            <a:r>
              <a:rPr lang="en-US" sz="2200" i="1" dirty="0" smtClean="0">
                <a:solidFill>
                  <a:srgbClr val="FFFFFF"/>
                </a:solidFill>
              </a:rPr>
              <a:t> </a:t>
            </a:r>
            <a:r>
              <a:rPr lang="en-US" sz="2200" i="1" dirty="0" err="1" smtClean="0">
                <a:solidFill>
                  <a:srgbClr val="FFFFFF"/>
                </a:solidFill>
              </a:rPr>
              <a:t>phép</a:t>
            </a:r>
            <a:r>
              <a:rPr lang="en-US" sz="2200" i="1" dirty="0" smtClean="0">
                <a:solidFill>
                  <a:srgbClr val="FFFFFF"/>
                </a:solidFill>
              </a:rPr>
              <a:t> </a:t>
            </a:r>
            <a:r>
              <a:rPr lang="en-US" sz="2200" i="1" dirty="0" err="1" smtClean="0">
                <a:solidFill>
                  <a:srgbClr val="FFFFFF"/>
                </a:solidFill>
              </a:rPr>
              <a:t>người</a:t>
            </a:r>
            <a:r>
              <a:rPr lang="en-US" sz="2200" i="1" dirty="0" smtClean="0">
                <a:solidFill>
                  <a:srgbClr val="FFFFFF"/>
                </a:solidFill>
              </a:rPr>
              <a:t> </a:t>
            </a:r>
            <a:r>
              <a:rPr lang="en-US" sz="2200" i="1" dirty="0" err="1" smtClean="0">
                <a:solidFill>
                  <a:srgbClr val="FFFFFF"/>
                </a:solidFill>
              </a:rPr>
              <a:t>học</a:t>
            </a:r>
            <a:r>
              <a:rPr lang="en-US" sz="2200" i="1" dirty="0" smtClean="0">
                <a:solidFill>
                  <a:srgbClr val="FFFFFF"/>
                </a:solidFill>
              </a:rPr>
              <a:t> </a:t>
            </a:r>
            <a:r>
              <a:rPr lang="en-US" sz="2200" i="1" dirty="0" err="1" smtClean="0">
                <a:solidFill>
                  <a:srgbClr val="FFFFFF"/>
                </a:solidFill>
              </a:rPr>
              <a:t>thực</a:t>
            </a:r>
            <a:r>
              <a:rPr lang="en-US" sz="2200" i="1" dirty="0" smtClean="0">
                <a:solidFill>
                  <a:srgbClr val="FFFFFF"/>
                </a:solidFill>
              </a:rPr>
              <a:t> </a:t>
            </a:r>
            <a:r>
              <a:rPr lang="en-US" sz="2200" i="1" dirty="0" err="1" smtClean="0">
                <a:solidFill>
                  <a:srgbClr val="FFFFFF"/>
                </a:solidFill>
              </a:rPr>
              <a:t>hành</a:t>
            </a:r>
            <a:r>
              <a:rPr lang="en-US" sz="2200" i="1" dirty="0" smtClean="0">
                <a:solidFill>
                  <a:srgbClr val="FFFFFF"/>
                </a:solidFill>
              </a:rPr>
              <a:t> </a:t>
            </a:r>
            <a:r>
              <a:rPr lang="en-US" sz="2200" i="1" dirty="0" err="1" smtClean="0">
                <a:solidFill>
                  <a:srgbClr val="FFFFFF"/>
                </a:solidFill>
              </a:rPr>
              <a:t>và</a:t>
            </a:r>
            <a:r>
              <a:rPr lang="en-US" sz="2200" i="1" dirty="0" smtClean="0">
                <a:solidFill>
                  <a:srgbClr val="FFFFFF"/>
                </a:solidFill>
              </a:rPr>
              <a:t> </a:t>
            </a:r>
            <a:r>
              <a:rPr lang="en-US" sz="2200" i="1" dirty="0" err="1" smtClean="0">
                <a:solidFill>
                  <a:srgbClr val="FFFFFF"/>
                </a:solidFill>
              </a:rPr>
              <a:t>sử</a:t>
            </a:r>
            <a:r>
              <a:rPr lang="en-US" sz="2200" i="1" dirty="0" smtClean="0">
                <a:solidFill>
                  <a:srgbClr val="FFFFFF"/>
                </a:solidFill>
              </a:rPr>
              <a:t> </a:t>
            </a:r>
            <a:r>
              <a:rPr lang="en-US" sz="2200" i="1" dirty="0" err="1" smtClean="0">
                <a:solidFill>
                  <a:srgbClr val="FFFFFF"/>
                </a:solidFill>
              </a:rPr>
              <a:t>dụng</a:t>
            </a:r>
            <a:r>
              <a:rPr lang="en-US" sz="2200" i="1" dirty="0" smtClean="0">
                <a:solidFill>
                  <a:srgbClr val="FFFFFF"/>
                </a:solidFill>
              </a:rPr>
              <a:t> </a:t>
            </a:r>
            <a:r>
              <a:rPr lang="en-US" sz="2200" i="1" dirty="0" err="1" smtClean="0">
                <a:solidFill>
                  <a:srgbClr val="FFFFFF"/>
                </a:solidFill>
              </a:rPr>
              <a:t>thử</a:t>
            </a:r>
            <a:r>
              <a:rPr lang="en-US" sz="2200" i="1" dirty="0" smtClean="0">
                <a:solidFill>
                  <a:srgbClr val="FFFFFF"/>
                </a:solidFill>
              </a:rPr>
              <a:t> </a:t>
            </a:r>
            <a:r>
              <a:rPr lang="en-US" sz="2200" i="1" dirty="0" err="1" smtClean="0">
                <a:solidFill>
                  <a:srgbClr val="FFFFFF"/>
                </a:solidFill>
              </a:rPr>
              <a:t>các</a:t>
            </a:r>
            <a:r>
              <a:rPr lang="en-US" sz="2200" i="1" dirty="0" smtClean="0">
                <a:solidFill>
                  <a:srgbClr val="FFFFFF"/>
                </a:solidFill>
              </a:rPr>
              <a:t> </a:t>
            </a:r>
            <a:r>
              <a:rPr lang="en-US" sz="2200" i="1" dirty="0" err="1" smtClean="0">
                <a:solidFill>
                  <a:srgbClr val="FFFFFF"/>
                </a:solidFill>
              </a:rPr>
              <a:t>thiết</a:t>
            </a:r>
            <a:r>
              <a:rPr lang="en-US" sz="2200" i="1" dirty="0" smtClean="0">
                <a:solidFill>
                  <a:srgbClr val="FFFFFF"/>
                </a:solidFill>
              </a:rPr>
              <a:t> </a:t>
            </a:r>
            <a:r>
              <a:rPr lang="en-US" sz="2200" i="1" dirty="0" err="1" smtClean="0">
                <a:solidFill>
                  <a:srgbClr val="FFFFFF"/>
                </a:solidFill>
              </a:rPr>
              <a:t>bị</a:t>
            </a:r>
            <a:r>
              <a:rPr lang="en-US" sz="2200" i="1" dirty="0" smtClean="0">
                <a:solidFill>
                  <a:srgbClr val="FFFFFF"/>
                </a:solidFill>
              </a:rPr>
              <a:t>. </a:t>
            </a:r>
            <a:r>
              <a:rPr lang="en-US" sz="2200" i="1" dirty="0" err="1" smtClean="0">
                <a:solidFill>
                  <a:srgbClr val="FFFFFF"/>
                </a:solidFill>
              </a:rPr>
              <a:t>Đào</a:t>
            </a:r>
            <a:r>
              <a:rPr lang="en-US" sz="2200" i="1" dirty="0" smtClean="0">
                <a:solidFill>
                  <a:srgbClr val="FFFFFF"/>
                </a:solidFill>
              </a:rPr>
              <a:t> </a:t>
            </a:r>
            <a:r>
              <a:rPr lang="en-US" sz="2200" i="1" dirty="0" err="1" smtClean="0">
                <a:solidFill>
                  <a:srgbClr val="FFFFFF"/>
                </a:solidFill>
              </a:rPr>
              <a:t>tạo</a:t>
            </a:r>
            <a:r>
              <a:rPr lang="en-US" sz="2200" i="1" dirty="0" smtClean="0">
                <a:solidFill>
                  <a:srgbClr val="FFFFFF"/>
                </a:solidFill>
              </a:rPr>
              <a:t> </a:t>
            </a:r>
            <a:r>
              <a:rPr lang="en-US" sz="2200" i="1" dirty="0" err="1" smtClean="0">
                <a:solidFill>
                  <a:srgbClr val="FFFFFF"/>
                </a:solidFill>
              </a:rPr>
              <a:t>viên</a:t>
            </a:r>
            <a:r>
              <a:rPr lang="en-US" sz="2200" i="1" dirty="0" smtClean="0">
                <a:solidFill>
                  <a:srgbClr val="FFFFFF"/>
                </a:solidFill>
              </a:rPr>
              <a:t> </a:t>
            </a:r>
            <a:r>
              <a:rPr lang="en-US" sz="2200" i="1" dirty="0" err="1" smtClean="0">
                <a:solidFill>
                  <a:srgbClr val="FFFFFF"/>
                </a:solidFill>
              </a:rPr>
              <a:t>phải</a:t>
            </a:r>
            <a:r>
              <a:rPr lang="en-US" sz="2200" i="1" dirty="0" smtClean="0">
                <a:solidFill>
                  <a:srgbClr val="FFFFFF"/>
                </a:solidFill>
              </a:rPr>
              <a:t> </a:t>
            </a:r>
            <a:r>
              <a:rPr lang="en-US" sz="2200" i="1" dirty="0" err="1" smtClean="0">
                <a:solidFill>
                  <a:srgbClr val="FFFFFF"/>
                </a:solidFill>
              </a:rPr>
              <a:t>nhớ</a:t>
            </a:r>
            <a:r>
              <a:rPr lang="en-US" sz="2200" i="1" dirty="0" smtClean="0">
                <a:solidFill>
                  <a:srgbClr val="FFFFFF"/>
                </a:solidFill>
              </a:rPr>
              <a:t> </a:t>
            </a:r>
            <a:r>
              <a:rPr lang="en-US" sz="2200" i="1" dirty="0" err="1" smtClean="0">
                <a:solidFill>
                  <a:srgbClr val="FFFFFF"/>
                </a:solidFill>
              </a:rPr>
              <a:t>giữ</a:t>
            </a:r>
            <a:r>
              <a:rPr lang="en-US" sz="2200" i="1" dirty="0" smtClean="0">
                <a:solidFill>
                  <a:srgbClr val="FFFFFF"/>
                </a:solidFill>
              </a:rPr>
              <a:t> </a:t>
            </a:r>
            <a:r>
              <a:rPr lang="en-US" sz="2200" i="1" dirty="0" err="1" smtClean="0">
                <a:solidFill>
                  <a:srgbClr val="FFFFFF"/>
                </a:solidFill>
              </a:rPr>
              <a:t>thông</a:t>
            </a:r>
            <a:r>
              <a:rPr lang="en-US" sz="2200" i="1" dirty="0" smtClean="0">
                <a:solidFill>
                  <a:srgbClr val="FFFFFF"/>
                </a:solidFill>
              </a:rPr>
              <a:t> tin </a:t>
            </a:r>
            <a:r>
              <a:rPr lang="en-US" sz="2200" i="1" dirty="0" err="1" smtClean="0">
                <a:solidFill>
                  <a:srgbClr val="FFFFFF"/>
                </a:solidFill>
              </a:rPr>
              <a:t>theo</a:t>
            </a:r>
            <a:r>
              <a:rPr lang="en-US" sz="2200" i="1" dirty="0" smtClean="0">
                <a:solidFill>
                  <a:srgbClr val="FFFFFF"/>
                </a:solidFill>
              </a:rPr>
              <a:t> </a:t>
            </a:r>
            <a:r>
              <a:rPr lang="en-US" sz="2200" i="1" dirty="0" err="1" smtClean="0">
                <a:solidFill>
                  <a:srgbClr val="FFFFFF"/>
                </a:solidFill>
              </a:rPr>
              <a:t>trật</a:t>
            </a:r>
            <a:r>
              <a:rPr lang="en-US" sz="2200" i="1" dirty="0" smtClean="0">
                <a:solidFill>
                  <a:srgbClr val="FFFFFF"/>
                </a:solidFill>
              </a:rPr>
              <a:t> </a:t>
            </a:r>
            <a:r>
              <a:rPr lang="en-US" sz="2200" i="1" dirty="0" err="1" smtClean="0">
                <a:solidFill>
                  <a:srgbClr val="FFFFFF"/>
                </a:solidFill>
              </a:rPr>
              <a:t>tự</a:t>
            </a:r>
            <a:r>
              <a:rPr lang="en-US" sz="2200" i="1" dirty="0" smtClean="0">
                <a:solidFill>
                  <a:srgbClr val="FFFFFF"/>
                </a:solidFill>
              </a:rPr>
              <a:t> logic </a:t>
            </a:r>
            <a:r>
              <a:rPr lang="en-US" sz="2200" i="1" dirty="0" err="1" smtClean="0">
                <a:solidFill>
                  <a:srgbClr val="FFFFFF"/>
                </a:solidFill>
              </a:rPr>
              <a:t>và</a:t>
            </a:r>
            <a:r>
              <a:rPr lang="en-US" sz="2200" i="1" dirty="0" smtClean="0">
                <a:solidFill>
                  <a:srgbClr val="FFFFFF"/>
                </a:solidFill>
              </a:rPr>
              <a:t> </a:t>
            </a:r>
            <a:r>
              <a:rPr lang="en-US" sz="2200" i="1" dirty="0" err="1" smtClean="0">
                <a:solidFill>
                  <a:srgbClr val="FFFFFF"/>
                </a:solidFill>
              </a:rPr>
              <a:t>để</a:t>
            </a:r>
            <a:r>
              <a:rPr lang="en-US" sz="2200" i="1" dirty="0" smtClean="0">
                <a:solidFill>
                  <a:srgbClr val="FFFFFF"/>
                </a:solidFill>
              </a:rPr>
              <a:t> </a:t>
            </a:r>
            <a:r>
              <a:rPr lang="en-US" sz="2200" i="1" dirty="0" err="1" smtClean="0">
                <a:solidFill>
                  <a:srgbClr val="FFFFFF"/>
                </a:solidFill>
              </a:rPr>
              <a:t>dừng</a:t>
            </a:r>
            <a:r>
              <a:rPr lang="en-US" sz="2200" i="1" dirty="0" smtClean="0">
                <a:solidFill>
                  <a:srgbClr val="FFFFFF"/>
                </a:solidFill>
              </a:rPr>
              <a:t> </a:t>
            </a:r>
            <a:r>
              <a:rPr lang="en-US" sz="2200" i="1" dirty="0" err="1" smtClean="0">
                <a:solidFill>
                  <a:srgbClr val="FFFFFF"/>
                </a:solidFill>
              </a:rPr>
              <a:t>việc</a:t>
            </a:r>
            <a:r>
              <a:rPr lang="en-US" sz="2200" i="1" dirty="0" smtClean="0">
                <a:solidFill>
                  <a:srgbClr val="FFFFFF"/>
                </a:solidFill>
              </a:rPr>
              <a:t> </a:t>
            </a:r>
            <a:r>
              <a:rPr lang="en-US" sz="2200" i="1" dirty="0" err="1" smtClean="0">
                <a:solidFill>
                  <a:srgbClr val="FFFFFF"/>
                </a:solidFill>
              </a:rPr>
              <a:t>học</a:t>
            </a:r>
            <a:r>
              <a:rPr lang="en-US" sz="2200" i="1" dirty="0" smtClean="0">
                <a:solidFill>
                  <a:srgbClr val="FFFFFF"/>
                </a:solidFill>
              </a:rPr>
              <a:t> </a:t>
            </a:r>
            <a:r>
              <a:rPr lang="en-US" sz="2200" i="1" dirty="0" err="1" smtClean="0">
                <a:solidFill>
                  <a:srgbClr val="FFFFFF"/>
                </a:solidFill>
              </a:rPr>
              <a:t>tại</a:t>
            </a:r>
            <a:r>
              <a:rPr lang="en-US" sz="2200" i="1" dirty="0" smtClean="0">
                <a:solidFill>
                  <a:srgbClr val="FFFFFF"/>
                </a:solidFill>
              </a:rPr>
              <a:t> </a:t>
            </a:r>
            <a:r>
              <a:rPr lang="en-US" sz="2200" i="1" dirty="0" err="1" smtClean="0">
                <a:solidFill>
                  <a:srgbClr val="FFFFFF"/>
                </a:solidFill>
              </a:rPr>
              <a:t>đúng</a:t>
            </a:r>
            <a:r>
              <a:rPr lang="en-US" sz="2200" i="1" dirty="0" smtClean="0">
                <a:solidFill>
                  <a:srgbClr val="FFFFFF"/>
                </a:solidFill>
              </a:rPr>
              <a:t> </a:t>
            </a:r>
            <a:r>
              <a:rPr lang="en-US" sz="2200" i="1" dirty="0" err="1" smtClean="0">
                <a:solidFill>
                  <a:srgbClr val="FFFFFF"/>
                </a:solidFill>
              </a:rPr>
              <a:t>chỗ</a:t>
            </a:r>
            <a:r>
              <a:rPr lang="en-US" sz="2200" i="1" dirty="0" smtClean="0">
                <a:solidFill>
                  <a:srgbClr val="FFFFFF"/>
                </a:solidFill>
              </a:rPr>
              <a:t> </a:t>
            </a:r>
            <a:r>
              <a:rPr lang="en-US" sz="2200" i="1" dirty="0" err="1" smtClean="0">
                <a:solidFill>
                  <a:srgbClr val="FFFFFF"/>
                </a:solidFill>
              </a:rPr>
              <a:t>và</a:t>
            </a:r>
            <a:r>
              <a:rPr lang="en-US" sz="2200" i="1" dirty="0" smtClean="0">
                <a:solidFill>
                  <a:srgbClr val="FFFFFF"/>
                </a:solidFill>
              </a:rPr>
              <a:t> </a:t>
            </a:r>
            <a:r>
              <a:rPr lang="en-US" sz="2200" i="1" dirty="0" err="1" smtClean="0">
                <a:solidFill>
                  <a:srgbClr val="FFFFFF"/>
                </a:solidFill>
              </a:rPr>
              <a:t>đúng</a:t>
            </a:r>
            <a:r>
              <a:rPr lang="en-US" sz="2200" i="1" dirty="0" smtClean="0">
                <a:solidFill>
                  <a:srgbClr val="FFFFFF"/>
                </a:solidFill>
              </a:rPr>
              <a:t> </a:t>
            </a:r>
            <a:r>
              <a:rPr lang="en-US" sz="2200" i="1" dirty="0" err="1" smtClean="0">
                <a:solidFill>
                  <a:srgbClr val="FFFFFF"/>
                </a:solidFill>
              </a:rPr>
              <a:t>trình</a:t>
            </a:r>
            <a:r>
              <a:rPr lang="en-US" sz="2200" i="1" dirty="0" smtClean="0">
                <a:solidFill>
                  <a:srgbClr val="FFFFFF"/>
                </a:solidFill>
              </a:rPr>
              <a:t> </a:t>
            </a:r>
            <a:r>
              <a:rPr lang="en-US" sz="2200" i="1" dirty="0" err="1" smtClean="0">
                <a:solidFill>
                  <a:srgbClr val="FFFFFF"/>
                </a:solidFill>
              </a:rPr>
              <a:t>độ</a:t>
            </a:r>
            <a:r>
              <a:rPr lang="en-US" sz="2200" i="1" dirty="0" smtClean="0">
                <a:solidFill>
                  <a:srgbClr val="FFFFFF"/>
                </a:solidFill>
              </a:rPr>
              <a:t> </a:t>
            </a:r>
            <a:r>
              <a:rPr lang="en-US" sz="2200" i="1" dirty="0" err="1" smtClean="0">
                <a:solidFill>
                  <a:srgbClr val="FFFFFF"/>
                </a:solidFill>
              </a:rPr>
              <a:t>của</a:t>
            </a:r>
            <a:r>
              <a:rPr lang="en-US" sz="2200" i="1" dirty="0" smtClean="0">
                <a:solidFill>
                  <a:srgbClr val="FFFFFF"/>
                </a:solidFill>
              </a:rPr>
              <a:t> </a:t>
            </a:r>
            <a:r>
              <a:rPr lang="en-US" sz="2200" i="1" dirty="0" err="1" smtClean="0">
                <a:solidFill>
                  <a:srgbClr val="FFFFFF"/>
                </a:solidFill>
              </a:rPr>
              <a:t>học</a:t>
            </a:r>
            <a:r>
              <a:rPr lang="en-US" sz="2200" i="1" dirty="0" smtClean="0">
                <a:solidFill>
                  <a:srgbClr val="FFFFFF"/>
                </a:solidFill>
              </a:rPr>
              <a:t> </a:t>
            </a:r>
            <a:r>
              <a:rPr lang="en-US" sz="2200" i="1" dirty="0" err="1" smtClean="0">
                <a:solidFill>
                  <a:srgbClr val="FFFFFF"/>
                </a:solidFill>
              </a:rPr>
              <a:t>viên</a:t>
            </a:r>
            <a:r>
              <a:rPr lang="en-US" sz="2200" i="1" dirty="0" smtClean="0">
                <a:solidFill>
                  <a:srgbClr val="FFFFFF"/>
                </a:solidFill>
              </a:rPr>
              <a:t>.</a:t>
            </a:r>
          </a:p>
        </p:txBody>
      </p:sp>
      <p:sp>
        <p:nvSpPr>
          <p:cNvPr id="3" name="Rectangle 2"/>
          <p:cNvSpPr>
            <a:spLocks noGrp="1" noChangeArrowheads="1"/>
          </p:cNvSpPr>
          <p:nvPr>
            <p:ph type="title"/>
          </p:nvPr>
        </p:nvSpPr>
        <p:spPr>
          <a:xfrm>
            <a:off x="1905000" y="228600"/>
            <a:ext cx="7086600" cy="914400"/>
          </a:xfrm>
        </p:spPr>
        <p:txBody>
          <a:bodyPr/>
          <a:lstStyle/>
          <a:p>
            <a:pPr algn="l" eaLnBrk="1" hangingPunct="1">
              <a:defRPr/>
            </a:pPr>
            <a:r>
              <a:rPr lang="en-US" sz="3200" u="sng" dirty="0" smtClean="0">
                <a:solidFill>
                  <a:srgbClr val="FFFFFF"/>
                </a:solidFill>
              </a:rPr>
              <a:t>Thu </a:t>
            </a:r>
            <a:r>
              <a:rPr lang="en-US" sz="3200" u="sng" dirty="0" err="1" smtClean="0">
                <a:solidFill>
                  <a:srgbClr val="FFFFFF"/>
                </a:solidFill>
              </a:rPr>
              <a:t>thập</a:t>
            </a:r>
            <a:r>
              <a:rPr lang="en-US" sz="3200" u="sng" dirty="0" smtClean="0">
                <a:solidFill>
                  <a:srgbClr val="FFFFFF"/>
                </a:solidFill>
              </a:rPr>
              <a:t> </a:t>
            </a:r>
            <a:r>
              <a:rPr lang="en-US" sz="3200" u="sng" dirty="0" err="1" smtClean="0">
                <a:solidFill>
                  <a:srgbClr val="FFFFFF"/>
                </a:solidFill>
              </a:rPr>
              <a:t>thông</a:t>
            </a:r>
            <a:r>
              <a:rPr lang="en-US" sz="3200" u="sng" dirty="0" smtClean="0">
                <a:solidFill>
                  <a:srgbClr val="FFFFFF"/>
                </a:solidFill>
              </a:rPr>
              <a:t> tin/</a:t>
            </a:r>
            <a:r>
              <a:rPr lang="en-US" sz="3200" u="sng" dirty="0" err="1" smtClean="0">
                <a:solidFill>
                  <a:srgbClr val="FFFFFF"/>
                </a:solidFill>
              </a:rPr>
              <a:t>Sử</a:t>
            </a:r>
            <a:r>
              <a:rPr lang="en-US" sz="3200" u="sng" dirty="0" smtClean="0">
                <a:solidFill>
                  <a:srgbClr val="FFFFFF"/>
                </a:solidFill>
              </a:rPr>
              <a:t> </a:t>
            </a:r>
            <a:r>
              <a:rPr lang="en-US" sz="3200" u="sng" dirty="0" err="1" smtClean="0">
                <a:solidFill>
                  <a:srgbClr val="FFFFFF"/>
                </a:solidFill>
              </a:rPr>
              <a:t>lý</a:t>
            </a:r>
            <a:r>
              <a:rPr lang="en-US" sz="3200" u="sng" dirty="0" smtClean="0">
                <a:solidFill>
                  <a:srgbClr val="FFFFFF"/>
                </a:solidFill>
              </a:rPr>
              <a:t> </a:t>
            </a:r>
            <a:r>
              <a:rPr lang="en-US" sz="3200" u="sng" dirty="0" err="1" smtClean="0">
                <a:solidFill>
                  <a:srgbClr val="FFFFFF"/>
                </a:solidFill>
              </a:rPr>
              <a:t>thông</a:t>
            </a:r>
            <a:r>
              <a:rPr lang="en-US" sz="3200" u="sng" dirty="0" smtClean="0">
                <a:solidFill>
                  <a:srgbClr val="FFFFFF"/>
                </a:solidFill>
              </a:rPr>
              <a:t> tin</a:t>
            </a:r>
            <a:br>
              <a:rPr lang="en-US" sz="3200" u="sng" dirty="0" smtClean="0">
                <a:solidFill>
                  <a:srgbClr val="FFFFFF"/>
                </a:solidFill>
              </a:rPr>
            </a:br>
            <a:endParaRPr lang="en-US" sz="3200" dirty="0" smtClean="0">
              <a:solidFill>
                <a:srgbClr val="FFFF00"/>
              </a:solidFill>
            </a:endParaRPr>
          </a:p>
        </p:txBody>
      </p:sp>
    </p:spTree>
  </p:cSld>
  <p:clrMapOvr>
    <a:masterClrMapping/>
  </p:clrMapOvr>
  <p:transition spd="slow">
    <p:checke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3"/>
          <p:cNvSpPr>
            <a:spLocks noGrp="1" noChangeArrowheads="1"/>
          </p:cNvSpPr>
          <p:nvPr>
            <p:ph idx="1"/>
          </p:nvPr>
        </p:nvSpPr>
        <p:spPr>
          <a:xfrm>
            <a:off x="661988" y="1371600"/>
            <a:ext cx="7772400" cy="4648200"/>
          </a:xfrm>
          <a:ln>
            <a:solidFill>
              <a:schemeClr val="accent2"/>
            </a:solidFill>
          </a:ln>
        </p:spPr>
        <p:txBody>
          <a:bodyPr/>
          <a:lstStyle/>
          <a:p>
            <a:pPr algn="just" eaLnBrk="1" hangingPunct="1">
              <a:lnSpc>
                <a:spcPct val="150000"/>
              </a:lnSpc>
              <a:buFontTx/>
              <a:buNone/>
              <a:defRPr/>
            </a:pPr>
            <a:endParaRPr lang="en-US" sz="2200" b="1" u="sng" dirty="0" smtClean="0">
              <a:solidFill>
                <a:srgbClr val="FFFFFF"/>
              </a:solidFill>
            </a:endParaRPr>
          </a:p>
          <a:p>
            <a:pPr algn="just" eaLnBrk="1" hangingPunct="1">
              <a:lnSpc>
                <a:spcPct val="200000"/>
              </a:lnSpc>
              <a:buFontTx/>
              <a:buNone/>
              <a:defRPr/>
            </a:pPr>
            <a:r>
              <a:rPr lang="en-US" sz="2200" dirty="0" smtClean="0">
                <a:solidFill>
                  <a:srgbClr val="FFFFFF"/>
                </a:solidFill>
              </a:rPr>
              <a:t>	</a:t>
            </a:r>
            <a:r>
              <a:rPr lang="en-US" sz="2200" i="1" dirty="0" err="1" smtClean="0">
                <a:solidFill>
                  <a:srgbClr val="FFFFFF"/>
                </a:solidFill>
              </a:rPr>
              <a:t>Đào</a:t>
            </a:r>
            <a:r>
              <a:rPr lang="en-US" sz="2200" i="1" dirty="0" smtClean="0">
                <a:solidFill>
                  <a:srgbClr val="FFFFFF"/>
                </a:solidFill>
              </a:rPr>
              <a:t> </a:t>
            </a:r>
            <a:r>
              <a:rPr lang="en-US" sz="2200" i="1" dirty="0" err="1" smtClean="0">
                <a:solidFill>
                  <a:srgbClr val="FFFFFF"/>
                </a:solidFill>
              </a:rPr>
              <a:t>tạo</a:t>
            </a:r>
            <a:r>
              <a:rPr lang="en-US" sz="2200" i="1" dirty="0" smtClean="0">
                <a:solidFill>
                  <a:srgbClr val="FFFFFF"/>
                </a:solidFill>
              </a:rPr>
              <a:t> </a:t>
            </a:r>
            <a:r>
              <a:rPr lang="en-US" sz="2200" i="1" dirty="0" err="1" smtClean="0">
                <a:solidFill>
                  <a:srgbClr val="FFFFFF"/>
                </a:solidFill>
              </a:rPr>
              <a:t>viên</a:t>
            </a:r>
            <a:r>
              <a:rPr lang="en-US" sz="2200" i="1" dirty="0" smtClean="0">
                <a:solidFill>
                  <a:srgbClr val="FFFFFF"/>
                </a:solidFill>
              </a:rPr>
              <a:t> </a:t>
            </a:r>
            <a:r>
              <a:rPr lang="en-US" sz="2200" i="1" dirty="0" err="1" smtClean="0">
                <a:solidFill>
                  <a:srgbClr val="FFFFFF"/>
                </a:solidFill>
              </a:rPr>
              <a:t>phải</a:t>
            </a:r>
            <a:r>
              <a:rPr lang="en-US" sz="2200" i="1" dirty="0" smtClean="0">
                <a:solidFill>
                  <a:srgbClr val="FFFFFF"/>
                </a:solidFill>
              </a:rPr>
              <a:t> </a:t>
            </a:r>
            <a:r>
              <a:rPr lang="en-US" sz="2200" i="1" dirty="0" err="1" smtClean="0">
                <a:solidFill>
                  <a:srgbClr val="FFFFFF"/>
                </a:solidFill>
              </a:rPr>
              <a:t>đưa</a:t>
            </a:r>
            <a:r>
              <a:rPr lang="en-US" sz="2200" i="1" dirty="0" smtClean="0">
                <a:solidFill>
                  <a:srgbClr val="FFFFFF"/>
                </a:solidFill>
              </a:rPr>
              <a:t> </a:t>
            </a:r>
            <a:r>
              <a:rPr lang="en-US" sz="2200" i="1" dirty="0" err="1" smtClean="0">
                <a:solidFill>
                  <a:srgbClr val="FFFFFF"/>
                </a:solidFill>
              </a:rPr>
              <a:t>cho</a:t>
            </a:r>
            <a:r>
              <a:rPr lang="en-US" sz="2200" i="1" dirty="0" smtClean="0">
                <a:solidFill>
                  <a:srgbClr val="FFFFFF"/>
                </a:solidFill>
              </a:rPr>
              <a:t> </a:t>
            </a:r>
            <a:r>
              <a:rPr lang="en-US" sz="2200" i="1" dirty="0" err="1" smtClean="0">
                <a:solidFill>
                  <a:srgbClr val="FFFFFF"/>
                </a:solidFill>
              </a:rPr>
              <a:t>người</a:t>
            </a:r>
            <a:r>
              <a:rPr lang="en-US" sz="2200" i="1" dirty="0" smtClean="0">
                <a:solidFill>
                  <a:srgbClr val="FFFFFF"/>
                </a:solidFill>
              </a:rPr>
              <a:t> </a:t>
            </a:r>
            <a:r>
              <a:rPr lang="en-US" sz="2200" i="1" dirty="0" err="1" smtClean="0">
                <a:solidFill>
                  <a:srgbClr val="FFFFFF"/>
                </a:solidFill>
              </a:rPr>
              <a:t>học</a:t>
            </a:r>
            <a:r>
              <a:rPr lang="en-US" sz="2200" i="1" dirty="0" smtClean="0">
                <a:solidFill>
                  <a:srgbClr val="FFFFFF"/>
                </a:solidFill>
              </a:rPr>
              <a:t> </a:t>
            </a:r>
            <a:r>
              <a:rPr lang="en-US" sz="2200" i="1" dirty="0" err="1" smtClean="0">
                <a:solidFill>
                  <a:srgbClr val="FFFFFF"/>
                </a:solidFill>
              </a:rPr>
              <a:t>cơ</a:t>
            </a:r>
            <a:r>
              <a:rPr lang="en-US" sz="2200" i="1" dirty="0" smtClean="0">
                <a:solidFill>
                  <a:srgbClr val="FFFFFF"/>
                </a:solidFill>
              </a:rPr>
              <a:t> </a:t>
            </a:r>
            <a:r>
              <a:rPr lang="en-US" sz="2200" i="1" dirty="0" err="1" smtClean="0">
                <a:solidFill>
                  <a:srgbClr val="FFFFFF"/>
                </a:solidFill>
              </a:rPr>
              <a:t>hội</a:t>
            </a:r>
            <a:r>
              <a:rPr lang="en-US" sz="2200" i="1" dirty="0" smtClean="0">
                <a:solidFill>
                  <a:srgbClr val="FFFFFF"/>
                </a:solidFill>
              </a:rPr>
              <a:t> </a:t>
            </a:r>
            <a:r>
              <a:rPr lang="en-US" sz="2200" i="1" dirty="0" err="1" smtClean="0">
                <a:solidFill>
                  <a:srgbClr val="FFFFFF"/>
                </a:solidFill>
              </a:rPr>
              <a:t>sử</a:t>
            </a:r>
            <a:r>
              <a:rPr lang="en-US" sz="2200" i="1" dirty="0" smtClean="0">
                <a:solidFill>
                  <a:srgbClr val="FFFFFF"/>
                </a:solidFill>
              </a:rPr>
              <a:t> </a:t>
            </a:r>
            <a:r>
              <a:rPr lang="en-US" sz="2200" i="1" dirty="0" err="1" smtClean="0">
                <a:solidFill>
                  <a:srgbClr val="FFFFFF"/>
                </a:solidFill>
              </a:rPr>
              <a:t>dụng</a:t>
            </a:r>
            <a:r>
              <a:rPr lang="en-US" sz="2200" i="1" dirty="0" smtClean="0">
                <a:solidFill>
                  <a:srgbClr val="FFFFFF"/>
                </a:solidFill>
              </a:rPr>
              <a:t> </a:t>
            </a:r>
            <a:r>
              <a:rPr lang="en-US" sz="2200" i="1" dirty="0" err="1" smtClean="0">
                <a:solidFill>
                  <a:srgbClr val="FFFFFF"/>
                </a:solidFill>
              </a:rPr>
              <a:t>các</a:t>
            </a:r>
            <a:r>
              <a:rPr lang="en-US" sz="2200" i="1" dirty="0" smtClean="0">
                <a:solidFill>
                  <a:srgbClr val="FFFFFF"/>
                </a:solidFill>
              </a:rPr>
              <a:t> </a:t>
            </a:r>
            <a:r>
              <a:rPr lang="en-US" sz="2200" i="1" dirty="0" err="1" smtClean="0">
                <a:solidFill>
                  <a:srgbClr val="FFFFFF"/>
                </a:solidFill>
              </a:rPr>
              <a:t>giác</a:t>
            </a:r>
            <a:r>
              <a:rPr lang="en-US" sz="2200" i="1" dirty="0" smtClean="0">
                <a:solidFill>
                  <a:srgbClr val="FFFFFF"/>
                </a:solidFill>
              </a:rPr>
              <a:t> </a:t>
            </a:r>
            <a:r>
              <a:rPr lang="en-US" sz="2200" i="1" dirty="0" err="1" smtClean="0">
                <a:solidFill>
                  <a:srgbClr val="FFFFFF"/>
                </a:solidFill>
              </a:rPr>
              <a:t>quan</a:t>
            </a:r>
            <a:r>
              <a:rPr lang="en-US" sz="2200" i="1" dirty="0" smtClean="0">
                <a:solidFill>
                  <a:srgbClr val="FFFFFF"/>
                </a:solidFill>
              </a:rPr>
              <a:t> </a:t>
            </a:r>
            <a:r>
              <a:rPr lang="en-US" sz="2200" i="1" dirty="0" err="1" smtClean="0">
                <a:solidFill>
                  <a:srgbClr val="FFFFFF"/>
                </a:solidFill>
              </a:rPr>
              <a:t>của</a:t>
            </a:r>
            <a:r>
              <a:rPr lang="en-US" sz="2200" i="1" dirty="0" smtClean="0">
                <a:solidFill>
                  <a:srgbClr val="FFFFFF"/>
                </a:solidFill>
              </a:rPr>
              <a:t> </a:t>
            </a:r>
            <a:r>
              <a:rPr lang="en-US" sz="2200" i="1" dirty="0" err="1" smtClean="0">
                <a:solidFill>
                  <a:srgbClr val="FFFFFF"/>
                </a:solidFill>
              </a:rPr>
              <a:t>họ</a:t>
            </a:r>
            <a:r>
              <a:rPr lang="en-US" sz="2200" i="1" dirty="0" smtClean="0">
                <a:solidFill>
                  <a:srgbClr val="FFFFFF"/>
                </a:solidFill>
              </a:rPr>
              <a:t> </a:t>
            </a:r>
            <a:r>
              <a:rPr lang="en-US" sz="2200" i="1" dirty="0" err="1" smtClean="0">
                <a:solidFill>
                  <a:srgbClr val="FFFFFF"/>
                </a:solidFill>
              </a:rPr>
              <a:t>để</a:t>
            </a:r>
            <a:r>
              <a:rPr lang="en-US" sz="2200" i="1" dirty="0" smtClean="0">
                <a:solidFill>
                  <a:srgbClr val="FFFFFF"/>
                </a:solidFill>
              </a:rPr>
              <a:t> </a:t>
            </a:r>
            <a:r>
              <a:rPr lang="en-US" sz="2200" i="1" dirty="0" err="1" smtClean="0">
                <a:solidFill>
                  <a:srgbClr val="FFFFFF"/>
                </a:solidFill>
              </a:rPr>
              <a:t>tiếp</a:t>
            </a:r>
            <a:r>
              <a:rPr lang="en-US" sz="2200" i="1" dirty="0" smtClean="0">
                <a:solidFill>
                  <a:srgbClr val="FFFFFF"/>
                </a:solidFill>
              </a:rPr>
              <a:t> </a:t>
            </a:r>
            <a:r>
              <a:rPr lang="en-US" sz="2200" i="1" dirty="0" err="1" smtClean="0">
                <a:solidFill>
                  <a:srgbClr val="FFFFFF"/>
                </a:solidFill>
              </a:rPr>
              <a:t>xúc</a:t>
            </a:r>
            <a:r>
              <a:rPr lang="en-US" sz="2200" i="1" dirty="0" smtClean="0">
                <a:solidFill>
                  <a:srgbClr val="FFFFFF"/>
                </a:solidFill>
              </a:rPr>
              <a:t> </a:t>
            </a:r>
            <a:r>
              <a:rPr lang="en-US" sz="2200" i="1" dirty="0" err="1" smtClean="0">
                <a:solidFill>
                  <a:srgbClr val="FFFFFF"/>
                </a:solidFill>
              </a:rPr>
              <a:t>và</a:t>
            </a:r>
            <a:r>
              <a:rPr lang="en-US" sz="2200" i="1" dirty="0" smtClean="0">
                <a:solidFill>
                  <a:srgbClr val="FFFFFF"/>
                </a:solidFill>
              </a:rPr>
              <a:t> </a:t>
            </a:r>
            <a:r>
              <a:rPr lang="en-US" sz="2200" i="1" dirty="0" err="1" smtClean="0">
                <a:solidFill>
                  <a:srgbClr val="FFFFFF"/>
                </a:solidFill>
              </a:rPr>
              <a:t>thực</a:t>
            </a:r>
            <a:r>
              <a:rPr lang="en-US" sz="2200" i="1" dirty="0" smtClean="0">
                <a:solidFill>
                  <a:srgbClr val="FFFFFF"/>
                </a:solidFill>
              </a:rPr>
              <a:t> </a:t>
            </a:r>
            <a:r>
              <a:rPr lang="en-US" sz="2200" i="1" dirty="0" err="1" smtClean="0">
                <a:solidFill>
                  <a:srgbClr val="FFFFFF"/>
                </a:solidFill>
              </a:rPr>
              <a:t>hành</a:t>
            </a:r>
            <a:r>
              <a:rPr lang="en-US" sz="2200" i="1" dirty="0" smtClean="0">
                <a:solidFill>
                  <a:srgbClr val="FFFFFF"/>
                </a:solidFill>
              </a:rPr>
              <a:t> </a:t>
            </a:r>
            <a:r>
              <a:rPr lang="en-US" sz="2200" i="1" dirty="0" err="1" smtClean="0">
                <a:solidFill>
                  <a:srgbClr val="FFFFFF"/>
                </a:solidFill>
              </a:rPr>
              <a:t>nhiệm</a:t>
            </a:r>
            <a:r>
              <a:rPr lang="en-US" sz="2200" i="1" dirty="0" smtClean="0">
                <a:solidFill>
                  <a:srgbClr val="FFFFFF"/>
                </a:solidFill>
              </a:rPr>
              <a:t> </a:t>
            </a:r>
            <a:r>
              <a:rPr lang="en-US" sz="2200" i="1" dirty="0" err="1" smtClean="0">
                <a:solidFill>
                  <a:srgbClr val="FFFFFF"/>
                </a:solidFill>
              </a:rPr>
              <a:t>vụ</a:t>
            </a:r>
            <a:r>
              <a:rPr lang="en-US" sz="2200" i="1" dirty="0" smtClean="0">
                <a:solidFill>
                  <a:srgbClr val="FFFFFF"/>
                </a:solidFill>
              </a:rPr>
              <a:t> </a:t>
            </a:r>
            <a:r>
              <a:rPr lang="en-US" sz="2200" i="1" dirty="0" err="1" smtClean="0">
                <a:solidFill>
                  <a:srgbClr val="FFFFFF"/>
                </a:solidFill>
              </a:rPr>
              <a:t>theo</a:t>
            </a:r>
            <a:r>
              <a:rPr lang="en-US" sz="2200" i="1" dirty="0" smtClean="0">
                <a:solidFill>
                  <a:srgbClr val="FFFFFF"/>
                </a:solidFill>
              </a:rPr>
              <a:t> </a:t>
            </a:r>
            <a:r>
              <a:rPr lang="en-US" sz="2200" i="1" dirty="0" err="1" smtClean="0">
                <a:solidFill>
                  <a:srgbClr val="FFFFFF"/>
                </a:solidFill>
              </a:rPr>
              <a:t>từng</a:t>
            </a:r>
            <a:r>
              <a:rPr lang="en-US" sz="2200" i="1" dirty="0" smtClean="0">
                <a:solidFill>
                  <a:srgbClr val="FFFFFF"/>
                </a:solidFill>
              </a:rPr>
              <a:t> </a:t>
            </a:r>
            <a:r>
              <a:rPr lang="en-US" sz="2200" i="1" dirty="0" err="1" smtClean="0">
                <a:solidFill>
                  <a:srgbClr val="FFFFFF"/>
                </a:solidFill>
              </a:rPr>
              <a:t>chặng</a:t>
            </a:r>
            <a:r>
              <a:rPr lang="en-US" sz="2200" i="1" dirty="0" smtClean="0">
                <a:solidFill>
                  <a:srgbClr val="FFFFFF"/>
                </a:solidFill>
              </a:rPr>
              <a:t> </a:t>
            </a:r>
            <a:r>
              <a:rPr lang="en-US" sz="2200" i="1" dirty="0" err="1" smtClean="0">
                <a:solidFill>
                  <a:srgbClr val="FFFFFF"/>
                </a:solidFill>
              </a:rPr>
              <a:t>một</a:t>
            </a:r>
            <a:r>
              <a:rPr lang="en-US" sz="2200" i="1" dirty="0" smtClean="0">
                <a:solidFill>
                  <a:srgbClr val="FFFFFF"/>
                </a:solidFill>
              </a:rPr>
              <a:t>. </a:t>
            </a:r>
            <a:r>
              <a:rPr lang="en-US" sz="2200" i="1" dirty="0" err="1" smtClean="0">
                <a:solidFill>
                  <a:srgbClr val="FFFFFF"/>
                </a:solidFill>
              </a:rPr>
              <a:t>Trong</a:t>
            </a:r>
            <a:r>
              <a:rPr lang="en-US" sz="2200" i="1" dirty="0" smtClean="0">
                <a:solidFill>
                  <a:srgbClr val="FFFFFF"/>
                </a:solidFill>
              </a:rPr>
              <a:t> </a:t>
            </a:r>
            <a:r>
              <a:rPr lang="en-US" sz="2200" i="1" dirty="0" err="1" smtClean="0">
                <a:solidFill>
                  <a:srgbClr val="FFFFFF"/>
                </a:solidFill>
              </a:rPr>
              <a:t>khi</a:t>
            </a:r>
            <a:r>
              <a:rPr lang="en-US" sz="2200" i="1" dirty="0" smtClean="0">
                <a:solidFill>
                  <a:srgbClr val="FFFFFF"/>
                </a:solidFill>
              </a:rPr>
              <a:t> </a:t>
            </a:r>
            <a:r>
              <a:rPr lang="en-US" sz="2200" i="1" dirty="0" err="1" smtClean="0">
                <a:solidFill>
                  <a:srgbClr val="FFFFFF"/>
                </a:solidFill>
              </a:rPr>
              <a:t>học</a:t>
            </a:r>
            <a:r>
              <a:rPr lang="en-US" sz="2200" i="1" dirty="0" smtClean="0">
                <a:solidFill>
                  <a:srgbClr val="FFFFFF"/>
                </a:solidFill>
              </a:rPr>
              <a:t> </a:t>
            </a:r>
            <a:r>
              <a:rPr lang="en-US" sz="2200" i="1" dirty="0" err="1" smtClean="0">
                <a:solidFill>
                  <a:srgbClr val="FFFFFF"/>
                </a:solidFill>
              </a:rPr>
              <a:t>viên</a:t>
            </a:r>
            <a:r>
              <a:rPr lang="en-US" sz="2200" i="1" dirty="0" smtClean="0">
                <a:solidFill>
                  <a:srgbClr val="FFFFFF"/>
                </a:solidFill>
              </a:rPr>
              <a:t> </a:t>
            </a:r>
            <a:r>
              <a:rPr lang="en-US" sz="2200" i="1" dirty="0" err="1" smtClean="0">
                <a:solidFill>
                  <a:srgbClr val="FFFFFF"/>
                </a:solidFill>
              </a:rPr>
              <a:t>đang</a:t>
            </a:r>
            <a:r>
              <a:rPr lang="en-US" sz="2200" i="1" dirty="0" smtClean="0">
                <a:solidFill>
                  <a:srgbClr val="FFFFFF"/>
                </a:solidFill>
              </a:rPr>
              <a:t> </a:t>
            </a:r>
            <a:r>
              <a:rPr lang="en-US" sz="2200" i="1" dirty="0" err="1" smtClean="0">
                <a:solidFill>
                  <a:srgbClr val="FFFFFF"/>
                </a:solidFill>
              </a:rPr>
              <a:t>thực</a:t>
            </a:r>
            <a:r>
              <a:rPr lang="en-US" sz="2200" i="1" dirty="0" smtClean="0">
                <a:solidFill>
                  <a:srgbClr val="FFFFFF"/>
                </a:solidFill>
              </a:rPr>
              <a:t> </a:t>
            </a:r>
            <a:r>
              <a:rPr lang="en-US" sz="2200" i="1" dirty="0" err="1" smtClean="0">
                <a:solidFill>
                  <a:srgbClr val="FFFFFF"/>
                </a:solidFill>
              </a:rPr>
              <a:t>hành</a:t>
            </a:r>
            <a:r>
              <a:rPr lang="en-US" sz="2200" i="1" dirty="0" smtClean="0">
                <a:solidFill>
                  <a:srgbClr val="FFFFFF"/>
                </a:solidFill>
              </a:rPr>
              <a:t>, </a:t>
            </a:r>
            <a:r>
              <a:rPr lang="en-US" sz="2200" i="1" dirty="0" err="1" smtClean="0">
                <a:solidFill>
                  <a:srgbClr val="FFFFFF"/>
                </a:solidFill>
              </a:rPr>
              <a:t>đào</a:t>
            </a:r>
            <a:r>
              <a:rPr lang="en-US" sz="2200" i="1" dirty="0" smtClean="0">
                <a:solidFill>
                  <a:srgbClr val="FFFFFF"/>
                </a:solidFill>
              </a:rPr>
              <a:t> </a:t>
            </a:r>
            <a:r>
              <a:rPr lang="en-US" sz="2200" i="1" dirty="0" err="1" smtClean="0">
                <a:solidFill>
                  <a:srgbClr val="FFFFFF"/>
                </a:solidFill>
              </a:rPr>
              <a:t>tạo</a:t>
            </a:r>
            <a:r>
              <a:rPr lang="en-US" sz="2200" i="1" dirty="0" smtClean="0">
                <a:solidFill>
                  <a:srgbClr val="FFFFFF"/>
                </a:solidFill>
              </a:rPr>
              <a:t> </a:t>
            </a:r>
            <a:r>
              <a:rPr lang="en-US" sz="2200" i="1" dirty="0" err="1" smtClean="0">
                <a:solidFill>
                  <a:srgbClr val="FFFFFF"/>
                </a:solidFill>
              </a:rPr>
              <a:t>viên</a:t>
            </a:r>
            <a:r>
              <a:rPr lang="en-US" sz="2200" i="1" dirty="0" smtClean="0">
                <a:solidFill>
                  <a:srgbClr val="FFFFFF"/>
                </a:solidFill>
              </a:rPr>
              <a:t> </a:t>
            </a:r>
            <a:r>
              <a:rPr lang="en-US" sz="2200" i="1" dirty="0" err="1" smtClean="0">
                <a:solidFill>
                  <a:srgbClr val="FFFFFF"/>
                </a:solidFill>
              </a:rPr>
              <a:t>nên</a:t>
            </a:r>
            <a:r>
              <a:rPr lang="en-US" sz="2200" i="1" dirty="0" smtClean="0">
                <a:solidFill>
                  <a:srgbClr val="FFFFFF"/>
                </a:solidFill>
              </a:rPr>
              <a:t> </a:t>
            </a:r>
            <a:r>
              <a:rPr lang="en-US" sz="2200" i="1" dirty="0" err="1" smtClean="0">
                <a:solidFill>
                  <a:srgbClr val="FFFFFF"/>
                </a:solidFill>
              </a:rPr>
              <a:t>đứng</a:t>
            </a:r>
            <a:r>
              <a:rPr lang="en-US" sz="2200" i="1" dirty="0" smtClean="0">
                <a:solidFill>
                  <a:srgbClr val="FFFFFF"/>
                </a:solidFill>
              </a:rPr>
              <a:t> </a:t>
            </a:r>
            <a:r>
              <a:rPr lang="en-US" sz="2200" i="1" dirty="0" err="1" smtClean="0">
                <a:solidFill>
                  <a:srgbClr val="FFFFFF"/>
                </a:solidFill>
              </a:rPr>
              <a:t>quan</a:t>
            </a:r>
            <a:r>
              <a:rPr lang="en-US" sz="2200" i="1" dirty="0" smtClean="0">
                <a:solidFill>
                  <a:srgbClr val="FFFFFF"/>
                </a:solidFill>
              </a:rPr>
              <a:t> </a:t>
            </a:r>
            <a:r>
              <a:rPr lang="en-US" sz="2200" i="1" dirty="0" err="1" smtClean="0">
                <a:solidFill>
                  <a:srgbClr val="FFFFFF"/>
                </a:solidFill>
              </a:rPr>
              <a:t>sát</a:t>
            </a:r>
            <a:r>
              <a:rPr lang="en-US" sz="2200" i="1" dirty="0" smtClean="0">
                <a:solidFill>
                  <a:srgbClr val="FFFFFF"/>
                </a:solidFill>
              </a:rPr>
              <a:t> </a:t>
            </a:r>
            <a:r>
              <a:rPr lang="en-US" sz="2200" i="1" dirty="0" err="1" smtClean="0">
                <a:solidFill>
                  <a:srgbClr val="FFFFFF"/>
                </a:solidFill>
              </a:rPr>
              <a:t>kỹ</a:t>
            </a:r>
            <a:r>
              <a:rPr lang="en-US" sz="2200" i="1" dirty="0" smtClean="0">
                <a:solidFill>
                  <a:srgbClr val="FFFFFF"/>
                </a:solidFill>
              </a:rPr>
              <a:t> </a:t>
            </a:r>
            <a:r>
              <a:rPr lang="en-US" sz="2200" i="1" dirty="0" err="1" smtClean="0">
                <a:solidFill>
                  <a:srgbClr val="FFFFFF"/>
                </a:solidFill>
              </a:rPr>
              <a:t>càng</a:t>
            </a:r>
            <a:r>
              <a:rPr lang="en-US" sz="2200" i="1" dirty="0" smtClean="0">
                <a:solidFill>
                  <a:srgbClr val="FFFFFF"/>
                </a:solidFill>
              </a:rPr>
              <a:t> </a:t>
            </a:r>
            <a:r>
              <a:rPr lang="en-US" sz="2200" i="1" dirty="0" err="1" smtClean="0">
                <a:solidFill>
                  <a:srgbClr val="FFFFFF"/>
                </a:solidFill>
              </a:rPr>
              <a:t>các</a:t>
            </a:r>
            <a:r>
              <a:rPr lang="en-US" sz="2200" i="1" dirty="0" smtClean="0">
                <a:solidFill>
                  <a:srgbClr val="FFFFFF"/>
                </a:solidFill>
              </a:rPr>
              <a:t> </a:t>
            </a:r>
            <a:r>
              <a:rPr lang="en-US" sz="2200" i="1" dirty="0" err="1" smtClean="0">
                <a:solidFill>
                  <a:srgbClr val="FFFFFF"/>
                </a:solidFill>
              </a:rPr>
              <a:t>hành</a:t>
            </a:r>
            <a:r>
              <a:rPr lang="en-US" sz="2200" i="1" dirty="0" smtClean="0">
                <a:solidFill>
                  <a:srgbClr val="FFFFFF"/>
                </a:solidFill>
              </a:rPr>
              <a:t> </a:t>
            </a:r>
            <a:r>
              <a:rPr lang="en-US" sz="2200" i="1" dirty="0" err="1" smtClean="0">
                <a:solidFill>
                  <a:srgbClr val="FFFFFF"/>
                </a:solidFill>
              </a:rPr>
              <a:t>động</a:t>
            </a:r>
            <a:r>
              <a:rPr lang="en-US" sz="2200" i="1" dirty="0" smtClean="0">
                <a:solidFill>
                  <a:srgbClr val="FFFFFF"/>
                </a:solidFill>
              </a:rPr>
              <a:t> </a:t>
            </a:r>
            <a:r>
              <a:rPr lang="en-US" sz="2200" i="1" dirty="0" err="1" smtClean="0">
                <a:solidFill>
                  <a:srgbClr val="FFFFFF"/>
                </a:solidFill>
              </a:rPr>
              <a:t>của</a:t>
            </a:r>
            <a:r>
              <a:rPr lang="en-US" sz="2200" i="1" dirty="0" smtClean="0">
                <a:solidFill>
                  <a:srgbClr val="FFFFFF"/>
                </a:solidFill>
              </a:rPr>
              <a:t> </a:t>
            </a:r>
            <a:r>
              <a:rPr lang="en-US" sz="2200" i="1" dirty="0" err="1" smtClean="0">
                <a:solidFill>
                  <a:srgbClr val="FFFFFF"/>
                </a:solidFill>
              </a:rPr>
              <a:t>học</a:t>
            </a:r>
            <a:r>
              <a:rPr lang="en-US" sz="2200" i="1" dirty="0" smtClean="0">
                <a:solidFill>
                  <a:srgbClr val="FFFFFF"/>
                </a:solidFill>
              </a:rPr>
              <a:t> </a:t>
            </a:r>
            <a:r>
              <a:rPr lang="en-US" sz="2200" i="1" dirty="0" err="1" smtClean="0">
                <a:solidFill>
                  <a:srgbClr val="FFFFFF"/>
                </a:solidFill>
              </a:rPr>
              <a:t>viên</a:t>
            </a:r>
            <a:r>
              <a:rPr lang="en-US" sz="2200" i="1" dirty="0" smtClean="0">
                <a:solidFill>
                  <a:srgbClr val="FFFFFF"/>
                </a:solidFill>
              </a:rPr>
              <a:t> </a:t>
            </a:r>
            <a:r>
              <a:rPr lang="en-US" sz="2200" i="1" dirty="0" err="1" smtClean="0">
                <a:solidFill>
                  <a:srgbClr val="FFFFFF"/>
                </a:solidFill>
              </a:rPr>
              <a:t>và</a:t>
            </a:r>
            <a:r>
              <a:rPr lang="en-US" sz="2200" i="1" dirty="0" smtClean="0">
                <a:solidFill>
                  <a:srgbClr val="FFFFFF"/>
                </a:solidFill>
              </a:rPr>
              <a:t> </a:t>
            </a:r>
            <a:r>
              <a:rPr lang="en-US" sz="2200" i="1" dirty="0" err="1" smtClean="0">
                <a:solidFill>
                  <a:srgbClr val="FFFFFF"/>
                </a:solidFill>
              </a:rPr>
              <a:t>rồi</a:t>
            </a:r>
            <a:r>
              <a:rPr lang="en-US" sz="2200" i="1" dirty="0" smtClean="0">
                <a:solidFill>
                  <a:srgbClr val="FFFFFF"/>
                </a:solidFill>
              </a:rPr>
              <a:t> </a:t>
            </a:r>
            <a:r>
              <a:rPr lang="en-US" sz="2200" i="1" dirty="0" err="1" smtClean="0">
                <a:solidFill>
                  <a:srgbClr val="FFFFFF"/>
                </a:solidFill>
              </a:rPr>
              <a:t>đưa</a:t>
            </a:r>
            <a:r>
              <a:rPr lang="en-US" sz="2200" i="1" dirty="0" smtClean="0">
                <a:solidFill>
                  <a:srgbClr val="FFFFFF"/>
                </a:solidFill>
              </a:rPr>
              <a:t> </a:t>
            </a:r>
            <a:r>
              <a:rPr lang="en-US" sz="2200" i="1" dirty="0" err="1" smtClean="0">
                <a:solidFill>
                  <a:srgbClr val="FFFFFF"/>
                </a:solidFill>
              </a:rPr>
              <a:t>ra</a:t>
            </a:r>
            <a:r>
              <a:rPr lang="en-US" sz="2200" i="1" dirty="0" smtClean="0">
                <a:solidFill>
                  <a:srgbClr val="FFFFFF"/>
                </a:solidFill>
              </a:rPr>
              <a:t> </a:t>
            </a:r>
            <a:r>
              <a:rPr lang="en-US" sz="2200" i="1" dirty="0" err="1" smtClean="0">
                <a:solidFill>
                  <a:srgbClr val="FFFFFF"/>
                </a:solidFill>
              </a:rPr>
              <a:t>các</a:t>
            </a:r>
            <a:r>
              <a:rPr lang="en-US" sz="2200" i="1" dirty="0" smtClean="0">
                <a:solidFill>
                  <a:srgbClr val="FFFFFF"/>
                </a:solidFill>
              </a:rPr>
              <a:t> </a:t>
            </a:r>
            <a:r>
              <a:rPr lang="en-US" sz="2200" i="1" dirty="0" err="1" smtClean="0">
                <a:solidFill>
                  <a:srgbClr val="FFFFFF"/>
                </a:solidFill>
              </a:rPr>
              <a:t>phản</a:t>
            </a:r>
            <a:r>
              <a:rPr lang="en-US" sz="2200" i="1" dirty="0" smtClean="0">
                <a:solidFill>
                  <a:srgbClr val="FFFFFF"/>
                </a:solidFill>
              </a:rPr>
              <a:t> </a:t>
            </a:r>
            <a:r>
              <a:rPr lang="en-US" sz="2200" i="1" dirty="0" err="1" smtClean="0">
                <a:solidFill>
                  <a:srgbClr val="FFFFFF"/>
                </a:solidFill>
              </a:rPr>
              <a:t>hồi</a:t>
            </a:r>
            <a:r>
              <a:rPr lang="en-US" sz="2200" i="1" dirty="0" smtClean="0">
                <a:solidFill>
                  <a:srgbClr val="FFFFFF"/>
                </a:solidFill>
              </a:rPr>
              <a:t> </a:t>
            </a:r>
            <a:r>
              <a:rPr lang="en-US" sz="2200" i="1" dirty="0" err="1" smtClean="0">
                <a:solidFill>
                  <a:srgbClr val="FFFFFF"/>
                </a:solidFill>
              </a:rPr>
              <a:t>thích</a:t>
            </a:r>
            <a:r>
              <a:rPr lang="en-US" sz="2200" i="1" dirty="0" smtClean="0">
                <a:solidFill>
                  <a:srgbClr val="FFFFFF"/>
                </a:solidFill>
              </a:rPr>
              <a:t> </a:t>
            </a:r>
            <a:r>
              <a:rPr lang="en-US" sz="2200" i="1" dirty="0" err="1" smtClean="0">
                <a:solidFill>
                  <a:srgbClr val="FFFFFF"/>
                </a:solidFill>
              </a:rPr>
              <a:t>hợp</a:t>
            </a:r>
            <a:r>
              <a:rPr lang="en-US" sz="2200" i="1" dirty="0" smtClean="0">
                <a:solidFill>
                  <a:srgbClr val="FFFFFF"/>
                </a:solidFill>
              </a:rPr>
              <a:t>.</a:t>
            </a:r>
          </a:p>
        </p:txBody>
      </p:sp>
      <p:sp>
        <p:nvSpPr>
          <p:cNvPr id="3" name="Rectangle 2"/>
          <p:cNvSpPr>
            <a:spLocks noGrp="1" noChangeArrowheads="1"/>
          </p:cNvSpPr>
          <p:nvPr>
            <p:ph type="title"/>
          </p:nvPr>
        </p:nvSpPr>
        <p:spPr>
          <a:xfrm>
            <a:off x="2971800" y="228600"/>
            <a:ext cx="6019800" cy="685800"/>
          </a:xfrm>
        </p:spPr>
        <p:txBody>
          <a:bodyPr/>
          <a:lstStyle/>
          <a:p>
            <a:pPr algn="l" eaLnBrk="1" hangingPunct="1">
              <a:defRPr/>
            </a:pPr>
            <a:r>
              <a:rPr lang="en-US" sz="3200" u="sng" dirty="0" smtClean="0">
                <a:solidFill>
                  <a:srgbClr val="FFFFFF"/>
                </a:solidFill>
              </a:rPr>
              <a:t/>
            </a:r>
            <a:br>
              <a:rPr lang="en-US" sz="3200" u="sng" dirty="0" smtClean="0">
                <a:solidFill>
                  <a:srgbClr val="FFFFFF"/>
                </a:solidFill>
              </a:rPr>
            </a:br>
            <a:r>
              <a:rPr lang="en-US" sz="3200" u="sng" dirty="0" smtClean="0">
                <a:solidFill>
                  <a:srgbClr val="FFFFFF"/>
                </a:solidFill>
              </a:rPr>
              <a:t/>
            </a:r>
            <a:br>
              <a:rPr lang="en-US" sz="3200" u="sng" dirty="0" smtClean="0">
                <a:solidFill>
                  <a:srgbClr val="FFFFFF"/>
                </a:solidFill>
              </a:rPr>
            </a:br>
            <a:r>
              <a:rPr lang="en-US" sz="3200" u="sng" dirty="0" err="1" smtClean="0">
                <a:solidFill>
                  <a:srgbClr val="FFFFFF"/>
                </a:solidFill>
              </a:rPr>
              <a:t>Thể</a:t>
            </a:r>
            <a:r>
              <a:rPr lang="en-US" sz="3200" u="sng" dirty="0" smtClean="0">
                <a:solidFill>
                  <a:srgbClr val="FFFFFF"/>
                </a:solidFill>
              </a:rPr>
              <a:t> </a:t>
            </a:r>
            <a:r>
              <a:rPr lang="en-US" sz="3200" u="sng" dirty="0" err="1" smtClean="0">
                <a:solidFill>
                  <a:srgbClr val="FFFFFF"/>
                </a:solidFill>
              </a:rPr>
              <a:t>hiện</a:t>
            </a:r>
            <a:r>
              <a:rPr lang="en-US" sz="3200" u="sng" dirty="0" smtClean="0">
                <a:solidFill>
                  <a:srgbClr val="FFFFFF"/>
                </a:solidFill>
              </a:rPr>
              <a:t> </a:t>
            </a:r>
            <a:r>
              <a:rPr lang="en-US" sz="3200" u="sng" dirty="0" err="1" smtClean="0">
                <a:solidFill>
                  <a:srgbClr val="FFFFFF"/>
                </a:solidFill>
              </a:rPr>
              <a:t>sự</a:t>
            </a:r>
            <a:r>
              <a:rPr lang="en-US" sz="3200" u="sng" dirty="0" smtClean="0">
                <a:solidFill>
                  <a:srgbClr val="FFFFFF"/>
                </a:solidFill>
              </a:rPr>
              <a:t> </a:t>
            </a:r>
            <a:r>
              <a:rPr lang="en-US" sz="3200" u="sng" dirty="0" err="1" smtClean="0">
                <a:solidFill>
                  <a:srgbClr val="FFFFFF"/>
                </a:solidFill>
              </a:rPr>
              <a:t>hiểu</a:t>
            </a:r>
            <a:r>
              <a:rPr lang="en-US" sz="3200" u="sng" dirty="0" smtClean="0">
                <a:solidFill>
                  <a:srgbClr val="FFFFFF"/>
                </a:solidFill>
              </a:rPr>
              <a:t> </a:t>
            </a:r>
            <a:r>
              <a:rPr lang="en-US" sz="3200" u="sng" dirty="0" err="1" smtClean="0">
                <a:solidFill>
                  <a:srgbClr val="FFFFFF"/>
                </a:solidFill>
              </a:rPr>
              <a:t>biết</a:t>
            </a:r>
            <a:r>
              <a:rPr lang="en-US" sz="3200" u="sng" dirty="0" smtClean="0">
                <a:solidFill>
                  <a:srgbClr val="FFFFFF"/>
                </a:solidFill>
              </a:rPr>
              <a:t/>
            </a:r>
            <a:br>
              <a:rPr lang="en-US" sz="3200" u="sng" dirty="0" smtClean="0">
                <a:solidFill>
                  <a:srgbClr val="FFFFFF"/>
                </a:solidFill>
              </a:rPr>
            </a:br>
            <a:r>
              <a:rPr lang="en-US" sz="3200" u="sng" dirty="0" smtClean="0">
                <a:solidFill>
                  <a:srgbClr val="FFFFFF"/>
                </a:solidFill>
              </a:rPr>
              <a:t/>
            </a:r>
            <a:br>
              <a:rPr lang="en-US" sz="3200" u="sng" dirty="0" smtClean="0">
                <a:solidFill>
                  <a:srgbClr val="FFFFFF"/>
                </a:solidFill>
              </a:rPr>
            </a:br>
            <a:endParaRPr lang="en-US" sz="3200" dirty="0" smtClean="0">
              <a:solidFill>
                <a:srgbClr val="FFFF00"/>
              </a:solidFill>
            </a:endParaRPr>
          </a:p>
        </p:txBody>
      </p:sp>
    </p:spTree>
  </p:cSld>
  <p:clrMapOvr>
    <a:masterClrMapping/>
  </p:clrMapOvr>
  <p:transition spd="slow">
    <p:checke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3"/>
          <p:cNvSpPr>
            <a:spLocks noGrp="1" noChangeArrowheads="1"/>
          </p:cNvSpPr>
          <p:nvPr>
            <p:ph idx="1"/>
          </p:nvPr>
        </p:nvSpPr>
        <p:spPr>
          <a:xfrm>
            <a:off x="457200" y="1219200"/>
            <a:ext cx="8229600" cy="5257800"/>
          </a:xfrm>
          <a:ln>
            <a:solidFill>
              <a:schemeClr val="accent2"/>
            </a:solidFill>
          </a:ln>
        </p:spPr>
        <p:txBody>
          <a:bodyPr/>
          <a:lstStyle/>
          <a:p>
            <a:pPr algn="just" eaLnBrk="1" hangingPunct="1">
              <a:lnSpc>
                <a:spcPct val="200000"/>
              </a:lnSpc>
              <a:buFontTx/>
              <a:buNone/>
              <a:defRPr/>
            </a:pPr>
            <a:r>
              <a:rPr lang="en-US" sz="2200" dirty="0" smtClean="0">
                <a:solidFill>
                  <a:srgbClr val="FFFFFF"/>
                </a:solidFill>
              </a:rPr>
              <a:t>	</a:t>
            </a:r>
            <a:r>
              <a:rPr lang="en-US" i="1" dirty="0" err="1" smtClean="0">
                <a:solidFill>
                  <a:srgbClr val="FFFFFF"/>
                </a:solidFill>
              </a:rPr>
              <a:t>Khả</a:t>
            </a:r>
            <a:r>
              <a:rPr lang="en-US" i="1" dirty="0" smtClean="0">
                <a:solidFill>
                  <a:srgbClr val="FFFFFF"/>
                </a:solidFill>
              </a:rPr>
              <a:t> </a:t>
            </a:r>
            <a:r>
              <a:rPr lang="en-US" i="1" dirty="0" err="1" smtClean="0">
                <a:solidFill>
                  <a:srgbClr val="FFFFFF"/>
                </a:solidFill>
              </a:rPr>
              <a:t>năng</a:t>
            </a:r>
            <a:r>
              <a:rPr lang="en-US" i="1" dirty="0" smtClean="0">
                <a:solidFill>
                  <a:srgbClr val="FFFFFF"/>
                </a:solidFill>
              </a:rPr>
              <a:t> </a:t>
            </a:r>
            <a:r>
              <a:rPr lang="en-US" i="1" dirty="0" err="1" smtClean="0">
                <a:solidFill>
                  <a:srgbClr val="FFFFFF"/>
                </a:solidFill>
              </a:rPr>
              <a:t>người</a:t>
            </a:r>
            <a:r>
              <a:rPr lang="en-US" i="1" dirty="0" smtClean="0">
                <a:solidFill>
                  <a:srgbClr val="FFFFFF"/>
                </a:solidFill>
              </a:rPr>
              <a:t> </a:t>
            </a:r>
            <a:r>
              <a:rPr lang="en-US" i="1" dirty="0" err="1" smtClean="0">
                <a:solidFill>
                  <a:srgbClr val="FFFFFF"/>
                </a:solidFill>
              </a:rPr>
              <a:t>học</a:t>
            </a:r>
            <a:r>
              <a:rPr lang="en-US" i="1" dirty="0" smtClean="0">
                <a:solidFill>
                  <a:srgbClr val="FFFFFF"/>
                </a:solidFill>
              </a:rPr>
              <a:t> </a:t>
            </a:r>
            <a:r>
              <a:rPr lang="en-US" i="1" dirty="0" err="1" smtClean="0">
                <a:solidFill>
                  <a:srgbClr val="FFFFFF"/>
                </a:solidFill>
              </a:rPr>
              <a:t>đánh</a:t>
            </a:r>
            <a:r>
              <a:rPr lang="en-US" i="1" dirty="0" smtClean="0">
                <a:solidFill>
                  <a:srgbClr val="FFFFFF"/>
                </a:solidFill>
              </a:rPr>
              <a:t> </a:t>
            </a:r>
            <a:r>
              <a:rPr lang="en-US" i="1" dirty="0" err="1" smtClean="0">
                <a:solidFill>
                  <a:srgbClr val="FFFFFF"/>
                </a:solidFill>
              </a:rPr>
              <a:t>giá</a:t>
            </a:r>
            <a:r>
              <a:rPr lang="en-US" i="1" dirty="0" smtClean="0">
                <a:solidFill>
                  <a:srgbClr val="FFFFFF"/>
                </a:solidFill>
              </a:rPr>
              <a:t> </a:t>
            </a:r>
            <a:r>
              <a:rPr lang="en-US" i="1" dirty="0" err="1" smtClean="0">
                <a:solidFill>
                  <a:srgbClr val="FFFFFF"/>
                </a:solidFill>
              </a:rPr>
              <a:t>được</a:t>
            </a:r>
            <a:r>
              <a:rPr lang="en-US" i="1" dirty="0" smtClean="0">
                <a:solidFill>
                  <a:srgbClr val="FFFFFF"/>
                </a:solidFill>
              </a:rPr>
              <a:t> </a:t>
            </a:r>
            <a:r>
              <a:rPr lang="en-US" i="1" dirty="0" err="1" smtClean="0">
                <a:solidFill>
                  <a:srgbClr val="FFFFFF"/>
                </a:solidFill>
              </a:rPr>
              <a:t>kết</a:t>
            </a:r>
            <a:r>
              <a:rPr lang="en-US" i="1" dirty="0" smtClean="0">
                <a:solidFill>
                  <a:srgbClr val="FFFFFF"/>
                </a:solidFill>
              </a:rPr>
              <a:t> </a:t>
            </a:r>
            <a:r>
              <a:rPr lang="en-US" i="1" dirty="0" err="1" smtClean="0">
                <a:solidFill>
                  <a:srgbClr val="FFFFFF"/>
                </a:solidFill>
              </a:rPr>
              <a:t>quả</a:t>
            </a:r>
            <a:r>
              <a:rPr lang="en-US" i="1" dirty="0" smtClean="0">
                <a:solidFill>
                  <a:srgbClr val="FFFFFF"/>
                </a:solidFill>
              </a:rPr>
              <a:t> </a:t>
            </a:r>
            <a:r>
              <a:rPr lang="en-US" i="1" dirty="0" err="1" smtClean="0">
                <a:solidFill>
                  <a:srgbClr val="FFFFFF"/>
                </a:solidFill>
              </a:rPr>
              <a:t>bị</a:t>
            </a:r>
            <a:r>
              <a:rPr lang="en-US" i="1" dirty="0" smtClean="0">
                <a:solidFill>
                  <a:srgbClr val="FFFFFF"/>
                </a:solidFill>
              </a:rPr>
              <a:t> </a:t>
            </a:r>
            <a:r>
              <a:rPr lang="en-US" i="1" dirty="0" err="1" smtClean="0">
                <a:solidFill>
                  <a:srgbClr val="FFFFFF"/>
                </a:solidFill>
              </a:rPr>
              <a:t>hạn</a:t>
            </a:r>
            <a:r>
              <a:rPr lang="en-US" i="1" dirty="0" smtClean="0">
                <a:solidFill>
                  <a:srgbClr val="FFFFFF"/>
                </a:solidFill>
              </a:rPr>
              <a:t> </a:t>
            </a:r>
            <a:r>
              <a:rPr lang="en-US" i="1" dirty="0" err="1" smtClean="0">
                <a:solidFill>
                  <a:srgbClr val="FFFFFF"/>
                </a:solidFill>
              </a:rPr>
              <a:t>chế</a:t>
            </a:r>
            <a:r>
              <a:rPr lang="en-US" i="1" dirty="0" smtClean="0">
                <a:solidFill>
                  <a:srgbClr val="FFFFFF"/>
                </a:solidFill>
              </a:rPr>
              <a:t> </a:t>
            </a:r>
            <a:r>
              <a:rPr lang="en-US" i="1" dirty="0" err="1" smtClean="0">
                <a:solidFill>
                  <a:srgbClr val="FFFFFF"/>
                </a:solidFill>
              </a:rPr>
              <a:t>vì</a:t>
            </a:r>
            <a:r>
              <a:rPr lang="en-US" i="1" dirty="0" smtClean="0">
                <a:solidFill>
                  <a:srgbClr val="FFFFFF"/>
                </a:solidFill>
              </a:rPr>
              <a:t> </a:t>
            </a:r>
            <a:r>
              <a:rPr lang="en-US" i="1" dirty="0" err="1" smtClean="0">
                <a:solidFill>
                  <a:srgbClr val="FFFFFF"/>
                </a:solidFill>
              </a:rPr>
              <a:t>thiếu</a:t>
            </a:r>
            <a:r>
              <a:rPr lang="en-US" i="1" dirty="0" smtClean="0">
                <a:solidFill>
                  <a:srgbClr val="FFFFFF"/>
                </a:solidFill>
              </a:rPr>
              <a:t> </a:t>
            </a:r>
            <a:r>
              <a:rPr lang="en-US" i="1" dirty="0" err="1" smtClean="0">
                <a:solidFill>
                  <a:srgbClr val="FFFFFF"/>
                </a:solidFill>
              </a:rPr>
              <a:t>kinh</a:t>
            </a:r>
            <a:r>
              <a:rPr lang="en-US" i="1" dirty="0" smtClean="0">
                <a:solidFill>
                  <a:srgbClr val="FFFFFF"/>
                </a:solidFill>
              </a:rPr>
              <a:t> </a:t>
            </a:r>
            <a:r>
              <a:rPr lang="en-US" i="1" dirty="0" err="1" smtClean="0">
                <a:solidFill>
                  <a:srgbClr val="FFFFFF"/>
                </a:solidFill>
              </a:rPr>
              <a:t>nghiệm</a:t>
            </a:r>
            <a:r>
              <a:rPr lang="en-US" i="1" dirty="0" smtClean="0">
                <a:solidFill>
                  <a:srgbClr val="FFFFFF"/>
                </a:solidFill>
              </a:rPr>
              <a:t>. </a:t>
            </a:r>
            <a:r>
              <a:rPr lang="en-US" i="1" dirty="0" err="1" smtClean="0">
                <a:solidFill>
                  <a:srgbClr val="FFFFFF"/>
                </a:solidFill>
              </a:rPr>
              <a:t>Đào</a:t>
            </a:r>
            <a:r>
              <a:rPr lang="en-US" i="1" dirty="0" smtClean="0">
                <a:solidFill>
                  <a:srgbClr val="FFFFFF"/>
                </a:solidFill>
              </a:rPr>
              <a:t> </a:t>
            </a:r>
            <a:r>
              <a:rPr lang="en-US" i="1" dirty="0" err="1" smtClean="0">
                <a:solidFill>
                  <a:srgbClr val="FFFFFF"/>
                </a:solidFill>
              </a:rPr>
              <a:t>tạo</a:t>
            </a:r>
            <a:r>
              <a:rPr lang="en-US" i="1" dirty="0" smtClean="0">
                <a:solidFill>
                  <a:srgbClr val="FFFFFF"/>
                </a:solidFill>
              </a:rPr>
              <a:t> </a:t>
            </a:r>
            <a:r>
              <a:rPr lang="en-US" i="1" dirty="0" err="1" smtClean="0">
                <a:solidFill>
                  <a:srgbClr val="FFFFFF"/>
                </a:solidFill>
              </a:rPr>
              <a:t>viên</a:t>
            </a:r>
            <a:r>
              <a:rPr lang="en-US" i="1" dirty="0" smtClean="0">
                <a:solidFill>
                  <a:srgbClr val="FFFFFF"/>
                </a:solidFill>
              </a:rPr>
              <a:t> </a:t>
            </a:r>
            <a:r>
              <a:rPr lang="en-US" i="1" dirty="0" err="1" smtClean="0">
                <a:solidFill>
                  <a:srgbClr val="FFFFFF"/>
                </a:solidFill>
              </a:rPr>
              <a:t>có</a:t>
            </a:r>
            <a:r>
              <a:rPr lang="en-US" i="1" dirty="0" smtClean="0">
                <a:solidFill>
                  <a:srgbClr val="FFFFFF"/>
                </a:solidFill>
              </a:rPr>
              <a:t> </a:t>
            </a:r>
            <a:r>
              <a:rPr lang="en-US" i="1" dirty="0" err="1" smtClean="0">
                <a:solidFill>
                  <a:srgbClr val="FFFFFF"/>
                </a:solidFill>
              </a:rPr>
              <a:t>thể</a:t>
            </a:r>
            <a:r>
              <a:rPr lang="en-US" i="1" dirty="0" smtClean="0">
                <a:solidFill>
                  <a:srgbClr val="FFFFFF"/>
                </a:solidFill>
              </a:rPr>
              <a:t> </a:t>
            </a:r>
            <a:r>
              <a:rPr lang="en-US" i="1" dirty="0" err="1" smtClean="0">
                <a:solidFill>
                  <a:srgbClr val="FFFFFF"/>
                </a:solidFill>
              </a:rPr>
              <a:t>giúp</a:t>
            </a:r>
            <a:r>
              <a:rPr lang="en-US" i="1" dirty="0" smtClean="0">
                <a:solidFill>
                  <a:srgbClr val="FFFFFF"/>
                </a:solidFill>
              </a:rPr>
              <a:t> </a:t>
            </a:r>
            <a:r>
              <a:rPr lang="en-US" i="1" dirty="0" err="1" smtClean="0">
                <a:solidFill>
                  <a:srgbClr val="FFFFFF"/>
                </a:solidFill>
              </a:rPr>
              <a:t>họ</a:t>
            </a:r>
            <a:r>
              <a:rPr lang="en-US" i="1" dirty="0" smtClean="0">
                <a:solidFill>
                  <a:srgbClr val="FFFFFF"/>
                </a:solidFill>
              </a:rPr>
              <a:t> </a:t>
            </a:r>
            <a:r>
              <a:rPr lang="en-US" i="1" dirty="0" err="1" smtClean="0">
                <a:solidFill>
                  <a:srgbClr val="FFFFFF"/>
                </a:solidFill>
              </a:rPr>
              <a:t>bằng</a:t>
            </a:r>
            <a:r>
              <a:rPr lang="en-US" i="1" dirty="0" smtClean="0">
                <a:solidFill>
                  <a:srgbClr val="FFFFFF"/>
                </a:solidFill>
              </a:rPr>
              <a:t> </a:t>
            </a:r>
            <a:r>
              <a:rPr lang="en-US" i="1" dirty="0" err="1" smtClean="0">
                <a:solidFill>
                  <a:srgbClr val="FFFFFF"/>
                </a:solidFill>
              </a:rPr>
              <a:t>cách</a:t>
            </a:r>
            <a:r>
              <a:rPr lang="en-US" i="1" dirty="0" smtClean="0">
                <a:solidFill>
                  <a:srgbClr val="FFFFFF"/>
                </a:solidFill>
              </a:rPr>
              <a:t> </a:t>
            </a:r>
            <a:r>
              <a:rPr lang="en-US" i="1" dirty="0" err="1" smtClean="0">
                <a:solidFill>
                  <a:srgbClr val="FFFFFF"/>
                </a:solidFill>
              </a:rPr>
              <a:t>đưa</a:t>
            </a:r>
            <a:r>
              <a:rPr lang="en-US" i="1" dirty="0" smtClean="0">
                <a:solidFill>
                  <a:srgbClr val="FFFFFF"/>
                </a:solidFill>
              </a:rPr>
              <a:t> </a:t>
            </a:r>
            <a:r>
              <a:rPr lang="en-US" i="1" dirty="0" err="1" smtClean="0">
                <a:solidFill>
                  <a:srgbClr val="FFFFFF"/>
                </a:solidFill>
              </a:rPr>
              <a:t>ra</a:t>
            </a:r>
            <a:r>
              <a:rPr lang="en-US" i="1" dirty="0" smtClean="0">
                <a:solidFill>
                  <a:srgbClr val="FFFFFF"/>
                </a:solidFill>
              </a:rPr>
              <a:t> </a:t>
            </a:r>
            <a:r>
              <a:rPr lang="en-US" i="1" dirty="0" err="1" smtClean="0">
                <a:solidFill>
                  <a:srgbClr val="FFFFFF"/>
                </a:solidFill>
              </a:rPr>
              <a:t>các</a:t>
            </a:r>
            <a:r>
              <a:rPr lang="en-US" i="1" dirty="0" smtClean="0">
                <a:solidFill>
                  <a:srgbClr val="FFFFFF"/>
                </a:solidFill>
              </a:rPr>
              <a:t> </a:t>
            </a:r>
            <a:r>
              <a:rPr lang="en-US" i="1" dirty="0" err="1" smtClean="0">
                <a:solidFill>
                  <a:srgbClr val="FFFFFF"/>
                </a:solidFill>
              </a:rPr>
              <a:t>câu</a:t>
            </a:r>
            <a:r>
              <a:rPr lang="en-US" i="1" dirty="0" smtClean="0">
                <a:solidFill>
                  <a:srgbClr val="FFFFFF"/>
                </a:solidFill>
              </a:rPr>
              <a:t> </a:t>
            </a:r>
            <a:r>
              <a:rPr lang="en-US" i="1" dirty="0" err="1" smtClean="0">
                <a:solidFill>
                  <a:srgbClr val="FFFFFF"/>
                </a:solidFill>
              </a:rPr>
              <a:t>hỏi</a:t>
            </a:r>
            <a:r>
              <a:rPr lang="en-US" i="1" dirty="0" smtClean="0">
                <a:solidFill>
                  <a:srgbClr val="FFFFFF"/>
                </a:solidFill>
              </a:rPr>
              <a:t>, </a:t>
            </a:r>
            <a:r>
              <a:rPr lang="en-US" i="1" dirty="0" err="1" smtClean="0">
                <a:solidFill>
                  <a:srgbClr val="FFFFFF"/>
                </a:solidFill>
              </a:rPr>
              <a:t>cho</a:t>
            </a:r>
            <a:r>
              <a:rPr lang="en-US" i="1" dirty="0" smtClean="0">
                <a:solidFill>
                  <a:srgbClr val="FFFFFF"/>
                </a:solidFill>
              </a:rPr>
              <a:t> </a:t>
            </a:r>
            <a:r>
              <a:rPr lang="en-US" i="1" dirty="0" err="1" smtClean="0">
                <a:solidFill>
                  <a:srgbClr val="FFFFFF"/>
                </a:solidFill>
              </a:rPr>
              <a:t>phép</a:t>
            </a:r>
            <a:r>
              <a:rPr lang="en-US" i="1" dirty="0" smtClean="0">
                <a:solidFill>
                  <a:srgbClr val="FFFFFF"/>
                </a:solidFill>
              </a:rPr>
              <a:t> </a:t>
            </a:r>
            <a:r>
              <a:rPr lang="en-US" i="1" dirty="0" err="1" smtClean="0">
                <a:solidFill>
                  <a:srgbClr val="FFFFFF"/>
                </a:solidFill>
              </a:rPr>
              <a:t>thực</a:t>
            </a:r>
            <a:r>
              <a:rPr lang="en-US" i="1" dirty="0" smtClean="0">
                <a:solidFill>
                  <a:srgbClr val="FFFFFF"/>
                </a:solidFill>
              </a:rPr>
              <a:t> </a:t>
            </a:r>
            <a:r>
              <a:rPr lang="en-US" i="1" dirty="0" err="1" smtClean="0">
                <a:solidFill>
                  <a:srgbClr val="FFFFFF"/>
                </a:solidFill>
              </a:rPr>
              <a:t>hành</a:t>
            </a:r>
            <a:r>
              <a:rPr lang="en-US" i="1" dirty="0" smtClean="0">
                <a:solidFill>
                  <a:srgbClr val="FFFFFF"/>
                </a:solidFill>
              </a:rPr>
              <a:t> </a:t>
            </a:r>
            <a:r>
              <a:rPr lang="en-US" i="1" dirty="0" err="1" smtClean="0">
                <a:solidFill>
                  <a:srgbClr val="FFFFFF"/>
                </a:solidFill>
              </a:rPr>
              <a:t>thêm</a:t>
            </a:r>
            <a:r>
              <a:rPr lang="en-US" i="1" dirty="0" smtClean="0">
                <a:solidFill>
                  <a:srgbClr val="FFFFFF"/>
                </a:solidFill>
              </a:rPr>
              <a:t>, </a:t>
            </a:r>
            <a:r>
              <a:rPr lang="en-US" i="1" dirty="0" err="1" smtClean="0">
                <a:solidFill>
                  <a:srgbClr val="FFFFFF"/>
                </a:solidFill>
              </a:rPr>
              <a:t>đưa</a:t>
            </a:r>
            <a:r>
              <a:rPr lang="en-US" i="1" dirty="0" smtClean="0">
                <a:solidFill>
                  <a:srgbClr val="FFFFFF"/>
                </a:solidFill>
              </a:rPr>
              <a:t> </a:t>
            </a:r>
            <a:r>
              <a:rPr lang="en-US" i="1" dirty="0" err="1" smtClean="0">
                <a:solidFill>
                  <a:srgbClr val="FFFFFF"/>
                </a:solidFill>
              </a:rPr>
              <a:t>ra</a:t>
            </a:r>
            <a:r>
              <a:rPr lang="en-US" i="1" dirty="0" smtClean="0">
                <a:solidFill>
                  <a:srgbClr val="FFFFFF"/>
                </a:solidFill>
              </a:rPr>
              <a:t> </a:t>
            </a:r>
            <a:r>
              <a:rPr lang="en-US" i="1" dirty="0" err="1" smtClean="0">
                <a:solidFill>
                  <a:srgbClr val="FFFFFF"/>
                </a:solidFill>
              </a:rPr>
              <a:t>các</a:t>
            </a:r>
            <a:r>
              <a:rPr lang="en-US" i="1" dirty="0" smtClean="0">
                <a:solidFill>
                  <a:srgbClr val="FFFFFF"/>
                </a:solidFill>
              </a:rPr>
              <a:t> </a:t>
            </a:r>
            <a:r>
              <a:rPr lang="en-US" i="1" dirty="0" err="1" smtClean="0">
                <a:solidFill>
                  <a:srgbClr val="FFFFFF"/>
                </a:solidFill>
              </a:rPr>
              <a:t>phản</a:t>
            </a:r>
            <a:r>
              <a:rPr lang="en-US" i="1" dirty="0" smtClean="0">
                <a:solidFill>
                  <a:srgbClr val="FFFFFF"/>
                </a:solidFill>
              </a:rPr>
              <a:t> </a:t>
            </a:r>
            <a:r>
              <a:rPr lang="en-US" i="1" dirty="0" err="1" smtClean="0">
                <a:solidFill>
                  <a:srgbClr val="FFFFFF"/>
                </a:solidFill>
              </a:rPr>
              <a:t>hồi</a:t>
            </a:r>
            <a:r>
              <a:rPr lang="en-US" i="1" dirty="0" smtClean="0">
                <a:solidFill>
                  <a:srgbClr val="FFFFFF"/>
                </a:solidFill>
              </a:rPr>
              <a:t> </a:t>
            </a:r>
            <a:r>
              <a:rPr lang="en-US" i="1" dirty="0" err="1" smtClean="0">
                <a:solidFill>
                  <a:srgbClr val="FFFFFF"/>
                </a:solidFill>
              </a:rPr>
              <a:t>và</a:t>
            </a:r>
            <a:r>
              <a:rPr lang="en-US" i="1" dirty="0" smtClean="0">
                <a:solidFill>
                  <a:srgbClr val="FFFFFF"/>
                </a:solidFill>
              </a:rPr>
              <a:t> </a:t>
            </a:r>
            <a:r>
              <a:rPr lang="en-US" i="1" dirty="0" err="1" smtClean="0">
                <a:solidFill>
                  <a:srgbClr val="FFFFFF"/>
                </a:solidFill>
              </a:rPr>
              <a:t>huấn</a:t>
            </a:r>
            <a:r>
              <a:rPr lang="en-US" i="1" dirty="0" smtClean="0">
                <a:solidFill>
                  <a:srgbClr val="FFFFFF"/>
                </a:solidFill>
              </a:rPr>
              <a:t> </a:t>
            </a:r>
            <a:r>
              <a:rPr lang="en-US" i="1" dirty="0" err="1" smtClean="0">
                <a:solidFill>
                  <a:srgbClr val="FFFFFF"/>
                </a:solidFill>
              </a:rPr>
              <a:t>luyện</a:t>
            </a:r>
            <a:r>
              <a:rPr lang="en-US" i="1" dirty="0" smtClean="0">
                <a:solidFill>
                  <a:srgbClr val="FFFFFF"/>
                </a:solidFill>
              </a:rPr>
              <a:t>.</a:t>
            </a:r>
          </a:p>
          <a:p>
            <a:pPr eaLnBrk="1" hangingPunct="1">
              <a:lnSpc>
                <a:spcPct val="80000"/>
              </a:lnSpc>
              <a:buFontTx/>
              <a:buNone/>
              <a:defRPr/>
            </a:pPr>
            <a:endParaRPr lang="en-US" sz="2200" i="1" dirty="0" smtClean="0">
              <a:solidFill>
                <a:srgbClr val="FFFFFF"/>
              </a:solidFill>
            </a:endParaRPr>
          </a:p>
        </p:txBody>
      </p:sp>
      <p:sp>
        <p:nvSpPr>
          <p:cNvPr id="3" name="Rectangle 2"/>
          <p:cNvSpPr>
            <a:spLocks noGrp="1" noChangeArrowheads="1"/>
          </p:cNvSpPr>
          <p:nvPr>
            <p:ph type="title"/>
          </p:nvPr>
        </p:nvSpPr>
        <p:spPr>
          <a:xfrm>
            <a:off x="2971800" y="228600"/>
            <a:ext cx="6019800" cy="533400"/>
          </a:xfrm>
        </p:spPr>
        <p:txBody>
          <a:bodyPr/>
          <a:lstStyle/>
          <a:p>
            <a:pPr algn="l" eaLnBrk="1" hangingPunct="1">
              <a:defRPr/>
            </a:pPr>
            <a:r>
              <a:rPr lang="en-US" sz="3200" u="sng" dirty="0" smtClean="0">
                <a:solidFill>
                  <a:srgbClr val="FFFFFF"/>
                </a:solidFill>
              </a:rPr>
              <a:t/>
            </a:r>
            <a:br>
              <a:rPr lang="en-US" sz="3200" u="sng" dirty="0" smtClean="0">
                <a:solidFill>
                  <a:srgbClr val="FFFFFF"/>
                </a:solidFill>
              </a:rPr>
            </a:br>
            <a:r>
              <a:rPr lang="en-US" sz="3200" u="sng" dirty="0" smtClean="0">
                <a:solidFill>
                  <a:srgbClr val="FFFFFF"/>
                </a:solidFill>
              </a:rPr>
              <a:t/>
            </a:r>
            <a:br>
              <a:rPr lang="en-US" sz="3200" u="sng" dirty="0" smtClean="0">
                <a:solidFill>
                  <a:srgbClr val="FFFFFF"/>
                </a:solidFill>
              </a:rPr>
            </a:br>
            <a:r>
              <a:rPr lang="en-US" sz="3200" u="sng" dirty="0" smtClean="0">
                <a:solidFill>
                  <a:srgbClr val="FFFFFF"/>
                </a:solidFill>
              </a:rPr>
              <a:t/>
            </a:r>
            <a:br>
              <a:rPr lang="en-US" sz="3200" u="sng" dirty="0" smtClean="0">
                <a:solidFill>
                  <a:srgbClr val="FFFFFF"/>
                </a:solidFill>
              </a:rPr>
            </a:br>
            <a:r>
              <a:rPr lang="en-US" sz="3200" u="sng" dirty="0" err="1" smtClean="0">
                <a:solidFill>
                  <a:srgbClr val="FFFFFF"/>
                </a:solidFill>
              </a:rPr>
              <a:t>Kiểm</a:t>
            </a:r>
            <a:r>
              <a:rPr lang="en-US" sz="3200" u="sng" dirty="0" smtClean="0">
                <a:solidFill>
                  <a:srgbClr val="FFFFFF"/>
                </a:solidFill>
              </a:rPr>
              <a:t> </a:t>
            </a:r>
            <a:r>
              <a:rPr lang="en-US" sz="3200" u="sng" dirty="0" err="1" smtClean="0">
                <a:solidFill>
                  <a:srgbClr val="FFFFFF"/>
                </a:solidFill>
              </a:rPr>
              <a:t>tra</a:t>
            </a:r>
            <a:r>
              <a:rPr lang="en-US" sz="3200" u="sng" dirty="0" smtClean="0">
                <a:solidFill>
                  <a:srgbClr val="FFFFFF"/>
                </a:solidFill>
              </a:rPr>
              <a:t> </a:t>
            </a:r>
            <a:r>
              <a:rPr lang="en-US" sz="3200" u="sng" dirty="0" err="1" smtClean="0">
                <a:solidFill>
                  <a:srgbClr val="FFFFFF"/>
                </a:solidFill>
              </a:rPr>
              <a:t>kết</a:t>
            </a:r>
            <a:r>
              <a:rPr lang="en-US" sz="3200" u="sng" dirty="0" smtClean="0">
                <a:solidFill>
                  <a:srgbClr val="FFFFFF"/>
                </a:solidFill>
              </a:rPr>
              <a:t> </a:t>
            </a:r>
            <a:r>
              <a:rPr lang="en-US" sz="3200" u="sng" dirty="0" err="1" smtClean="0">
                <a:solidFill>
                  <a:srgbClr val="FFFFFF"/>
                </a:solidFill>
              </a:rPr>
              <a:t>quả</a:t>
            </a:r>
            <a:r>
              <a:rPr lang="en-US" sz="3200" u="sng" dirty="0" smtClean="0">
                <a:solidFill>
                  <a:srgbClr val="FFFFFF"/>
                </a:solidFill>
              </a:rPr>
              <a:t/>
            </a:r>
            <a:br>
              <a:rPr lang="en-US" sz="3200" u="sng" dirty="0" smtClean="0">
                <a:solidFill>
                  <a:srgbClr val="FFFFFF"/>
                </a:solidFill>
              </a:rPr>
            </a:br>
            <a:r>
              <a:rPr lang="en-US" sz="3200" u="sng" dirty="0" smtClean="0">
                <a:solidFill>
                  <a:srgbClr val="FFFFFF"/>
                </a:solidFill>
              </a:rPr>
              <a:t/>
            </a:r>
            <a:br>
              <a:rPr lang="en-US" sz="3200" u="sng" dirty="0" smtClean="0">
                <a:solidFill>
                  <a:srgbClr val="FFFFFF"/>
                </a:solidFill>
              </a:rPr>
            </a:br>
            <a:r>
              <a:rPr lang="en-US" sz="3200" u="sng" dirty="0" smtClean="0">
                <a:solidFill>
                  <a:srgbClr val="FFFFFF"/>
                </a:solidFill>
              </a:rPr>
              <a:t/>
            </a:r>
            <a:br>
              <a:rPr lang="en-US" sz="3200" u="sng" dirty="0" smtClean="0">
                <a:solidFill>
                  <a:srgbClr val="FFFFFF"/>
                </a:solidFill>
              </a:rPr>
            </a:br>
            <a:endParaRPr lang="en-US" sz="3200" dirty="0" smtClean="0">
              <a:solidFill>
                <a:srgbClr val="FFFF00"/>
              </a:solidFill>
            </a:endParaRPr>
          </a:p>
        </p:txBody>
      </p:sp>
    </p:spTree>
  </p:cSld>
  <p:clrMapOvr>
    <a:masterClrMapping/>
  </p:clrMapOvr>
  <p:transition spd="slow">
    <p:checke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38400" y="274638"/>
            <a:ext cx="6248400" cy="792162"/>
          </a:xfrm>
        </p:spPr>
        <p:txBody>
          <a:bodyPr/>
          <a:lstStyle/>
          <a:p>
            <a:pPr algn="l" eaLnBrk="1" hangingPunct="1">
              <a:defRPr/>
            </a:pPr>
            <a:r>
              <a:rPr lang="en-US" u="sng" dirty="0" smtClean="0">
                <a:solidFill>
                  <a:srgbClr val="FFFFFF"/>
                </a:solidFill>
              </a:rPr>
              <a:t/>
            </a:r>
            <a:br>
              <a:rPr lang="en-US" u="sng" dirty="0" smtClean="0">
                <a:solidFill>
                  <a:srgbClr val="FFFFFF"/>
                </a:solidFill>
              </a:rPr>
            </a:br>
            <a:r>
              <a:rPr lang="en-US" u="sng" dirty="0" err="1" smtClean="0">
                <a:solidFill>
                  <a:srgbClr val="FFFFFF"/>
                </a:solidFill>
              </a:rPr>
              <a:t>C</a:t>
            </a:r>
            <a:r>
              <a:rPr lang="en-US" sz="4000" u="sng" dirty="0" err="1" smtClean="0">
                <a:solidFill>
                  <a:srgbClr val="FFFFFF"/>
                </a:solidFill>
              </a:rPr>
              <a:t>ách</a:t>
            </a:r>
            <a:r>
              <a:rPr lang="en-US" u="sng" dirty="0" smtClean="0">
                <a:solidFill>
                  <a:srgbClr val="FFFFFF"/>
                </a:solidFill>
              </a:rPr>
              <a:t> </a:t>
            </a:r>
            <a:r>
              <a:rPr lang="en-US" u="sng" dirty="0" err="1" smtClean="0">
                <a:solidFill>
                  <a:srgbClr val="FFFFFF"/>
                </a:solidFill>
              </a:rPr>
              <a:t>phản</a:t>
            </a:r>
            <a:r>
              <a:rPr lang="en-US" u="sng" dirty="0" smtClean="0">
                <a:solidFill>
                  <a:srgbClr val="FFFFFF"/>
                </a:solidFill>
              </a:rPr>
              <a:t> </a:t>
            </a:r>
            <a:r>
              <a:rPr lang="en-US" u="sng" dirty="0" err="1" smtClean="0">
                <a:solidFill>
                  <a:srgbClr val="FFFFFF"/>
                </a:solidFill>
              </a:rPr>
              <a:t>hồi</a:t>
            </a:r>
            <a:r>
              <a:rPr lang="en-US" u="sng" dirty="0" smtClean="0">
                <a:solidFill>
                  <a:srgbClr val="FFFFFF"/>
                </a:solidFill>
              </a:rPr>
              <a:t/>
            </a:r>
            <a:br>
              <a:rPr lang="en-US" u="sng" dirty="0" smtClean="0">
                <a:solidFill>
                  <a:srgbClr val="FFFFFF"/>
                </a:solidFill>
              </a:rPr>
            </a:br>
            <a:endParaRPr lang="en-US" dirty="0"/>
          </a:p>
        </p:txBody>
      </p:sp>
      <p:sp>
        <p:nvSpPr>
          <p:cNvPr id="3" name="Content Placeholder 2"/>
          <p:cNvSpPr>
            <a:spLocks noGrp="1"/>
          </p:cNvSpPr>
          <p:nvPr>
            <p:ph idx="1"/>
          </p:nvPr>
        </p:nvSpPr>
        <p:spPr>
          <a:xfrm>
            <a:off x="457200" y="1600200"/>
            <a:ext cx="8229600" cy="4724400"/>
          </a:xfrm>
        </p:spPr>
        <p:txBody>
          <a:bodyPr/>
          <a:lstStyle/>
          <a:p>
            <a:pPr algn="just" eaLnBrk="1" hangingPunct="1">
              <a:lnSpc>
                <a:spcPct val="200000"/>
              </a:lnSpc>
              <a:buFontTx/>
              <a:buNone/>
              <a:defRPr/>
            </a:pPr>
            <a:r>
              <a:rPr lang="en-US" sz="2800" dirty="0" smtClean="0">
                <a:solidFill>
                  <a:srgbClr val="FFFFFF"/>
                </a:solidFill>
              </a:rPr>
              <a:t>	</a:t>
            </a:r>
            <a:r>
              <a:rPr lang="en-US" sz="2800" i="1" dirty="0" err="1" smtClean="0">
                <a:solidFill>
                  <a:srgbClr val="FFFFFF"/>
                </a:solidFill>
              </a:rPr>
              <a:t>Đây</a:t>
            </a:r>
            <a:r>
              <a:rPr lang="en-US" sz="2800" i="1" dirty="0" smtClean="0">
                <a:solidFill>
                  <a:srgbClr val="FFFFFF"/>
                </a:solidFill>
              </a:rPr>
              <a:t> </a:t>
            </a:r>
            <a:r>
              <a:rPr lang="en-US" sz="2800" i="1" dirty="0" err="1" smtClean="0">
                <a:solidFill>
                  <a:srgbClr val="FFFFFF"/>
                </a:solidFill>
              </a:rPr>
              <a:t>là</a:t>
            </a:r>
            <a:r>
              <a:rPr lang="en-US" sz="2800" i="1" dirty="0" smtClean="0">
                <a:solidFill>
                  <a:srgbClr val="FFFFFF"/>
                </a:solidFill>
              </a:rPr>
              <a:t> </a:t>
            </a:r>
            <a:r>
              <a:rPr lang="en-US" sz="2800" i="1" dirty="0" err="1" smtClean="0">
                <a:solidFill>
                  <a:srgbClr val="FFFFFF"/>
                </a:solidFill>
              </a:rPr>
              <a:t>một</a:t>
            </a:r>
            <a:r>
              <a:rPr lang="en-US" sz="2800" i="1" dirty="0" smtClean="0">
                <a:solidFill>
                  <a:srgbClr val="FFFFFF"/>
                </a:solidFill>
              </a:rPr>
              <a:t> </a:t>
            </a:r>
            <a:r>
              <a:rPr lang="en-US" sz="2800" i="1" dirty="0" err="1" smtClean="0">
                <a:solidFill>
                  <a:srgbClr val="FFFFFF"/>
                </a:solidFill>
              </a:rPr>
              <a:t>kỹ</a:t>
            </a:r>
            <a:r>
              <a:rPr lang="en-US" sz="2800" i="1" dirty="0" smtClean="0">
                <a:solidFill>
                  <a:srgbClr val="FFFFFF"/>
                </a:solidFill>
              </a:rPr>
              <a:t> </a:t>
            </a:r>
            <a:r>
              <a:rPr lang="en-US" sz="2800" i="1" dirty="0" err="1" smtClean="0">
                <a:solidFill>
                  <a:srgbClr val="FFFFFF"/>
                </a:solidFill>
              </a:rPr>
              <a:t>năng</a:t>
            </a:r>
            <a:r>
              <a:rPr lang="en-US" sz="2800" i="1" dirty="0" smtClean="0">
                <a:solidFill>
                  <a:srgbClr val="FFFFFF"/>
                </a:solidFill>
              </a:rPr>
              <a:t> </a:t>
            </a:r>
            <a:r>
              <a:rPr lang="en-US" sz="2800" i="1" dirty="0" err="1" smtClean="0">
                <a:solidFill>
                  <a:srgbClr val="FFFFFF"/>
                </a:solidFill>
              </a:rPr>
              <a:t>cơ</a:t>
            </a:r>
            <a:r>
              <a:rPr lang="en-US" sz="2800" i="1" dirty="0" smtClean="0">
                <a:solidFill>
                  <a:srgbClr val="FFFFFF"/>
                </a:solidFill>
              </a:rPr>
              <a:t> </a:t>
            </a:r>
            <a:r>
              <a:rPr lang="en-US" sz="2800" i="1" dirty="0" err="1" smtClean="0">
                <a:solidFill>
                  <a:srgbClr val="FFFFFF"/>
                </a:solidFill>
              </a:rPr>
              <a:t>bản</a:t>
            </a:r>
            <a:r>
              <a:rPr lang="en-US" sz="2800" i="1" dirty="0" smtClean="0">
                <a:solidFill>
                  <a:srgbClr val="FFFFFF"/>
                </a:solidFill>
              </a:rPr>
              <a:t> </a:t>
            </a:r>
            <a:r>
              <a:rPr lang="en-US" sz="2800" i="1" dirty="0" err="1" smtClean="0">
                <a:solidFill>
                  <a:srgbClr val="FFFFFF"/>
                </a:solidFill>
              </a:rPr>
              <a:t>cho</a:t>
            </a:r>
            <a:r>
              <a:rPr lang="en-US" sz="2800" i="1" dirty="0" smtClean="0">
                <a:solidFill>
                  <a:srgbClr val="FFFFFF"/>
                </a:solidFill>
              </a:rPr>
              <a:t> </a:t>
            </a:r>
            <a:r>
              <a:rPr lang="en-US" sz="2800" i="1" dirty="0" err="1" smtClean="0">
                <a:solidFill>
                  <a:srgbClr val="FFFFFF"/>
                </a:solidFill>
              </a:rPr>
              <a:t>bất</a:t>
            </a:r>
            <a:r>
              <a:rPr lang="en-US" sz="2800" i="1" dirty="0" smtClean="0">
                <a:solidFill>
                  <a:srgbClr val="FFFFFF"/>
                </a:solidFill>
              </a:rPr>
              <a:t> </a:t>
            </a:r>
            <a:r>
              <a:rPr lang="en-US" sz="2800" i="1" dirty="0" err="1" smtClean="0">
                <a:solidFill>
                  <a:srgbClr val="FFFFFF"/>
                </a:solidFill>
              </a:rPr>
              <a:t>kỳ</a:t>
            </a:r>
            <a:r>
              <a:rPr lang="en-US" sz="2800" i="1" dirty="0" smtClean="0">
                <a:solidFill>
                  <a:srgbClr val="FFFFFF"/>
                </a:solidFill>
              </a:rPr>
              <a:t> </a:t>
            </a:r>
            <a:r>
              <a:rPr lang="en-US" sz="2800" i="1" dirty="0" err="1" smtClean="0">
                <a:solidFill>
                  <a:srgbClr val="FFFFFF"/>
                </a:solidFill>
              </a:rPr>
              <a:t>đào</a:t>
            </a:r>
            <a:r>
              <a:rPr lang="en-US" sz="2800" i="1" dirty="0" smtClean="0">
                <a:solidFill>
                  <a:srgbClr val="FFFFFF"/>
                </a:solidFill>
              </a:rPr>
              <a:t> </a:t>
            </a:r>
            <a:r>
              <a:rPr lang="en-US" sz="2800" i="1" dirty="0" err="1" smtClean="0">
                <a:solidFill>
                  <a:srgbClr val="FFFFFF"/>
                </a:solidFill>
              </a:rPr>
              <a:t>tạo</a:t>
            </a:r>
            <a:r>
              <a:rPr lang="en-US" sz="2800" i="1" dirty="0" smtClean="0">
                <a:solidFill>
                  <a:srgbClr val="FFFFFF"/>
                </a:solidFill>
              </a:rPr>
              <a:t> </a:t>
            </a:r>
            <a:r>
              <a:rPr lang="en-US" sz="2800" i="1" dirty="0" err="1" smtClean="0">
                <a:solidFill>
                  <a:srgbClr val="FFFFFF"/>
                </a:solidFill>
              </a:rPr>
              <a:t>viên</a:t>
            </a:r>
            <a:r>
              <a:rPr lang="en-US" sz="2800" i="1" dirty="0" smtClean="0">
                <a:solidFill>
                  <a:srgbClr val="FFFFFF"/>
                </a:solidFill>
              </a:rPr>
              <a:t> </a:t>
            </a:r>
            <a:r>
              <a:rPr lang="en-US" sz="2800" i="1" dirty="0" err="1" smtClean="0">
                <a:solidFill>
                  <a:srgbClr val="FFFFFF"/>
                </a:solidFill>
              </a:rPr>
              <a:t>nào</a:t>
            </a:r>
            <a:r>
              <a:rPr lang="en-US" sz="2800" i="1" dirty="0" smtClean="0">
                <a:solidFill>
                  <a:srgbClr val="FFFFFF"/>
                </a:solidFill>
              </a:rPr>
              <a:t>. </a:t>
            </a:r>
            <a:r>
              <a:rPr lang="en-US" sz="2800" i="1" dirty="0" err="1" smtClean="0">
                <a:solidFill>
                  <a:srgbClr val="FFFFFF"/>
                </a:solidFill>
              </a:rPr>
              <a:t>Đào</a:t>
            </a:r>
            <a:r>
              <a:rPr lang="en-US" sz="2800" i="1" dirty="0" smtClean="0">
                <a:solidFill>
                  <a:srgbClr val="FFFFFF"/>
                </a:solidFill>
              </a:rPr>
              <a:t> </a:t>
            </a:r>
            <a:r>
              <a:rPr lang="en-US" sz="2800" i="1" dirty="0" err="1" smtClean="0">
                <a:solidFill>
                  <a:srgbClr val="FFFFFF"/>
                </a:solidFill>
              </a:rPr>
              <a:t>tạo</a:t>
            </a:r>
            <a:r>
              <a:rPr lang="en-US" sz="2800" i="1" dirty="0" smtClean="0">
                <a:solidFill>
                  <a:srgbClr val="FFFFFF"/>
                </a:solidFill>
              </a:rPr>
              <a:t> </a:t>
            </a:r>
            <a:r>
              <a:rPr lang="en-US" sz="2800" i="1" dirty="0" err="1" smtClean="0">
                <a:solidFill>
                  <a:srgbClr val="FFFFFF"/>
                </a:solidFill>
              </a:rPr>
              <a:t>viên</a:t>
            </a:r>
            <a:r>
              <a:rPr lang="en-US" sz="2800" i="1" dirty="0" smtClean="0">
                <a:solidFill>
                  <a:srgbClr val="FFFFFF"/>
                </a:solidFill>
              </a:rPr>
              <a:t> </a:t>
            </a:r>
            <a:r>
              <a:rPr lang="en-US" sz="2800" i="1" dirty="0" err="1" smtClean="0">
                <a:solidFill>
                  <a:srgbClr val="FFFFFF"/>
                </a:solidFill>
              </a:rPr>
              <a:t>phải</a:t>
            </a:r>
            <a:r>
              <a:rPr lang="en-US" sz="2800" i="1" dirty="0" smtClean="0">
                <a:solidFill>
                  <a:srgbClr val="FFFFFF"/>
                </a:solidFill>
              </a:rPr>
              <a:t> </a:t>
            </a:r>
            <a:r>
              <a:rPr lang="en-US" sz="2800" i="1" dirty="0" err="1" smtClean="0">
                <a:solidFill>
                  <a:srgbClr val="FFFFFF"/>
                </a:solidFill>
              </a:rPr>
              <a:t>làm</a:t>
            </a:r>
            <a:r>
              <a:rPr lang="en-US" sz="2800" i="1" dirty="0" smtClean="0">
                <a:solidFill>
                  <a:srgbClr val="FFFFFF"/>
                </a:solidFill>
              </a:rPr>
              <a:t> </a:t>
            </a:r>
            <a:r>
              <a:rPr lang="en-US" sz="2800" i="1" dirty="0" err="1" smtClean="0">
                <a:solidFill>
                  <a:srgbClr val="FFFFFF"/>
                </a:solidFill>
              </a:rPr>
              <a:t>cho</a:t>
            </a:r>
            <a:r>
              <a:rPr lang="en-US" sz="2800" i="1" dirty="0" smtClean="0">
                <a:solidFill>
                  <a:srgbClr val="FFFFFF"/>
                </a:solidFill>
              </a:rPr>
              <a:t> </a:t>
            </a:r>
            <a:r>
              <a:rPr lang="en-US" sz="2800" i="1" dirty="0" err="1" smtClean="0">
                <a:solidFill>
                  <a:srgbClr val="FFFFFF"/>
                </a:solidFill>
              </a:rPr>
              <a:t>học</a:t>
            </a:r>
            <a:r>
              <a:rPr lang="en-US" sz="2800" i="1" dirty="0" smtClean="0">
                <a:solidFill>
                  <a:srgbClr val="FFFFFF"/>
                </a:solidFill>
              </a:rPr>
              <a:t> </a:t>
            </a:r>
            <a:r>
              <a:rPr lang="en-US" sz="2800" i="1" dirty="0" err="1" smtClean="0">
                <a:solidFill>
                  <a:srgbClr val="FFFFFF"/>
                </a:solidFill>
              </a:rPr>
              <a:t>viên</a:t>
            </a:r>
            <a:r>
              <a:rPr lang="en-US" sz="2800" i="1" dirty="0" smtClean="0">
                <a:solidFill>
                  <a:srgbClr val="FFFFFF"/>
                </a:solidFill>
              </a:rPr>
              <a:t> ý </a:t>
            </a:r>
            <a:r>
              <a:rPr lang="en-US" sz="2800" i="1" dirty="0" err="1" smtClean="0">
                <a:solidFill>
                  <a:srgbClr val="FFFFFF"/>
                </a:solidFill>
              </a:rPr>
              <a:t>thức</a:t>
            </a:r>
            <a:r>
              <a:rPr lang="en-US" sz="2800" i="1" dirty="0" smtClean="0">
                <a:solidFill>
                  <a:srgbClr val="FFFFFF"/>
                </a:solidFill>
              </a:rPr>
              <a:t> </a:t>
            </a:r>
            <a:r>
              <a:rPr lang="en-US" sz="2800" i="1" dirty="0" err="1" smtClean="0">
                <a:solidFill>
                  <a:srgbClr val="FFFFFF"/>
                </a:solidFill>
              </a:rPr>
              <a:t>được</a:t>
            </a:r>
            <a:r>
              <a:rPr lang="en-US" sz="2800" i="1" dirty="0" smtClean="0">
                <a:solidFill>
                  <a:srgbClr val="FFFFFF"/>
                </a:solidFill>
              </a:rPr>
              <a:t> </a:t>
            </a:r>
            <a:r>
              <a:rPr lang="en-US" sz="2800" i="1" dirty="0" err="1" smtClean="0">
                <a:solidFill>
                  <a:srgbClr val="FFFFFF"/>
                </a:solidFill>
              </a:rPr>
              <a:t>sự</a:t>
            </a:r>
            <a:r>
              <a:rPr lang="en-US" sz="2800" i="1" dirty="0" smtClean="0">
                <a:solidFill>
                  <a:srgbClr val="FFFFFF"/>
                </a:solidFill>
              </a:rPr>
              <a:t> </a:t>
            </a:r>
            <a:r>
              <a:rPr lang="en-US" sz="2800" i="1" dirty="0" err="1" smtClean="0">
                <a:solidFill>
                  <a:srgbClr val="FFFFFF"/>
                </a:solidFill>
              </a:rPr>
              <a:t>tiến</a:t>
            </a:r>
            <a:r>
              <a:rPr lang="en-US" sz="2800" i="1" dirty="0" smtClean="0">
                <a:solidFill>
                  <a:srgbClr val="FFFFFF"/>
                </a:solidFill>
              </a:rPr>
              <a:t> </a:t>
            </a:r>
            <a:r>
              <a:rPr lang="en-US" sz="2800" i="1" dirty="0" err="1" smtClean="0">
                <a:solidFill>
                  <a:srgbClr val="FFFFFF"/>
                </a:solidFill>
              </a:rPr>
              <a:t>bộ</a:t>
            </a:r>
            <a:r>
              <a:rPr lang="en-US" sz="2800" i="1" dirty="0" smtClean="0">
                <a:solidFill>
                  <a:srgbClr val="FFFFFF"/>
                </a:solidFill>
              </a:rPr>
              <a:t> </a:t>
            </a:r>
            <a:r>
              <a:rPr lang="en-US" sz="2800" i="1" dirty="0" err="1" smtClean="0">
                <a:solidFill>
                  <a:srgbClr val="FFFFFF"/>
                </a:solidFill>
              </a:rPr>
              <a:t>của</a:t>
            </a:r>
            <a:r>
              <a:rPr lang="en-US" sz="2800" i="1" dirty="0" smtClean="0">
                <a:solidFill>
                  <a:srgbClr val="FFFFFF"/>
                </a:solidFill>
              </a:rPr>
              <a:t> </a:t>
            </a:r>
            <a:r>
              <a:rPr lang="en-US" sz="2800" i="1" dirty="0" err="1" smtClean="0">
                <a:solidFill>
                  <a:srgbClr val="FFFFFF"/>
                </a:solidFill>
              </a:rPr>
              <a:t>họ</a:t>
            </a:r>
            <a:r>
              <a:rPr lang="en-US" sz="2800" i="1" dirty="0" smtClean="0">
                <a:solidFill>
                  <a:srgbClr val="FFFFFF"/>
                </a:solidFill>
              </a:rPr>
              <a:t>. </a:t>
            </a:r>
            <a:r>
              <a:rPr lang="en-US" sz="2800" i="1" dirty="0" err="1" smtClean="0">
                <a:solidFill>
                  <a:srgbClr val="FFFFFF"/>
                </a:solidFill>
              </a:rPr>
              <a:t>Nên</a:t>
            </a:r>
            <a:r>
              <a:rPr lang="en-US" sz="2800" i="1" dirty="0" smtClean="0">
                <a:solidFill>
                  <a:srgbClr val="FFFFFF"/>
                </a:solidFill>
              </a:rPr>
              <a:t> </a:t>
            </a:r>
            <a:r>
              <a:rPr lang="en-US" sz="2800" i="1" dirty="0" err="1" smtClean="0">
                <a:solidFill>
                  <a:srgbClr val="FFFFFF"/>
                </a:solidFill>
              </a:rPr>
              <a:t>xây</a:t>
            </a:r>
            <a:r>
              <a:rPr lang="en-US" sz="2800" i="1" dirty="0" smtClean="0">
                <a:solidFill>
                  <a:srgbClr val="FFFFFF"/>
                </a:solidFill>
              </a:rPr>
              <a:t> </a:t>
            </a:r>
            <a:r>
              <a:rPr lang="en-US" sz="2800" i="1" dirty="0" err="1" smtClean="0">
                <a:solidFill>
                  <a:srgbClr val="FFFFFF"/>
                </a:solidFill>
              </a:rPr>
              <a:t>dựng</a:t>
            </a:r>
            <a:r>
              <a:rPr lang="en-US" sz="2800" i="1" dirty="0" smtClean="0">
                <a:solidFill>
                  <a:srgbClr val="FFFFFF"/>
                </a:solidFill>
              </a:rPr>
              <a:t> </a:t>
            </a:r>
            <a:r>
              <a:rPr lang="en-US" sz="2800" i="1" dirty="0" err="1" smtClean="0">
                <a:solidFill>
                  <a:srgbClr val="FFFFFF"/>
                </a:solidFill>
              </a:rPr>
              <a:t>tính</a:t>
            </a:r>
            <a:r>
              <a:rPr lang="en-US" sz="2800" i="1" dirty="0" smtClean="0">
                <a:solidFill>
                  <a:srgbClr val="FFFFFF"/>
                </a:solidFill>
              </a:rPr>
              <a:t> </a:t>
            </a:r>
            <a:r>
              <a:rPr lang="en-US" sz="2800" i="1" dirty="0" err="1" smtClean="0">
                <a:solidFill>
                  <a:srgbClr val="FFFFFF"/>
                </a:solidFill>
              </a:rPr>
              <a:t>tự</a:t>
            </a:r>
            <a:r>
              <a:rPr lang="en-US" sz="2800" i="1" dirty="0" smtClean="0">
                <a:solidFill>
                  <a:srgbClr val="FFFFFF"/>
                </a:solidFill>
              </a:rPr>
              <a:t> tin </a:t>
            </a:r>
            <a:r>
              <a:rPr lang="en-US" sz="2800" i="1" dirty="0" err="1" smtClean="0">
                <a:solidFill>
                  <a:srgbClr val="FFFFFF"/>
                </a:solidFill>
              </a:rPr>
              <a:t>cho</a:t>
            </a:r>
            <a:r>
              <a:rPr lang="en-US" sz="2800" i="1" dirty="0" smtClean="0">
                <a:solidFill>
                  <a:srgbClr val="FFFFFF"/>
                </a:solidFill>
              </a:rPr>
              <a:t> </a:t>
            </a:r>
            <a:r>
              <a:rPr lang="en-US" sz="2800" i="1" dirty="0" err="1" smtClean="0">
                <a:solidFill>
                  <a:srgbClr val="FFFFFF"/>
                </a:solidFill>
              </a:rPr>
              <a:t>người</a:t>
            </a:r>
            <a:r>
              <a:rPr lang="en-US" sz="2800" i="1" dirty="0" smtClean="0">
                <a:solidFill>
                  <a:srgbClr val="FFFFFF"/>
                </a:solidFill>
              </a:rPr>
              <a:t> </a:t>
            </a:r>
            <a:r>
              <a:rPr lang="en-US" sz="2800" i="1" dirty="0" err="1" smtClean="0">
                <a:solidFill>
                  <a:srgbClr val="FFFFFF"/>
                </a:solidFill>
              </a:rPr>
              <a:t>học</a:t>
            </a:r>
            <a:r>
              <a:rPr lang="en-US" sz="2800" i="1" dirty="0" smtClean="0">
                <a:solidFill>
                  <a:srgbClr val="FFFFFF"/>
                </a:solidFill>
              </a:rPr>
              <a:t>, </a:t>
            </a:r>
            <a:r>
              <a:rPr lang="en-US" sz="2800" i="1" dirty="0" err="1" smtClean="0">
                <a:solidFill>
                  <a:srgbClr val="FFFFFF"/>
                </a:solidFill>
              </a:rPr>
              <a:t>nhưng</a:t>
            </a:r>
            <a:r>
              <a:rPr lang="en-US" sz="2800" i="1" dirty="0" smtClean="0">
                <a:solidFill>
                  <a:srgbClr val="FFFFFF"/>
                </a:solidFill>
              </a:rPr>
              <a:t> </a:t>
            </a:r>
            <a:r>
              <a:rPr lang="en-US" sz="2800" i="1" dirty="0" err="1" smtClean="0">
                <a:solidFill>
                  <a:srgbClr val="FFFFFF"/>
                </a:solidFill>
              </a:rPr>
              <a:t>phải</a:t>
            </a:r>
            <a:r>
              <a:rPr lang="en-US" sz="2800" i="1" dirty="0" smtClean="0">
                <a:solidFill>
                  <a:srgbClr val="FFFFFF"/>
                </a:solidFill>
              </a:rPr>
              <a:t> </a:t>
            </a:r>
            <a:r>
              <a:rPr lang="en-US" sz="2800" i="1" dirty="0" err="1" smtClean="0">
                <a:solidFill>
                  <a:srgbClr val="FFFFFF"/>
                </a:solidFill>
              </a:rPr>
              <a:t>phản</a:t>
            </a:r>
            <a:r>
              <a:rPr lang="en-US" sz="2800" i="1" dirty="0" smtClean="0">
                <a:solidFill>
                  <a:srgbClr val="FFFFFF"/>
                </a:solidFill>
              </a:rPr>
              <a:t> </a:t>
            </a:r>
            <a:r>
              <a:rPr lang="en-US" sz="2800" i="1" dirty="0" err="1" smtClean="0">
                <a:solidFill>
                  <a:srgbClr val="FFFFFF"/>
                </a:solidFill>
              </a:rPr>
              <a:t>hồi</a:t>
            </a:r>
            <a:r>
              <a:rPr lang="en-US" sz="2800" i="1" dirty="0" smtClean="0">
                <a:solidFill>
                  <a:srgbClr val="FFFFFF"/>
                </a:solidFill>
              </a:rPr>
              <a:t> </a:t>
            </a:r>
            <a:r>
              <a:rPr lang="en-US" sz="2800" i="1" dirty="0" err="1" smtClean="0">
                <a:solidFill>
                  <a:srgbClr val="FFFFFF"/>
                </a:solidFill>
              </a:rPr>
              <a:t>trung</a:t>
            </a:r>
            <a:r>
              <a:rPr lang="en-US" sz="2800" i="1" dirty="0" smtClean="0">
                <a:solidFill>
                  <a:srgbClr val="FFFFFF"/>
                </a:solidFill>
              </a:rPr>
              <a:t> </a:t>
            </a:r>
            <a:r>
              <a:rPr lang="en-US" sz="2800" i="1" dirty="0" err="1" smtClean="0">
                <a:solidFill>
                  <a:srgbClr val="FFFFFF"/>
                </a:solidFill>
              </a:rPr>
              <a:t>thực</a:t>
            </a:r>
            <a:r>
              <a:rPr lang="en-US" sz="2800" i="1" dirty="0" smtClean="0">
                <a:solidFill>
                  <a:srgbClr val="FFFFFF"/>
                </a:solidFill>
              </a:rPr>
              <a:t> </a:t>
            </a:r>
            <a:r>
              <a:rPr lang="en-US" sz="2800" i="1" dirty="0" err="1" smtClean="0">
                <a:solidFill>
                  <a:srgbClr val="FFFFFF"/>
                </a:solidFill>
              </a:rPr>
              <a:t>thành</a:t>
            </a:r>
            <a:r>
              <a:rPr lang="en-US" sz="2800" i="1" dirty="0" smtClean="0">
                <a:solidFill>
                  <a:srgbClr val="FFFFFF"/>
                </a:solidFill>
              </a:rPr>
              <a:t> </a:t>
            </a:r>
            <a:r>
              <a:rPr lang="en-US" sz="2800" i="1" dirty="0" err="1" smtClean="0">
                <a:solidFill>
                  <a:srgbClr val="FFFFFF"/>
                </a:solidFill>
              </a:rPr>
              <a:t>tích</a:t>
            </a:r>
            <a:r>
              <a:rPr lang="en-US" sz="2800" i="1" dirty="0" smtClean="0">
                <a:solidFill>
                  <a:srgbClr val="FFFFFF"/>
                </a:solidFill>
              </a:rPr>
              <a:t> </a:t>
            </a:r>
            <a:r>
              <a:rPr lang="en-US" sz="2800" i="1" dirty="0" err="1" smtClean="0">
                <a:solidFill>
                  <a:srgbClr val="FFFFFF"/>
                </a:solidFill>
              </a:rPr>
              <a:t>đạt</a:t>
            </a:r>
            <a:r>
              <a:rPr lang="en-US" sz="2800" i="1" dirty="0" smtClean="0">
                <a:solidFill>
                  <a:srgbClr val="FFFFFF"/>
                </a:solidFill>
              </a:rPr>
              <a:t> </a:t>
            </a:r>
            <a:r>
              <a:rPr lang="en-US" sz="2800" i="1" dirty="0" err="1" smtClean="0">
                <a:solidFill>
                  <a:srgbClr val="FFFFFF"/>
                </a:solidFill>
              </a:rPr>
              <a:t>được</a:t>
            </a:r>
            <a:r>
              <a:rPr lang="en-US" sz="2800" i="1" dirty="0" smtClean="0">
                <a:solidFill>
                  <a:srgbClr val="FFFFFF"/>
                </a:solidFill>
              </a:rPr>
              <a:t> </a:t>
            </a:r>
            <a:r>
              <a:rPr lang="en-US" sz="2800" i="1" dirty="0" err="1" smtClean="0">
                <a:solidFill>
                  <a:srgbClr val="FFFFFF"/>
                </a:solidFill>
              </a:rPr>
              <a:t>để</a:t>
            </a:r>
            <a:r>
              <a:rPr lang="en-US" sz="2800" i="1" dirty="0" smtClean="0">
                <a:solidFill>
                  <a:srgbClr val="FFFFFF"/>
                </a:solidFill>
              </a:rPr>
              <a:t> </a:t>
            </a:r>
            <a:r>
              <a:rPr lang="en-US" sz="2800" i="1" dirty="0" err="1" smtClean="0">
                <a:solidFill>
                  <a:srgbClr val="FFFFFF"/>
                </a:solidFill>
              </a:rPr>
              <a:t>chắc</a:t>
            </a:r>
            <a:r>
              <a:rPr lang="en-US" sz="2800" i="1" dirty="0" smtClean="0">
                <a:solidFill>
                  <a:srgbClr val="FFFFFF"/>
                </a:solidFill>
              </a:rPr>
              <a:t> </a:t>
            </a:r>
            <a:r>
              <a:rPr lang="en-US" sz="2800" i="1" dirty="0" err="1" smtClean="0">
                <a:solidFill>
                  <a:srgbClr val="FFFFFF"/>
                </a:solidFill>
              </a:rPr>
              <a:t>chắn</a:t>
            </a:r>
            <a:r>
              <a:rPr lang="en-US" sz="2800" i="1" dirty="0" smtClean="0">
                <a:solidFill>
                  <a:srgbClr val="FFFFFF"/>
                </a:solidFill>
              </a:rPr>
              <a:t> </a:t>
            </a:r>
            <a:r>
              <a:rPr lang="en-US" sz="2800" i="1" dirty="0" err="1" smtClean="0">
                <a:solidFill>
                  <a:srgbClr val="FFFFFF"/>
                </a:solidFill>
              </a:rPr>
              <a:t>rằng</a:t>
            </a:r>
            <a:r>
              <a:rPr lang="en-US" sz="2800" i="1" dirty="0" smtClean="0">
                <a:solidFill>
                  <a:srgbClr val="FFFFFF"/>
                </a:solidFill>
              </a:rPr>
              <a:t> </a:t>
            </a:r>
            <a:r>
              <a:rPr lang="en-US" sz="2800" i="1" dirty="0" err="1" smtClean="0">
                <a:solidFill>
                  <a:srgbClr val="FFFFFF"/>
                </a:solidFill>
              </a:rPr>
              <a:t>tiêu</a:t>
            </a:r>
            <a:r>
              <a:rPr lang="en-US" sz="2800" i="1" dirty="0" smtClean="0">
                <a:solidFill>
                  <a:srgbClr val="FFFFFF"/>
                </a:solidFill>
              </a:rPr>
              <a:t> </a:t>
            </a:r>
            <a:r>
              <a:rPr lang="en-US" sz="2800" i="1" dirty="0" err="1" smtClean="0">
                <a:solidFill>
                  <a:srgbClr val="FFFFFF"/>
                </a:solidFill>
              </a:rPr>
              <a:t>chuẩn</a:t>
            </a:r>
            <a:r>
              <a:rPr lang="en-US" sz="2800" i="1" dirty="0" smtClean="0">
                <a:solidFill>
                  <a:srgbClr val="FFFFFF"/>
                </a:solidFill>
              </a:rPr>
              <a:t> </a:t>
            </a:r>
            <a:r>
              <a:rPr lang="en-US" sz="2800" i="1" dirty="0" err="1" smtClean="0">
                <a:solidFill>
                  <a:srgbClr val="FFFFFF"/>
                </a:solidFill>
              </a:rPr>
              <a:t>yêu</a:t>
            </a:r>
            <a:r>
              <a:rPr lang="en-US" sz="2800" i="1" dirty="0" smtClean="0">
                <a:solidFill>
                  <a:srgbClr val="FFFFFF"/>
                </a:solidFill>
              </a:rPr>
              <a:t> </a:t>
            </a:r>
            <a:r>
              <a:rPr lang="en-US" sz="2800" i="1" dirty="0" err="1" smtClean="0">
                <a:solidFill>
                  <a:srgbClr val="FFFFFF"/>
                </a:solidFill>
              </a:rPr>
              <a:t>cầu</a:t>
            </a:r>
            <a:r>
              <a:rPr lang="en-US" sz="2800" i="1" dirty="0" smtClean="0">
                <a:solidFill>
                  <a:srgbClr val="FFFFFF"/>
                </a:solidFill>
              </a:rPr>
              <a:t> </a:t>
            </a:r>
            <a:r>
              <a:rPr lang="en-US" sz="2800" i="1" dirty="0" err="1" smtClean="0">
                <a:solidFill>
                  <a:srgbClr val="FFFFFF"/>
                </a:solidFill>
              </a:rPr>
              <a:t>đã</a:t>
            </a:r>
            <a:r>
              <a:rPr lang="en-US" sz="2800" i="1" dirty="0" smtClean="0">
                <a:solidFill>
                  <a:srgbClr val="FFFFFF"/>
                </a:solidFill>
              </a:rPr>
              <a:t> </a:t>
            </a:r>
            <a:r>
              <a:rPr lang="en-US" sz="2800" i="1" dirty="0" err="1" smtClean="0">
                <a:solidFill>
                  <a:srgbClr val="FFFFFF"/>
                </a:solidFill>
              </a:rPr>
              <a:t>được</a:t>
            </a:r>
            <a:r>
              <a:rPr lang="en-US" sz="2800" i="1" dirty="0" smtClean="0">
                <a:solidFill>
                  <a:srgbClr val="FFFFFF"/>
                </a:solidFill>
              </a:rPr>
              <a:t> </a:t>
            </a:r>
            <a:r>
              <a:rPr lang="en-US" sz="2800" i="1" dirty="0" err="1" smtClean="0">
                <a:solidFill>
                  <a:srgbClr val="FFFFFF"/>
                </a:solidFill>
              </a:rPr>
              <a:t>học</a:t>
            </a:r>
            <a:r>
              <a:rPr lang="en-US" sz="2800" i="1" dirty="0" smtClean="0">
                <a:solidFill>
                  <a:srgbClr val="FFFFFF"/>
                </a:solidFill>
              </a:rPr>
              <a:t> </a:t>
            </a:r>
            <a:r>
              <a:rPr lang="en-US" sz="2800" i="1" dirty="0" err="1" smtClean="0">
                <a:solidFill>
                  <a:srgbClr val="FFFFFF"/>
                </a:solidFill>
              </a:rPr>
              <a:t>viên</a:t>
            </a:r>
            <a:r>
              <a:rPr lang="en-US" sz="2800" i="1" dirty="0" smtClean="0">
                <a:solidFill>
                  <a:srgbClr val="FFFFFF"/>
                </a:solidFill>
              </a:rPr>
              <a:t> ý </a:t>
            </a:r>
            <a:r>
              <a:rPr lang="en-US" sz="2800" i="1" dirty="0" err="1" smtClean="0">
                <a:solidFill>
                  <a:srgbClr val="FFFFFF"/>
                </a:solidFill>
              </a:rPr>
              <a:t>thức</a:t>
            </a:r>
            <a:r>
              <a:rPr lang="en-US" sz="2800" i="1" dirty="0" smtClean="0">
                <a:solidFill>
                  <a:srgbClr val="FFFFFF"/>
                </a:solidFill>
              </a:rPr>
              <a:t> </a:t>
            </a:r>
            <a:r>
              <a:rPr lang="en-US" sz="2800" i="1" dirty="0" err="1" smtClean="0">
                <a:solidFill>
                  <a:srgbClr val="FFFFFF"/>
                </a:solidFill>
              </a:rPr>
              <a:t>và</a:t>
            </a:r>
            <a:r>
              <a:rPr lang="en-US" sz="2800" i="1" dirty="0" smtClean="0">
                <a:solidFill>
                  <a:srgbClr val="FFFFFF"/>
                </a:solidFill>
              </a:rPr>
              <a:t> </a:t>
            </a:r>
            <a:r>
              <a:rPr lang="en-US" sz="2800" i="1" dirty="0" err="1" smtClean="0">
                <a:solidFill>
                  <a:srgbClr val="FFFFFF"/>
                </a:solidFill>
              </a:rPr>
              <a:t>hiểu</a:t>
            </a:r>
            <a:r>
              <a:rPr lang="en-US" sz="2800" i="1" dirty="0" smtClean="0">
                <a:solidFill>
                  <a:srgbClr val="FFFFFF"/>
                </a:solidFill>
              </a:rPr>
              <a:t> </a:t>
            </a:r>
            <a:r>
              <a:rPr lang="en-US" sz="2800" i="1" dirty="0" err="1" smtClean="0">
                <a:solidFill>
                  <a:srgbClr val="FFFFFF"/>
                </a:solidFill>
              </a:rPr>
              <a:t>đúng</a:t>
            </a:r>
            <a:endParaRPr lang="en-US" sz="2800" i="1" dirty="0" smtClean="0">
              <a:solidFill>
                <a:srgbClr val="FFFFFF"/>
              </a:solidFill>
            </a:endParaRPr>
          </a:p>
          <a:p>
            <a:pPr eaLnBrk="1" hangingPunct="1">
              <a:lnSpc>
                <a:spcPct val="200000"/>
              </a:lnSpc>
              <a:defRPr/>
            </a:pPr>
            <a:endParaRPr lang="en-US" sz="2800" dirty="0"/>
          </a:p>
        </p:txBody>
      </p:sp>
    </p:spTree>
  </p:cSld>
  <p:clrMapOvr>
    <a:masterClrMapping/>
  </p:clrMapOvr>
  <p:transition spd="slow">
    <p:checke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1828800" y="274638"/>
            <a:ext cx="6858000" cy="563562"/>
          </a:xfrm>
        </p:spPr>
        <p:txBody>
          <a:bodyPr/>
          <a:lstStyle/>
          <a:p>
            <a:pPr eaLnBrk="1" hangingPunct="1">
              <a:defRPr/>
            </a:pPr>
            <a:r>
              <a:rPr lang="en-US" sz="2800" smtClean="0">
                <a:solidFill>
                  <a:srgbClr val="FFFF00"/>
                </a:solidFill>
              </a:rPr>
              <a:t>b. Nhận ra biện pháp cải </a:t>
            </a:r>
            <a:br>
              <a:rPr lang="en-US" sz="2800" smtClean="0">
                <a:solidFill>
                  <a:srgbClr val="FFFF00"/>
                </a:solidFill>
              </a:rPr>
            </a:br>
            <a:r>
              <a:rPr lang="en-US" sz="2800" smtClean="0">
                <a:solidFill>
                  <a:srgbClr val="FFFF00"/>
                </a:solidFill>
              </a:rPr>
              <a:t>tiến việc học</a:t>
            </a:r>
          </a:p>
        </p:txBody>
      </p:sp>
      <p:sp>
        <p:nvSpPr>
          <p:cNvPr id="34819" name="Rectangle 3"/>
          <p:cNvSpPr>
            <a:spLocks noGrp="1" noChangeArrowheads="1"/>
          </p:cNvSpPr>
          <p:nvPr>
            <p:ph idx="1"/>
          </p:nvPr>
        </p:nvSpPr>
        <p:spPr>
          <a:xfrm>
            <a:off x="457200" y="1143000"/>
            <a:ext cx="8229600" cy="5257800"/>
          </a:xfrm>
          <a:ln>
            <a:solidFill>
              <a:schemeClr val="accent2"/>
            </a:solidFill>
          </a:ln>
        </p:spPr>
        <p:txBody>
          <a:bodyPr/>
          <a:lstStyle/>
          <a:p>
            <a:pPr marL="609600" indent="-609600" eaLnBrk="1" hangingPunct="1">
              <a:lnSpc>
                <a:spcPct val="80000"/>
              </a:lnSpc>
              <a:buFontTx/>
              <a:buNone/>
              <a:defRPr/>
            </a:pPr>
            <a:endParaRPr lang="en-US" sz="2000" dirty="0" smtClean="0">
              <a:solidFill>
                <a:srgbClr val="FFFFFF"/>
              </a:solidFill>
            </a:endParaRPr>
          </a:p>
          <a:p>
            <a:pPr marL="609600" indent="-609600" algn="just" eaLnBrk="1" hangingPunct="1">
              <a:lnSpc>
                <a:spcPct val="80000"/>
              </a:lnSpc>
              <a:buFontTx/>
              <a:buNone/>
              <a:defRPr/>
            </a:pPr>
            <a:r>
              <a:rPr lang="en-US" sz="2200" dirty="0" err="1" smtClean="0">
                <a:solidFill>
                  <a:srgbClr val="FFFFFF"/>
                </a:solidFill>
              </a:rPr>
              <a:t>Anh</a:t>
            </a:r>
            <a:r>
              <a:rPr lang="en-US" sz="2200" dirty="0" smtClean="0">
                <a:solidFill>
                  <a:srgbClr val="FFFFFF"/>
                </a:solidFill>
              </a:rPr>
              <a:t> </a:t>
            </a:r>
            <a:r>
              <a:rPr lang="en-US" sz="2200" dirty="0" err="1" smtClean="0">
                <a:solidFill>
                  <a:srgbClr val="FFFFFF"/>
                </a:solidFill>
              </a:rPr>
              <a:t>đã</a:t>
            </a:r>
            <a:r>
              <a:rPr lang="en-US" sz="2200" dirty="0" smtClean="0">
                <a:solidFill>
                  <a:srgbClr val="FFFFFF"/>
                </a:solidFill>
              </a:rPr>
              <a:t> </a:t>
            </a:r>
            <a:r>
              <a:rPr lang="en-US" sz="2200" dirty="0" err="1" smtClean="0">
                <a:solidFill>
                  <a:srgbClr val="FFFFFF"/>
                </a:solidFill>
              </a:rPr>
              <a:t>bao</a:t>
            </a:r>
            <a:r>
              <a:rPr lang="en-US" sz="2200" dirty="0" smtClean="0">
                <a:solidFill>
                  <a:srgbClr val="FFFFFF"/>
                </a:solidFill>
              </a:rPr>
              <a:t> </a:t>
            </a:r>
            <a:r>
              <a:rPr lang="en-US" sz="2200" dirty="0" err="1" smtClean="0">
                <a:solidFill>
                  <a:srgbClr val="FFFFFF"/>
                </a:solidFill>
              </a:rPr>
              <a:t>giờ</a:t>
            </a:r>
            <a:r>
              <a:rPr lang="en-US" sz="2200" dirty="0" smtClean="0">
                <a:solidFill>
                  <a:srgbClr val="FFFFFF"/>
                </a:solidFill>
              </a:rPr>
              <a:t> </a:t>
            </a:r>
            <a:r>
              <a:rPr lang="en-US" sz="2200" dirty="0" err="1" smtClean="0">
                <a:solidFill>
                  <a:srgbClr val="FFFFFF"/>
                </a:solidFill>
              </a:rPr>
              <a:t>tự</a:t>
            </a:r>
            <a:r>
              <a:rPr lang="en-US" sz="2200" dirty="0" smtClean="0">
                <a:solidFill>
                  <a:srgbClr val="FFFFFF"/>
                </a:solidFill>
              </a:rPr>
              <a:t> </a:t>
            </a:r>
            <a:r>
              <a:rPr lang="en-US" sz="2200" dirty="0" err="1" smtClean="0">
                <a:solidFill>
                  <a:srgbClr val="FFFFFF"/>
                </a:solidFill>
              </a:rPr>
              <a:t>hỏi</a:t>
            </a:r>
            <a:r>
              <a:rPr lang="en-US" sz="2200" dirty="0" smtClean="0">
                <a:solidFill>
                  <a:srgbClr val="FFFFFF"/>
                </a:solidFill>
              </a:rPr>
              <a:t>: “</a:t>
            </a:r>
            <a:r>
              <a:rPr lang="en-US" sz="2200" dirty="0" err="1" smtClean="0">
                <a:solidFill>
                  <a:srgbClr val="FFFFFF"/>
                </a:solidFill>
              </a:rPr>
              <a:t>tại</a:t>
            </a:r>
            <a:r>
              <a:rPr lang="en-US" sz="2200" dirty="0" smtClean="0">
                <a:solidFill>
                  <a:srgbClr val="FFFFFF"/>
                </a:solidFill>
              </a:rPr>
              <a:t> </a:t>
            </a:r>
            <a:r>
              <a:rPr lang="en-US" sz="2200" dirty="0" err="1" smtClean="0">
                <a:solidFill>
                  <a:srgbClr val="FFFFFF"/>
                </a:solidFill>
              </a:rPr>
              <a:t>sao</a:t>
            </a:r>
            <a:r>
              <a:rPr lang="en-US" sz="2200" dirty="0" smtClean="0">
                <a:solidFill>
                  <a:srgbClr val="FFFFFF"/>
                </a:solidFill>
              </a:rPr>
              <a:t> </a:t>
            </a:r>
            <a:r>
              <a:rPr lang="en-US" sz="2200" dirty="0" err="1" smtClean="0">
                <a:solidFill>
                  <a:srgbClr val="FFFFFF"/>
                </a:solidFill>
              </a:rPr>
              <a:t>tôi</a:t>
            </a:r>
            <a:r>
              <a:rPr lang="en-US" sz="2200" dirty="0" smtClean="0">
                <a:solidFill>
                  <a:srgbClr val="FFFFFF"/>
                </a:solidFill>
              </a:rPr>
              <a:t> </a:t>
            </a:r>
            <a:r>
              <a:rPr lang="en-US" sz="2200" dirty="0" err="1" smtClean="0">
                <a:solidFill>
                  <a:srgbClr val="FFFFFF"/>
                </a:solidFill>
              </a:rPr>
              <a:t>học</a:t>
            </a:r>
            <a:r>
              <a:rPr lang="en-US" sz="2200" dirty="0" smtClean="0">
                <a:solidFill>
                  <a:srgbClr val="FFFFFF"/>
                </a:solidFill>
              </a:rPr>
              <a:t>?”. </a:t>
            </a:r>
            <a:r>
              <a:rPr lang="en-US" sz="2200" dirty="0" err="1" smtClean="0">
                <a:solidFill>
                  <a:srgbClr val="FFFFFF"/>
                </a:solidFill>
              </a:rPr>
              <a:t>Là</a:t>
            </a:r>
            <a:r>
              <a:rPr lang="en-US" sz="2200" dirty="0" smtClean="0">
                <a:solidFill>
                  <a:srgbClr val="FFFFFF"/>
                </a:solidFill>
              </a:rPr>
              <a:t> </a:t>
            </a:r>
            <a:r>
              <a:rPr lang="en-US" sz="2200" dirty="0" err="1" smtClean="0">
                <a:solidFill>
                  <a:srgbClr val="FFFFFF"/>
                </a:solidFill>
              </a:rPr>
              <a:t>vì</a:t>
            </a:r>
            <a:r>
              <a:rPr lang="en-US" sz="2200" dirty="0" smtClean="0">
                <a:solidFill>
                  <a:srgbClr val="FFFFFF"/>
                </a:solidFill>
              </a:rPr>
              <a:t> </a:t>
            </a:r>
            <a:r>
              <a:rPr lang="en-US" sz="2200" dirty="0" err="1" smtClean="0">
                <a:solidFill>
                  <a:srgbClr val="FFFFFF"/>
                </a:solidFill>
              </a:rPr>
              <a:t>các</a:t>
            </a:r>
            <a:r>
              <a:rPr lang="en-US" sz="2200" dirty="0" smtClean="0">
                <a:solidFill>
                  <a:srgbClr val="FFFFFF"/>
                </a:solidFill>
              </a:rPr>
              <a:t> </a:t>
            </a:r>
            <a:r>
              <a:rPr lang="en-US" sz="2200" dirty="0" err="1" smtClean="0">
                <a:solidFill>
                  <a:srgbClr val="FFFFFF"/>
                </a:solidFill>
              </a:rPr>
              <a:t>lý</a:t>
            </a:r>
            <a:r>
              <a:rPr lang="en-US" sz="2200" dirty="0" smtClean="0">
                <a:solidFill>
                  <a:srgbClr val="FFFFFF"/>
                </a:solidFill>
              </a:rPr>
              <a:t> do:</a:t>
            </a:r>
          </a:p>
          <a:p>
            <a:pPr marL="609600" indent="-609600" algn="just" eaLnBrk="1" hangingPunct="1">
              <a:lnSpc>
                <a:spcPct val="80000"/>
              </a:lnSpc>
              <a:buFontTx/>
              <a:buNone/>
              <a:defRPr/>
            </a:pPr>
            <a:endParaRPr lang="en-US" sz="2200" dirty="0" smtClean="0">
              <a:solidFill>
                <a:srgbClr val="FFFFFF"/>
              </a:solidFill>
            </a:endParaRPr>
          </a:p>
          <a:p>
            <a:pPr marL="609600" indent="-609600" algn="just" eaLnBrk="1" hangingPunct="1">
              <a:lnSpc>
                <a:spcPct val="80000"/>
              </a:lnSpc>
              <a:buFontTx/>
              <a:buAutoNum type="arabicPeriod"/>
              <a:defRPr/>
            </a:pPr>
            <a:r>
              <a:rPr lang="en-US" sz="2200" i="1" dirty="0" err="1" smtClean="0">
                <a:solidFill>
                  <a:srgbClr val="FFFFFF"/>
                </a:solidFill>
              </a:rPr>
              <a:t>Bởi</a:t>
            </a:r>
            <a:r>
              <a:rPr lang="en-US" sz="2200" i="1" dirty="0" smtClean="0">
                <a:solidFill>
                  <a:srgbClr val="FFFFFF"/>
                </a:solidFill>
              </a:rPr>
              <a:t> </a:t>
            </a:r>
            <a:r>
              <a:rPr lang="en-US" sz="2200" i="1" dirty="0" err="1" smtClean="0">
                <a:solidFill>
                  <a:srgbClr val="FFFFFF"/>
                </a:solidFill>
              </a:rPr>
              <a:t>vì</a:t>
            </a:r>
            <a:r>
              <a:rPr lang="en-US" sz="2200" i="1" dirty="0" smtClean="0">
                <a:solidFill>
                  <a:srgbClr val="FFFFFF"/>
                </a:solidFill>
              </a:rPr>
              <a:t> </a:t>
            </a:r>
            <a:r>
              <a:rPr lang="en-US" sz="2200" i="1" dirty="0" err="1" smtClean="0">
                <a:solidFill>
                  <a:srgbClr val="FFFFFF"/>
                </a:solidFill>
              </a:rPr>
              <a:t>chúng</a:t>
            </a:r>
            <a:r>
              <a:rPr lang="en-US" sz="2200" i="1" dirty="0" smtClean="0">
                <a:solidFill>
                  <a:srgbClr val="FFFFFF"/>
                </a:solidFill>
              </a:rPr>
              <a:t> </a:t>
            </a:r>
            <a:r>
              <a:rPr lang="en-US" sz="2200" i="1" dirty="0" err="1" smtClean="0">
                <a:solidFill>
                  <a:srgbClr val="FFFFFF"/>
                </a:solidFill>
              </a:rPr>
              <a:t>ta</a:t>
            </a:r>
            <a:r>
              <a:rPr lang="en-US" sz="2200" i="1" dirty="0" smtClean="0">
                <a:solidFill>
                  <a:srgbClr val="FFFFFF"/>
                </a:solidFill>
              </a:rPr>
              <a:t> </a:t>
            </a:r>
            <a:r>
              <a:rPr lang="en-US" sz="2200" i="1" dirty="0" err="1" smtClean="0">
                <a:solidFill>
                  <a:srgbClr val="FFFFFF"/>
                </a:solidFill>
              </a:rPr>
              <a:t>được</a:t>
            </a:r>
            <a:r>
              <a:rPr lang="en-US" sz="2200" i="1" dirty="0" smtClean="0">
                <a:solidFill>
                  <a:srgbClr val="FFFFFF"/>
                </a:solidFill>
              </a:rPr>
              <a:t> </a:t>
            </a:r>
            <a:r>
              <a:rPr lang="en-US" sz="2200" i="1" dirty="0" err="1" smtClean="0">
                <a:solidFill>
                  <a:srgbClr val="FFFFFF"/>
                </a:solidFill>
              </a:rPr>
              <a:t>động</a:t>
            </a:r>
            <a:r>
              <a:rPr lang="en-US" sz="2200" i="1" dirty="0" smtClean="0">
                <a:solidFill>
                  <a:srgbClr val="FFFFFF"/>
                </a:solidFill>
              </a:rPr>
              <a:t> </a:t>
            </a:r>
            <a:r>
              <a:rPr lang="en-US" sz="2200" i="1" dirty="0" err="1" smtClean="0">
                <a:solidFill>
                  <a:srgbClr val="FFFFFF"/>
                </a:solidFill>
              </a:rPr>
              <a:t>viên</a:t>
            </a:r>
            <a:r>
              <a:rPr lang="en-US" sz="2200" i="1" dirty="0" smtClean="0">
                <a:solidFill>
                  <a:srgbClr val="FFFFFF"/>
                </a:solidFill>
              </a:rPr>
              <a:t> </a:t>
            </a:r>
            <a:r>
              <a:rPr lang="en-US" sz="2200" i="1" dirty="0" err="1" smtClean="0">
                <a:solidFill>
                  <a:srgbClr val="FFFFFF"/>
                </a:solidFill>
              </a:rPr>
              <a:t>bằng</a:t>
            </a:r>
            <a:r>
              <a:rPr lang="en-US" sz="2200" i="1" dirty="0" smtClean="0">
                <a:solidFill>
                  <a:srgbClr val="FFFFFF"/>
                </a:solidFill>
              </a:rPr>
              <a:t> </a:t>
            </a:r>
            <a:r>
              <a:rPr lang="en-US" sz="2200" i="1" dirty="0" err="1" smtClean="0">
                <a:solidFill>
                  <a:srgbClr val="FFFFFF"/>
                </a:solidFill>
              </a:rPr>
              <a:t>cách</a:t>
            </a:r>
            <a:r>
              <a:rPr lang="en-US" sz="2200" i="1" dirty="0" smtClean="0">
                <a:solidFill>
                  <a:srgbClr val="FFFFFF"/>
                </a:solidFill>
              </a:rPr>
              <a:t> </a:t>
            </a:r>
            <a:r>
              <a:rPr lang="en-US" sz="2200" i="1" dirty="0" err="1" smtClean="0">
                <a:solidFill>
                  <a:srgbClr val="FFFFFF"/>
                </a:solidFill>
              </a:rPr>
              <a:t>khao</a:t>
            </a:r>
            <a:r>
              <a:rPr lang="en-US" sz="2200" i="1" dirty="0" smtClean="0">
                <a:solidFill>
                  <a:srgbClr val="FFFFFF"/>
                </a:solidFill>
              </a:rPr>
              <a:t> </a:t>
            </a:r>
            <a:r>
              <a:rPr lang="en-US" sz="2200" i="1" dirty="0" err="1" smtClean="0">
                <a:solidFill>
                  <a:srgbClr val="FFFFFF"/>
                </a:solidFill>
              </a:rPr>
              <a:t>khát</a:t>
            </a:r>
            <a:r>
              <a:rPr lang="en-US" sz="2200" i="1" dirty="0" smtClean="0">
                <a:solidFill>
                  <a:srgbClr val="FFFFFF"/>
                </a:solidFill>
              </a:rPr>
              <a:t> </a:t>
            </a:r>
            <a:r>
              <a:rPr lang="en-US" sz="2200" i="1" dirty="0" err="1" smtClean="0">
                <a:solidFill>
                  <a:srgbClr val="FFFFFF"/>
                </a:solidFill>
              </a:rPr>
              <a:t>được</a:t>
            </a:r>
            <a:r>
              <a:rPr lang="en-US" sz="2200" i="1" dirty="0" smtClean="0">
                <a:solidFill>
                  <a:srgbClr val="FFFFFF"/>
                </a:solidFill>
              </a:rPr>
              <a:t> </a:t>
            </a:r>
            <a:r>
              <a:rPr lang="en-US" sz="2200" i="1" dirty="0" err="1" smtClean="0">
                <a:solidFill>
                  <a:srgbClr val="FFFFFF"/>
                </a:solidFill>
              </a:rPr>
              <a:t>học</a:t>
            </a:r>
            <a:r>
              <a:rPr lang="en-US" sz="2200" i="1" dirty="0" smtClean="0">
                <a:solidFill>
                  <a:srgbClr val="FFFFFF"/>
                </a:solidFill>
              </a:rPr>
              <a:t> – </a:t>
            </a:r>
            <a:r>
              <a:rPr lang="en-US" sz="2200" i="1" dirty="0" err="1" smtClean="0">
                <a:solidFill>
                  <a:srgbClr val="FFFFFF"/>
                </a:solidFill>
              </a:rPr>
              <a:t>muốn</a:t>
            </a:r>
            <a:r>
              <a:rPr lang="en-US" sz="2200" i="1" dirty="0" smtClean="0">
                <a:solidFill>
                  <a:srgbClr val="FFFFFF"/>
                </a:solidFill>
              </a:rPr>
              <a:t> </a:t>
            </a:r>
            <a:r>
              <a:rPr lang="en-US" sz="2200" i="1" dirty="0" err="1" smtClean="0">
                <a:solidFill>
                  <a:srgbClr val="FFFFFF"/>
                </a:solidFill>
              </a:rPr>
              <a:t>có</a:t>
            </a:r>
            <a:r>
              <a:rPr lang="en-US" sz="2200" i="1" dirty="0" smtClean="0">
                <a:solidFill>
                  <a:srgbClr val="FFFFFF"/>
                </a:solidFill>
              </a:rPr>
              <a:t> </a:t>
            </a:r>
            <a:r>
              <a:rPr lang="en-US" sz="2200" i="1" dirty="0" err="1" smtClean="0">
                <a:solidFill>
                  <a:srgbClr val="FFFFFF"/>
                </a:solidFill>
              </a:rPr>
              <a:t>được</a:t>
            </a:r>
            <a:r>
              <a:rPr lang="en-US" sz="2200" i="1" dirty="0" smtClean="0">
                <a:solidFill>
                  <a:srgbClr val="FFFFFF"/>
                </a:solidFill>
              </a:rPr>
              <a:t> </a:t>
            </a:r>
            <a:r>
              <a:rPr lang="en-US" sz="2200" i="1" dirty="0" err="1" smtClean="0">
                <a:solidFill>
                  <a:srgbClr val="FFFFFF"/>
                </a:solidFill>
              </a:rPr>
              <a:t>những</a:t>
            </a:r>
            <a:r>
              <a:rPr lang="en-US" sz="2200" i="1" dirty="0" smtClean="0">
                <a:solidFill>
                  <a:srgbClr val="FFFFFF"/>
                </a:solidFill>
              </a:rPr>
              <a:t> </a:t>
            </a:r>
            <a:r>
              <a:rPr lang="en-US" sz="2200" i="1" dirty="0" err="1" smtClean="0">
                <a:solidFill>
                  <a:srgbClr val="FFFFFF"/>
                </a:solidFill>
              </a:rPr>
              <a:t>kỹ</a:t>
            </a:r>
            <a:r>
              <a:rPr lang="en-US" sz="2200" i="1" dirty="0" smtClean="0">
                <a:solidFill>
                  <a:srgbClr val="FFFFFF"/>
                </a:solidFill>
              </a:rPr>
              <a:t> </a:t>
            </a:r>
            <a:r>
              <a:rPr lang="en-US" sz="2200" i="1" dirty="0" err="1" smtClean="0">
                <a:solidFill>
                  <a:srgbClr val="FFFFFF"/>
                </a:solidFill>
              </a:rPr>
              <a:t>năng</a:t>
            </a:r>
            <a:r>
              <a:rPr lang="en-US" sz="2200" i="1" dirty="0" smtClean="0">
                <a:solidFill>
                  <a:srgbClr val="FFFFFF"/>
                </a:solidFill>
              </a:rPr>
              <a:t> &amp; </a:t>
            </a:r>
            <a:r>
              <a:rPr lang="en-US" sz="2200" i="1" dirty="0" err="1" smtClean="0">
                <a:solidFill>
                  <a:srgbClr val="FFFFFF"/>
                </a:solidFill>
              </a:rPr>
              <a:t>kiến</a:t>
            </a:r>
            <a:r>
              <a:rPr lang="en-US" sz="2200" i="1" dirty="0" smtClean="0">
                <a:solidFill>
                  <a:srgbClr val="FFFFFF"/>
                </a:solidFill>
              </a:rPr>
              <a:t> </a:t>
            </a:r>
            <a:r>
              <a:rPr lang="en-US" sz="2200" i="1" dirty="0" err="1" smtClean="0">
                <a:solidFill>
                  <a:srgbClr val="FFFFFF"/>
                </a:solidFill>
              </a:rPr>
              <a:t>thức</a:t>
            </a:r>
            <a:r>
              <a:rPr lang="en-US" sz="2200" i="1" dirty="0" smtClean="0">
                <a:solidFill>
                  <a:srgbClr val="FFFFFF"/>
                </a:solidFill>
              </a:rPr>
              <a:t> </a:t>
            </a:r>
            <a:r>
              <a:rPr lang="en-US" sz="2200" i="1" dirty="0" err="1" smtClean="0">
                <a:solidFill>
                  <a:srgbClr val="FFFFFF"/>
                </a:solidFill>
              </a:rPr>
              <a:t>mới</a:t>
            </a:r>
            <a:endParaRPr lang="en-US" sz="2200" i="1" dirty="0" smtClean="0">
              <a:solidFill>
                <a:srgbClr val="FFFFFF"/>
              </a:solidFill>
            </a:endParaRPr>
          </a:p>
          <a:p>
            <a:pPr marL="609600" indent="-609600" algn="just" eaLnBrk="1" hangingPunct="1">
              <a:lnSpc>
                <a:spcPct val="80000"/>
              </a:lnSpc>
              <a:buFontTx/>
              <a:buAutoNum type="arabicPeriod"/>
              <a:defRPr/>
            </a:pPr>
            <a:r>
              <a:rPr lang="en-US" sz="2200" i="1" dirty="0" err="1" smtClean="0">
                <a:solidFill>
                  <a:srgbClr val="FFFFFF"/>
                </a:solidFill>
              </a:rPr>
              <a:t>Bởi</a:t>
            </a:r>
            <a:r>
              <a:rPr lang="en-US" sz="2200" i="1" dirty="0" smtClean="0">
                <a:solidFill>
                  <a:srgbClr val="FFFFFF"/>
                </a:solidFill>
              </a:rPr>
              <a:t> </a:t>
            </a:r>
            <a:r>
              <a:rPr lang="en-US" sz="2200" i="1" dirty="0" err="1" smtClean="0">
                <a:solidFill>
                  <a:srgbClr val="FFFFFF"/>
                </a:solidFill>
              </a:rPr>
              <a:t>vì</a:t>
            </a:r>
            <a:r>
              <a:rPr lang="en-US" sz="2200" i="1" dirty="0" smtClean="0">
                <a:solidFill>
                  <a:srgbClr val="FFFFFF"/>
                </a:solidFill>
              </a:rPr>
              <a:t> </a:t>
            </a:r>
            <a:r>
              <a:rPr lang="en-US" sz="2200" i="1" dirty="0" err="1" smtClean="0">
                <a:solidFill>
                  <a:srgbClr val="FFFFFF"/>
                </a:solidFill>
              </a:rPr>
              <a:t>chúng</a:t>
            </a:r>
            <a:r>
              <a:rPr lang="en-US" sz="2200" i="1" dirty="0" smtClean="0">
                <a:solidFill>
                  <a:srgbClr val="FFFFFF"/>
                </a:solidFill>
              </a:rPr>
              <a:t> </a:t>
            </a:r>
            <a:r>
              <a:rPr lang="en-US" sz="2200" i="1" dirty="0" err="1" smtClean="0">
                <a:solidFill>
                  <a:srgbClr val="FFFFFF"/>
                </a:solidFill>
              </a:rPr>
              <a:t>ta</a:t>
            </a:r>
            <a:r>
              <a:rPr lang="en-US" sz="2200" i="1" dirty="0" smtClean="0">
                <a:solidFill>
                  <a:srgbClr val="FFFFFF"/>
                </a:solidFill>
              </a:rPr>
              <a:t> </a:t>
            </a:r>
            <a:r>
              <a:rPr lang="en-US" sz="2200" i="1" dirty="0" err="1" smtClean="0">
                <a:solidFill>
                  <a:srgbClr val="FFFFFF"/>
                </a:solidFill>
              </a:rPr>
              <a:t>kỳ</a:t>
            </a:r>
            <a:r>
              <a:rPr lang="en-US" sz="2200" i="1" dirty="0" smtClean="0">
                <a:solidFill>
                  <a:srgbClr val="FFFFFF"/>
                </a:solidFill>
              </a:rPr>
              <a:t> </a:t>
            </a:r>
            <a:r>
              <a:rPr lang="en-US" sz="2200" i="1" dirty="0" err="1" smtClean="0">
                <a:solidFill>
                  <a:srgbClr val="FFFFFF"/>
                </a:solidFill>
              </a:rPr>
              <a:t>vọng</a:t>
            </a:r>
            <a:r>
              <a:rPr lang="en-US" sz="2200" i="1" dirty="0" smtClean="0">
                <a:solidFill>
                  <a:srgbClr val="FFFFFF"/>
                </a:solidFill>
              </a:rPr>
              <a:t> </a:t>
            </a:r>
            <a:r>
              <a:rPr lang="en-US" sz="2200" i="1" dirty="0" err="1" smtClean="0">
                <a:solidFill>
                  <a:srgbClr val="FFFFFF"/>
                </a:solidFill>
              </a:rPr>
              <a:t>một</a:t>
            </a:r>
            <a:r>
              <a:rPr lang="en-US" sz="2200" i="1" dirty="0" smtClean="0">
                <a:solidFill>
                  <a:srgbClr val="FFFFFF"/>
                </a:solidFill>
              </a:rPr>
              <a:t> </a:t>
            </a:r>
            <a:r>
              <a:rPr lang="en-US" sz="2200" i="1" dirty="0" err="1" smtClean="0">
                <a:solidFill>
                  <a:srgbClr val="FFFFFF"/>
                </a:solidFill>
              </a:rPr>
              <a:t>phần</a:t>
            </a:r>
            <a:r>
              <a:rPr lang="en-US" sz="2200" i="1" dirty="0" smtClean="0">
                <a:solidFill>
                  <a:srgbClr val="FFFFFF"/>
                </a:solidFill>
              </a:rPr>
              <a:t> </a:t>
            </a:r>
            <a:r>
              <a:rPr lang="en-US" sz="2200" i="1" dirty="0" err="1" smtClean="0">
                <a:solidFill>
                  <a:srgbClr val="FFFFFF"/>
                </a:solidFill>
              </a:rPr>
              <a:t>thưởng</a:t>
            </a:r>
            <a:r>
              <a:rPr lang="en-US" sz="2200" i="1" dirty="0" smtClean="0">
                <a:solidFill>
                  <a:srgbClr val="FFFFFF"/>
                </a:solidFill>
              </a:rPr>
              <a:t> – </a:t>
            </a:r>
            <a:r>
              <a:rPr lang="en-US" sz="2200" i="1" dirty="0" err="1" smtClean="0">
                <a:solidFill>
                  <a:srgbClr val="FFFFFF"/>
                </a:solidFill>
              </a:rPr>
              <a:t>khả</a:t>
            </a:r>
            <a:r>
              <a:rPr lang="en-US" sz="2200" i="1" dirty="0" smtClean="0">
                <a:solidFill>
                  <a:srgbClr val="FFFFFF"/>
                </a:solidFill>
              </a:rPr>
              <a:t> </a:t>
            </a:r>
            <a:r>
              <a:rPr lang="en-US" sz="2200" i="1" dirty="0" err="1" smtClean="0">
                <a:solidFill>
                  <a:srgbClr val="FFFFFF"/>
                </a:solidFill>
              </a:rPr>
              <a:t>năng</a:t>
            </a:r>
            <a:r>
              <a:rPr lang="en-US" sz="2200" i="1" dirty="0" smtClean="0">
                <a:solidFill>
                  <a:srgbClr val="FFFFFF"/>
                </a:solidFill>
              </a:rPr>
              <a:t> </a:t>
            </a:r>
            <a:r>
              <a:rPr lang="en-US" sz="2200" i="1" dirty="0" err="1" smtClean="0">
                <a:solidFill>
                  <a:srgbClr val="FFFFFF"/>
                </a:solidFill>
              </a:rPr>
              <a:t>tốt</a:t>
            </a:r>
            <a:r>
              <a:rPr lang="en-US" sz="2200" i="1" dirty="0" smtClean="0">
                <a:solidFill>
                  <a:srgbClr val="FFFFFF"/>
                </a:solidFill>
              </a:rPr>
              <a:t> </a:t>
            </a:r>
            <a:r>
              <a:rPr lang="en-US" sz="2200" i="1" dirty="0" err="1" smtClean="0">
                <a:solidFill>
                  <a:srgbClr val="FFFFFF"/>
                </a:solidFill>
              </a:rPr>
              <a:t>hơn</a:t>
            </a:r>
            <a:r>
              <a:rPr lang="en-US" sz="2200" i="1" dirty="0" smtClean="0">
                <a:solidFill>
                  <a:srgbClr val="FFFFFF"/>
                </a:solidFill>
              </a:rPr>
              <a:t> </a:t>
            </a:r>
            <a:r>
              <a:rPr lang="en-US" sz="2200" i="1" dirty="0" err="1" smtClean="0">
                <a:solidFill>
                  <a:srgbClr val="FFFFFF"/>
                </a:solidFill>
              </a:rPr>
              <a:t>có</a:t>
            </a:r>
            <a:r>
              <a:rPr lang="en-US" sz="2200" i="1" dirty="0" smtClean="0">
                <a:solidFill>
                  <a:srgbClr val="FFFFFF"/>
                </a:solidFill>
              </a:rPr>
              <a:t> </a:t>
            </a:r>
            <a:r>
              <a:rPr lang="en-US" sz="2200" i="1" dirty="0" err="1" smtClean="0">
                <a:solidFill>
                  <a:srgbClr val="FFFFFF"/>
                </a:solidFill>
              </a:rPr>
              <a:t>nghĩa</a:t>
            </a:r>
            <a:r>
              <a:rPr lang="en-US" sz="2200" i="1" dirty="0" smtClean="0">
                <a:solidFill>
                  <a:srgbClr val="FFFFFF"/>
                </a:solidFill>
              </a:rPr>
              <a:t> </a:t>
            </a:r>
            <a:r>
              <a:rPr lang="en-US" sz="2200" i="1" dirty="0" err="1" smtClean="0">
                <a:solidFill>
                  <a:srgbClr val="FFFFFF"/>
                </a:solidFill>
              </a:rPr>
              <a:t>là</a:t>
            </a:r>
            <a:r>
              <a:rPr lang="en-US" sz="2200" i="1" dirty="0" smtClean="0">
                <a:solidFill>
                  <a:srgbClr val="FFFFFF"/>
                </a:solidFill>
              </a:rPr>
              <a:t> </a:t>
            </a:r>
            <a:r>
              <a:rPr lang="en-US" sz="2200" i="1" dirty="0" err="1" smtClean="0">
                <a:solidFill>
                  <a:srgbClr val="FFFFFF"/>
                </a:solidFill>
              </a:rPr>
              <a:t>hài</a:t>
            </a:r>
            <a:r>
              <a:rPr lang="en-US" sz="2200" i="1" dirty="0" smtClean="0">
                <a:solidFill>
                  <a:srgbClr val="FFFFFF"/>
                </a:solidFill>
              </a:rPr>
              <a:t> </a:t>
            </a:r>
            <a:r>
              <a:rPr lang="en-US" sz="2200" i="1" dirty="0" err="1" smtClean="0">
                <a:solidFill>
                  <a:srgbClr val="FFFFFF"/>
                </a:solidFill>
              </a:rPr>
              <a:t>lòng</a:t>
            </a:r>
            <a:r>
              <a:rPr lang="en-US" sz="2200" i="1" dirty="0" smtClean="0">
                <a:solidFill>
                  <a:srgbClr val="FFFFFF"/>
                </a:solidFill>
              </a:rPr>
              <a:t> </a:t>
            </a:r>
            <a:r>
              <a:rPr lang="en-US" sz="2200" i="1" dirty="0" err="1" smtClean="0">
                <a:solidFill>
                  <a:srgbClr val="FFFFFF"/>
                </a:solidFill>
              </a:rPr>
              <a:t>với</a:t>
            </a:r>
            <a:r>
              <a:rPr lang="en-US" sz="2200" i="1" dirty="0" smtClean="0">
                <a:solidFill>
                  <a:srgbClr val="FFFFFF"/>
                </a:solidFill>
              </a:rPr>
              <a:t> </a:t>
            </a:r>
            <a:r>
              <a:rPr lang="en-US" sz="2200" i="1" dirty="0" err="1" smtClean="0">
                <a:solidFill>
                  <a:srgbClr val="FFFFFF"/>
                </a:solidFill>
              </a:rPr>
              <a:t>công</a:t>
            </a:r>
            <a:r>
              <a:rPr lang="en-US" sz="2200" i="1" dirty="0" smtClean="0">
                <a:solidFill>
                  <a:srgbClr val="FFFFFF"/>
                </a:solidFill>
              </a:rPr>
              <a:t> </a:t>
            </a:r>
            <a:r>
              <a:rPr lang="en-US" sz="2200" i="1" dirty="0" err="1" smtClean="0">
                <a:solidFill>
                  <a:srgbClr val="FFFFFF"/>
                </a:solidFill>
              </a:rPr>
              <a:t>việc</a:t>
            </a:r>
            <a:r>
              <a:rPr lang="en-US" sz="2200" i="1" dirty="0" smtClean="0">
                <a:solidFill>
                  <a:srgbClr val="FFFFFF"/>
                </a:solidFill>
              </a:rPr>
              <a:t> </a:t>
            </a:r>
            <a:r>
              <a:rPr lang="en-US" sz="2200" i="1" dirty="0" err="1" smtClean="0">
                <a:solidFill>
                  <a:srgbClr val="FFFFFF"/>
                </a:solidFill>
              </a:rPr>
              <a:t>hơn</a:t>
            </a:r>
            <a:r>
              <a:rPr lang="en-US" sz="2200" i="1" dirty="0" smtClean="0">
                <a:solidFill>
                  <a:srgbClr val="FFFFFF"/>
                </a:solidFill>
              </a:rPr>
              <a:t>, </a:t>
            </a:r>
            <a:r>
              <a:rPr lang="en-US" sz="2200" i="1" dirty="0" err="1" smtClean="0">
                <a:solidFill>
                  <a:srgbClr val="FFFFFF"/>
                </a:solidFill>
              </a:rPr>
              <a:t>và</a:t>
            </a:r>
            <a:r>
              <a:rPr lang="en-US" sz="2200" i="1" dirty="0" smtClean="0">
                <a:solidFill>
                  <a:srgbClr val="FFFFFF"/>
                </a:solidFill>
              </a:rPr>
              <a:t> </a:t>
            </a:r>
            <a:r>
              <a:rPr lang="en-US" sz="2200" i="1" dirty="0" err="1" smtClean="0">
                <a:solidFill>
                  <a:srgbClr val="FFFFFF"/>
                </a:solidFill>
              </a:rPr>
              <a:t>có</a:t>
            </a:r>
            <a:r>
              <a:rPr lang="en-US" sz="2200" i="1" dirty="0" smtClean="0">
                <a:solidFill>
                  <a:srgbClr val="FFFFFF"/>
                </a:solidFill>
              </a:rPr>
              <a:t> </a:t>
            </a:r>
            <a:r>
              <a:rPr lang="en-US" sz="2200" i="1" dirty="0" err="1" smtClean="0">
                <a:solidFill>
                  <a:srgbClr val="FFFFFF"/>
                </a:solidFill>
              </a:rPr>
              <a:t>thể</a:t>
            </a:r>
            <a:r>
              <a:rPr lang="en-US" sz="2200" i="1" dirty="0" smtClean="0">
                <a:solidFill>
                  <a:srgbClr val="FFFFFF"/>
                </a:solidFill>
              </a:rPr>
              <a:t> </a:t>
            </a:r>
            <a:r>
              <a:rPr lang="en-US" sz="2200" i="1" dirty="0" err="1" smtClean="0">
                <a:solidFill>
                  <a:srgbClr val="FFFFFF"/>
                </a:solidFill>
              </a:rPr>
              <a:t>là</a:t>
            </a:r>
            <a:r>
              <a:rPr lang="en-US" sz="2200" i="1" dirty="0" smtClean="0">
                <a:solidFill>
                  <a:srgbClr val="FFFFFF"/>
                </a:solidFill>
              </a:rPr>
              <a:t> </a:t>
            </a:r>
            <a:r>
              <a:rPr lang="en-US" sz="2200" i="1" dirty="0" err="1" smtClean="0">
                <a:solidFill>
                  <a:srgbClr val="FFFFFF"/>
                </a:solidFill>
              </a:rPr>
              <a:t>tiền</a:t>
            </a:r>
            <a:r>
              <a:rPr lang="en-US" sz="2200" i="1" dirty="0" smtClean="0">
                <a:solidFill>
                  <a:srgbClr val="FFFFFF"/>
                </a:solidFill>
              </a:rPr>
              <a:t> </a:t>
            </a:r>
            <a:r>
              <a:rPr lang="en-US" sz="2200" i="1" dirty="0" err="1" smtClean="0">
                <a:solidFill>
                  <a:srgbClr val="FFFFFF"/>
                </a:solidFill>
              </a:rPr>
              <a:t>kiếm</a:t>
            </a:r>
            <a:r>
              <a:rPr lang="en-US" sz="2200" i="1" dirty="0" smtClean="0">
                <a:solidFill>
                  <a:srgbClr val="FFFFFF"/>
                </a:solidFill>
              </a:rPr>
              <a:t> </a:t>
            </a:r>
            <a:r>
              <a:rPr lang="en-US" sz="2200" i="1" dirty="0" err="1" smtClean="0">
                <a:solidFill>
                  <a:srgbClr val="FFFFFF"/>
                </a:solidFill>
              </a:rPr>
              <a:t>được</a:t>
            </a:r>
            <a:r>
              <a:rPr lang="en-US" sz="2200" i="1" dirty="0" smtClean="0">
                <a:solidFill>
                  <a:srgbClr val="FFFFFF"/>
                </a:solidFill>
              </a:rPr>
              <a:t> </a:t>
            </a:r>
            <a:r>
              <a:rPr lang="en-US" sz="2200" i="1" dirty="0" err="1" smtClean="0">
                <a:solidFill>
                  <a:srgbClr val="FFFFFF"/>
                </a:solidFill>
              </a:rPr>
              <a:t>nhiều</a:t>
            </a:r>
            <a:r>
              <a:rPr lang="en-US" sz="2200" i="1" dirty="0" smtClean="0">
                <a:solidFill>
                  <a:srgbClr val="FFFFFF"/>
                </a:solidFill>
              </a:rPr>
              <a:t> </a:t>
            </a:r>
            <a:r>
              <a:rPr lang="en-US" sz="2200" i="1" dirty="0" err="1" smtClean="0">
                <a:solidFill>
                  <a:srgbClr val="FFFFFF"/>
                </a:solidFill>
              </a:rPr>
              <a:t>hơn</a:t>
            </a:r>
            <a:r>
              <a:rPr lang="en-US" sz="2200" i="1" dirty="0" smtClean="0">
                <a:solidFill>
                  <a:srgbClr val="FFFFFF"/>
                </a:solidFill>
              </a:rPr>
              <a:t>.</a:t>
            </a:r>
          </a:p>
          <a:p>
            <a:pPr marL="609600" indent="-609600" algn="just" eaLnBrk="1" hangingPunct="1">
              <a:lnSpc>
                <a:spcPct val="80000"/>
              </a:lnSpc>
              <a:buFontTx/>
              <a:buAutoNum type="arabicPeriod"/>
              <a:defRPr/>
            </a:pPr>
            <a:r>
              <a:rPr lang="en-US" sz="2200" i="1" dirty="0" err="1" smtClean="0">
                <a:solidFill>
                  <a:srgbClr val="FFFFFF"/>
                </a:solidFill>
              </a:rPr>
              <a:t>Bởi</a:t>
            </a:r>
            <a:r>
              <a:rPr lang="en-US" sz="2200" i="1" dirty="0" smtClean="0">
                <a:solidFill>
                  <a:srgbClr val="FFFFFF"/>
                </a:solidFill>
              </a:rPr>
              <a:t> </a:t>
            </a:r>
            <a:r>
              <a:rPr lang="en-US" sz="2200" i="1" dirty="0" err="1" smtClean="0">
                <a:solidFill>
                  <a:srgbClr val="FFFFFF"/>
                </a:solidFill>
              </a:rPr>
              <a:t>vì</a:t>
            </a:r>
            <a:r>
              <a:rPr lang="en-US" sz="2200" i="1" dirty="0" smtClean="0">
                <a:solidFill>
                  <a:srgbClr val="FFFFFF"/>
                </a:solidFill>
              </a:rPr>
              <a:t> </a:t>
            </a:r>
            <a:r>
              <a:rPr lang="en-US" sz="2200" i="1" dirty="0" err="1" smtClean="0">
                <a:solidFill>
                  <a:srgbClr val="FFFFFF"/>
                </a:solidFill>
              </a:rPr>
              <a:t>sợ</a:t>
            </a:r>
            <a:r>
              <a:rPr lang="en-US" sz="2200" i="1" dirty="0" smtClean="0">
                <a:solidFill>
                  <a:srgbClr val="FFFFFF"/>
                </a:solidFill>
              </a:rPr>
              <a:t> </a:t>
            </a:r>
            <a:r>
              <a:rPr lang="en-US" sz="2200" i="1" dirty="0" err="1" smtClean="0">
                <a:solidFill>
                  <a:srgbClr val="FFFFFF"/>
                </a:solidFill>
              </a:rPr>
              <a:t>hãi</a:t>
            </a:r>
            <a:r>
              <a:rPr lang="en-US" sz="2200" i="1" dirty="0" smtClean="0">
                <a:solidFill>
                  <a:srgbClr val="FFFFFF"/>
                </a:solidFill>
              </a:rPr>
              <a:t> – </a:t>
            </a:r>
            <a:r>
              <a:rPr lang="en-US" sz="2200" i="1" dirty="0" err="1" smtClean="0">
                <a:solidFill>
                  <a:srgbClr val="FFFFFF"/>
                </a:solidFill>
              </a:rPr>
              <a:t>sợ</a:t>
            </a:r>
            <a:r>
              <a:rPr lang="en-US" sz="2200" i="1" dirty="0" smtClean="0">
                <a:solidFill>
                  <a:srgbClr val="FFFFFF"/>
                </a:solidFill>
              </a:rPr>
              <a:t> </a:t>
            </a:r>
            <a:r>
              <a:rPr lang="en-US" sz="2200" i="1" dirty="0" err="1" smtClean="0">
                <a:solidFill>
                  <a:srgbClr val="FFFFFF"/>
                </a:solidFill>
              </a:rPr>
              <a:t>mọi</a:t>
            </a:r>
            <a:r>
              <a:rPr lang="en-US" sz="2200" i="1" dirty="0" smtClean="0">
                <a:solidFill>
                  <a:srgbClr val="FFFFFF"/>
                </a:solidFill>
              </a:rPr>
              <a:t> </a:t>
            </a:r>
            <a:r>
              <a:rPr lang="en-US" sz="2200" i="1" dirty="0" err="1" smtClean="0">
                <a:solidFill>
                  <a:srgbClr val="FFFFFF"/>
                </a:solidFill>
              </a:rPr>
              <a:t>người</a:t>
            </a:r>
            <a:r>
              <a:rPr lang="en-US" sz="2200" i="1" dirty="0" smtClean="0">
                <a:solidFill>
                  <a:srgbClr val="FFFFFF"/>
                </a:solidFill>
              </a:rPr>
              <a:t> </a:t>
            </a:r>
            <a:r>
              <a:rPr lang="en-US" sz="2200" i="1" dirty="0" err="1" smtClean="0">
                <a:solidFill>
                  <a:srgbClr val="FFFFFF"/>
                </a:solidFill>
              </a:rPr>
              <a:t>nhìn</a:t>
            </a:r>
            <a:r>
              <a:rPr lang="en-US" sz="2200" i="1" dirty="0" smtClean="0">
                <a:solidFill>
                  <a:srgbClr val="FFFFFF"/>
                </a:solidFill>
              </a:rPr>
              <a:t> </a:t>
            </a:r>
            <a:r>
              <a:rPr lang="en-US" sz="2200" i="1" dirty="0" err="1" smtClean="0">
                <a:solidFill>
                  <a:srgbClr val="FFFFFF"/>
                </a:solidFill>
              </a:rPr>
              <a:t>nhận</a:t>
            </a:r>
            <a:r>
              <a:rPr lang="en-US" sz="2200" i="1" dirty="0" smtClean="0">
                <a:solidFill>
                  <a:srgbClr val="FFFFFF"/>
                </a:solidFill>
              </a:rPr>
              <a:t> </a:t>
            </a:r>
            <a:r>
              <a:rPr lang="en-US" sz="2200" i="1" dirty="0" err="1" smtClean="0">
                <a:solidFill>
                  <a:srgbClr val="FFFFFF"/>
                </a:solidFill>
              </a:rPr>
              <a:t>là</a:t>
            </a:r>
            <a:r>
              <a:rPr lang="en-US" sz="2200" i="1" dirty="0" smtClean="0">
                <a:solidFill>
                  <a:srgbClr val="FFFFFF"/>
                </a:solidFill>
              </a:rPr>
              <a:t> </a:t>
            </a:r>
            <a:r>
              <a:rPr lang="en-US" sz="2200" i="1" dirty="0" err="1" smtClean="0">
                <a:solidFill>
                  <a:srgbClr val="FFFFFF"/>
                </a:solidFill>
              </a:rPr>
              <a:t>ngốc</a:t>
            </a:r>
            <a:r>
              <a:rPr lang="en-US" sz="2200" i="1" dirty="0" smtClean="0">
                <a:solidFill>
                  <a:srgbClr val="FFFFFF"/>
                </a:solidFill>
              </a:rPr>
              <a:t>, </a:t>
            </a:r>
            <a:r>
              <a:rPr lang="en-US" sz="2200" i="1" dirty="0" err="1" smtClean="0">
                <a:solidFill>
                  <a:srgbClr val="FFFFFF"/>
                </a:solidFill>
              </a:rPr>
              <a:t>dốt</a:t>
            </a:r>
            <a:r>
              <a:rPr lang="en-US" sz="2200" i="1" dirty="0" smtClean="0">
                <a:solidFill>
                  <a:srgbClr val="FFFFFF"/>
                </a:solidFill>
              </a:rPr>
              <a:t> </a:t>
            </a:r>
            <a:r>
              <a:rPr lang="en-US" sz="2200" i="1" dirty="0" err="1" smtClean="0">
                <a:solidFill>
                  <a:srgbClr val="FFFFFF"/>
                </a:solidFill>
              </a:rPr>
              <a:t>và</a:t>
            </a:r>
            <a:r>
              <a:rPr lang="en-US" sz="2200" i="1" dirty="0" smtClean="0">
                <a:solidFill>
                  <a:srgbClr val="FFFFFF"/>
                </a:solidFill>
              </a:rPr>
              <a:t> </a:t>
            </a:r>
            <a:r>
              <a:rPr lang="en-US" sz="2200" i="1" dirty="0" err="1" smtClean="0">
                <a:solidFill>
                  <a:srgbClr val="FFFFFF"/>
                </a:solidFill>
              </a:rPr>
              <a:t>có</a:t>
            </a:r>
            <a:r>
              <a:rPr lang="en-US" sz="2200" i="1" dirty="0" smtClean="0">
                <a:solidFill>
                  <a:srgbClr val="FFFFFF"/>
                </a:solidFill>
              </a:rPr>
              <a:t> </a:t>
            </a:r>
            <a:r>
              <a:rPr lang="en-US" sz="2200" i="1" dirty="0" err="1" smtClean="0">
                <a:solidFill>
                  <a:srgbClr val="FFFFFF"/>
                </a:solidFill>
              </a:rPr>
              <a:t>lẽ</a:t>
            </a:r>
            <a:r>
              <a:rPr lang="en-US" sz="2200" i="1" dirty="0" smtClean="0">
                <a:solidFill>
                  <a:srgbClr val="FFFFFF"/>
                </a:solidFill>
              </a:rPr>
              <a:t> </a:t>
            </a:r>
            <a:r>
              <a:rPr lang="en-US" sz="2200" i="1" dirty="0" err="1" smtClean="0">
                <a:solidFill>
                  <a:srgbClr val="FFFFFF"/>
                </a:solidFill>
              </a:rPr>
              <a:t>là</a:t>
            </a:r>
            <a:r>
              <a:rPr lang="en-US" sz="2200" i="1" dirty="0" smtClean="0">
                <a:solidFill>
                  <a:srgbClr val="FFFFFF"/>
                </a:solidFill>
              </a:rPr>
              <a:t> </a:t>
            </a:r>
            <a:r>
              <a:rPr lang="en-US" sz="2200" i="1" dirty="0" err="1" smtClean="0">
                <a:solidFill>
                  <a:srgbClr val="FFFFFF"/>
                </a:solidFill>
              </a:rPr>
              <a:t>sợ</a:t>
            </a:r>
            <a:r>
              <a:rPr lang="en-US" sz="2200" i="1" dirty="0" smtClean="0">
                <a:solidFill>
                  <a:srgbClr val="FFFFFF"/>
                </a:solidFill>
              </a:rPr>
              <a:t> </a:t>
            </a:r>
            <a:r>
              <a:rPr lang="en-US" sz="2200" i="1" dirty="0" err="1" smtClean="0">
                <a:solidFill>
                  <a:srgbClr val="FFFFFF"/>
                </a:solidFill>
              </a:rPr>
              <a:t>bị</a:t>
            </a:r>
            <a:r>
              <a:rPr lang="en-US" sz="2200" i="1" dirty="0" smtClean="0">
                <a:solidFill>
                  <a:srgbClr val="FFFFFF"/>
                </a:solidFill>
              </a:rPr>
              <a:t> </a:t>
            </a:r>
            <a:r>
              <a:rPr lang="en-US" sz="2200" i="1" dirty="0" err="1" smtClean="0">
                <a:solidFill>
                  <a:srgbClr val="FFFFFF"/>
                </a:solidFill>
              </a:rPr>
              <a:t>trừng</a:t>
            </a:r>
            <a:r>
              <a:rPr lang="en-US" sz="2200" i="1" dirty="0" smtClean="0">
                <a:solidFill>
                  <a:srgbClr val="FFFFFF"/>
                </a:solidFill>
              </a:rPr>
              <a:t> </a:t>
            </a:r>
            <a:r>
              <a:rPr lang="en-US" sz="2200" i="1" dirty="0" err="1" smtClean="0">
                <a:solidFill>
                  <a:srgbClr val="FFFFFF"/>
                </a:solidFill>
              </a:rPr>
              <a:t>phạt</a:t>
            </a:r>
            <a:r>
              <a:rPr lang="en-US" sz="2200" i="1" dirty="0" smtClean="0">
                <a:solidFill>
                  <a:srgbClr val="FFFFFF"/>
                </a:solidFill>
              </a:rPr>
              <a:t> (</a:t>
            </a:r>
            <a:r>
              <a:rPr lang="en-US" sz="2200" i="1" dirty="0" err="1" smtClean="0">
                <a:solidFill>
                  <a:srgbClr val="FFFFFF"/>
                </a:solidFill>
              </a:rPr>
              <a:t>ví</a:t>
            </a:r>
            <a:r>
              <a:rPr lang="en-US" sz="2200" i="1" dirty="0" smtClean="0">
                <a:solidFill>
                  <a:srgbClr val="FFFFFF"/>
                </a:solidFill>
              </a:rPr>
              <a:t> </a:t>
            </a:r>
            <a:r>
              <a:rPr lang="en-US" sz="2200" i="1" dirty="0" err="1" smtClean="0">
                <a:solidFill>
                  <a:srgbClr val="FFFFFF"/>
                </a:solidFill>
              </a:rPr>
              <a:t>dụ</a:t>
            </a:r>
            <a:r>
              <a:rPr lang="en-US" sz="2200" i="1" dirty="0" smtClean="0">
                <a:solidFill>
                  <a:srgbClr val="FFFFFF"/>
                </a:solidFill>
              </a:rPr>
              <a:t> 1 </a:t>
            </a:r>
            <a:r>
              <a:rPr lang="en-US" sz="2200" i="1" dirty="0" err="1" smtClean="0">
                <a:solidFill>
                  <a:srgbClr val="FFFFFF"/>
                </a:solidFill>
              </a:rPr>
              <a:t>đứa</a:t>
            </a:r>
            <a:r>
              <a:rPr lang="en-US" sz="2200" i="1" dirty="0" smtClean="0">
                <a:solidFill>
                  <a:srgbClr val="FFFFFF"/>
                </a:solidFill>
              </a:rPr>
              <a:t> </a:t>
            </a:r>
            <a:r>
              <a:rPr lang="en-US" sz="2200" i="1" dirty="0" err="1" smtClean="0">
                <a:solidFill>
                  <a:srgbClr val="FFFFFF"/>
                </a:solidFill>
              </a:rPr>
              <a:t>trẻ</a:t>
            </a:r>
            <a:r>
              <a:rPr lang="en-US" sz="2200" i="1" dirty="0" smtClean="0">
                <a:solidFill>
                  <a:srgbClr val="FFFFFF"/>
                </a:solidFill>
              </a:rPr>
              <a:t>) </a:t>
            </a:r>
            <a:r>
              <a:rPr lang="en-US" sz="2200" i="1" dirty="0" err="1" smtClean="0">
                <a:solidFill>
                  <a:srgbClr val="FFFFFF"/>
                </a:solidFill>
              </a:rPr>
              <a:t>hoặc</a:t>
            </a:r>
            <a:r>
              <a:rPr lang="en-US" sz="2200" i="1" dirty="0" smtClean="0">
                <a:solidFill>
                  <a:srgbClr val="FFFFFF"/>
                </a:solidFill>
              </a:rPr>
              <a:t> </a:t>
            </a:r>
            <a:r>
              <a:rPr lang="en-US" sz="2200" i="1" dirty="0" err="1" smtClean="0">
                <a:solidFill>
                  <a:srgbClr val="FFFFFF"/>
                </a:solidFill>
              </a:rPr>
              <a:t>sợ</a:t>
            </a:r>
            <a:r>
              <a:rPr lang="en-US" sz="2200" i="1" dirty="0" smtClean="0">
                <a:solidFill>
                  <a:srgbClr val="FFFFFF"/>
                </a:solidFill>
              </a:rPr>
              <a:t> </a:t>
            </a:r>
            <a:r>
              <a:rPr lang="en-US" sz="2200" i="1" dirty="0" err="1" smtClean="0">
                <a:solidFill>
                  <a:srgbClr val="FFFFFF"/>
                </a:solidFill>
              </a:rPr>
              <a:t>bị</a:t>
            </a:r>
            <a:r>
              <a:rPr lang="en-US" sz="2200" i="1" dirty="0" smtClean="0">
                <a:solidFill>
                  <a:srgbClr val="FFFFFF"/>
                </a:solidFill>
              </a:rPr>
              <a:t> </a:t>
            </a:r>
            <a:r>
              <a:rPr lang="en-US" sz="2200" i="1" dirty="0" err="1" smtClean="0">
                <a:solidFill>
                  <a:srgbClr val="FFFFFF"/>
                </a:solidFill>
              </a:rPr>
              <a:t>tụt</a:t>
            </a:r>
            <a:r>
              <a:rPr lang="en-US" sz="2200" i="1" dirty="0" smtClean="0">
                <a:solidFill>
                  <a:srgbClr val="FFFFFF"/>
                </a:solidFill>
              </a:rPr>
              <a:t> </a:t>
            </a:r>
            <a:r>
              <a:rPr lang="en-US" sz="2200" i="1" dirty="0" err="1" smtClean="0">
                <a:solidFill>
                  <a:srgbClr val="FFFFFF"/>
                </a:solidFill>
              </a:rPr>
              <a:t>hậu</a:t>
            </a:r>
            <a:endParaRPr lang="en-US" sz="2200" i="1" dirty="0" smtClean="0">
              <a:solidFill>
                <a:srgbClr val="FFFFFF"/>
              </a:solidFill>
            </a:endParaRPr>
          </a:p>
          <a:p>
            <a:pPr marL="609600" indent="-609600" algn="just" eaLnBrk="1" hangingPunct="1">
              <a:lnSpc>
                <a:spcPct val="80000"/>
              </a:lnSpc>
              <a:buFontTx/>
              <a:buAutoNum type="arabicPeriod"/>
              <a:defRPr/>
            </a:pPr>
            <a:r>
              <a:rPr lang="en-US" sz="2200" i="1" dirty="0" err="1" smtClean="0">
                <a:solidFill>
                  <a:srgbClr val="FFFFFF"/>
                </a:solidFill>
              </a:rPr>
              <a:t>Bởi</a:t>
            </a:r>
            <a:r>
              <a:rPr lang="en-US" sz="2200" i="1" dirty="0" smtClean="0">
                <a:solidFill>
                  <a:srgbClr val="FFFFFF"/>
                </a:solidFill>
              </a:rPr>
              <a:t> </a:t>
            </a:r>
            <a:r>
              <a:rPr lang="en-US" sz="2200" i="1" dirty="0" err="1" smtClean="0">
                <a:solidFill>
                  <a:srgbClr val="FFFFFF"/>
                </a:solidFill>
              </a:rPr>
              <a:t>vì</a:t>
            </a:r>
            <a:r>
              <a:rPr lang="en-US" sz="2200" i="1" dirty="0" smtClean="0">
                <a:solidFill>
                  <a:srgbClr val="FFFFFF"/>
                </a:solidFill>
              </a:rPr>
              <a:t> </a:t>
            </a:r>
            <a:r>
              <a:rPr lang="en-US" sz="2200" i="1" dirty="0" err="1" smtClean="0">
                <a:solidFill>
                  <a:srgbClr val="FFFFFF"/>
                </a:solidFill>
              </a:rPr>
              <a:t>tất</a:t>
            </a:r>
            <a:r>
              <a:rPr lang="en-US" sz="2200" i="1" dirty="0" smtClean="0">
                <a:solidFill>
                  <a:srgbClr val="FFFFFF"/>
                </a:solidFill>
              </a:rPr>
              <a:t> </a:t>
            </a:r>
            <a:r>
              <a:rPr lang="en-US" sz="2200" i="1" dirty="0" err="1" smtClean="0">
                <a:solidFill>
                  <a:srgbClr val="FFFFFF"/>
                </a:solidFill>
              </a:rPr>
              <a:t>cả</a:t>
            </a:r>
            <a:r>
              <a:rPr lang="en-US" sz="2200" i="1" dirty="0" smtClean="0">
                <a:solidFill>
                  <a:srgbClr val="FFFFFF"/>
                </a:solidFill>
              </a:rPr>
              <a:t> </a:t>
            </a:r>
            <a:r>
              <a:rPr lang="en-US" sz="2200" i="1" dirty="0" err="1" smtClean="0">
                <a:solidFill>
                  <a:srgbClr val="FFFFFF"/>
                </a:solidFill>
              </a:rPr>
              <a:t>là</a:t>
            </a:r>
            <a:r>
              <a:rPr lang="en-US" sz="2200" i="1" dirty="0" smtClean="0">
                <a:solidFill>
                  <a:srgbClr val="FFFFFF"/>
                </a:solidFill>
              </a:rPr>
              <a:t> </a:t>
            </a:r>
            <a:r>
              <a:rPr lang="en-US" sz="2200" i="1" dirty="0" err="1" smtClean="0">
                <a:solidFill>
                  <a:srgbClr val="FFFFFF"/>
                </a:solidFill>
              </a:rPr>
              <a:t>lý</a:t>
            </a:r>
            <a:r>
              <a:rPr lang="en-US" sz="2200" i="1" dirty="0" smtClean="0">
                <a:solidFill>
                  <a:srgbClr val="FFFFFF"/>
                </a:solidFill>
              </a:rPr>
              <a:t> do </a:t>
            </a:r>
            <a:r>
              <a:rPr lang="en-US" sz="2200" i="1" dirty="0" err="1" smtClean="0">
                <a:solidFill>
                  <a:srgbClr val="FFFFFF"/>
                </a:solidFill>
              </a:rPr>
              <a:t>trên</a:t>
            </a:r>
            <a:r>
              <a:rPr lang="en-US" sz="2200" i="1" dirty="0" smtClean="0">
                <a:solidFill>
                  <a:srgbClr val="FFFFFF"/>
                </a:solidFill>
              </a:rPr>
              <a:t>, do </a:t>
            </a:r>
            <a:r>
              <a:rPr lang="en-US" sz="2200" i="1" dirty="0" err="1" smtClean="0">
                <a:solidFill>
                  <a:srgbClr val="FFFFFF"/>
                </a:solidFill>
              </a:rPr>
              <a:t>lẽ</a:t>
            </a:r>
            <a:r>
              <a:rPr lang="en-US" sz="2200" i="1" dirty="0" smtClean="0">
                <a:solidFill>
                  <a:srgbClr val="FFFFFF"/>
                </a:solidFill>
              </a:rPr>
              <a:t> </a:t>
            </a:r>
            <a:r>
              <a:rPr lang="en-US" sz="2200" i="1" dirty="0" err="1" smtClean="0">
                <a:solidFill>
                  <a:srgbClr val="FFFFFF"/>
                </a:solidFill>
              </a:rPr>
              <a:t>tự</a:t>
            </a:r>
            <a:r>
              <a:rPr lang="en-US" sz="2200" i="1" dirty="0" smtClean="0">
                <a:solidFill>
                  <a:srgbClr val="FFFFFF"/>
                </a:solidFill>
              </a:rPr>
              <a:t> </a:t>
            </a:r>
            <a:r>
              <a:rPr lang="en-US" sz="2200" i="1" dirty="0" err="1" smtClean="0">
                <a:solidFill>
                  <a:srgbClr val="FFFFFF"/>
                </a:solidFill>
              </a:rPr>
              <a:t>nhiên</a:t>
            </a:r>
            <a:r>
              <a:rPr lang="en-US" sz="2200" i="1" dirty="0" smtClean="0">
                <a:solidFill>
                  <a:srgbClr val="FFFFFF"/>
                </a:solidFill>
              </a:rPr>
              <a:t>, </a:t>
            </a:r>
            <a:r>
              <a:rPr lang="en-US" sz="2200" i="1" dirty="0" err="1" smtClean="0">
                <a:solidFill>
                  <a:srgbClr val="FFFFFF"/>
                </a:solidFill>
              </a:rPr>
              <a:t>tò</a:t>
            </a:r>
            <a:r>
              <a:rPr lang="en-US" sz="2200" i="1" dirty="0" smtClean="0">
                <a:solidFill>
                  <a:srgbClr val="FFFFFF"/>
                </a:solidFill>
              </a:rPr>
              <a:t> </a:t>
            </a:r>
            <a:r>
              <a:rPr lang="en-US" sz="2200" i="1" dirty="0" err="1" smtClean="0">
                <a:solidFill>
                  <a:srgbClr val="FFFFFF"/>
                </a:solidFill>
              </a:rPr>
              <a:t>mò</a:t>
            </a:r>
            <a:endParaRPr lang="en-US" sz="2200" i="1" dirty="0" smtClean="0">
              <a:solidFill>
                <a:srgbClr val="FFFFFF"/>
              </a:solidFill>
            </a:endParaRPr>
          </a:p>
          <a:p>
            <a:pPr marL="609600" indent="-609600" algn="just" eaLnBrk="1" hangingPunct="1">
              <a:lnSpc>
                <a:spcPct val="80000"/>
              </a:lnSpc>
              <a:buFontTx/>
              <a:buNone/>
              <a:defRPr/>
            </a:pPr>
            <a:r>
              <a:rPr lang="en-US" sz="2200" dirty="0" smtClean="0">
                <a:solidFill>
                  <a:srgbClr val="FFFFFF"/>
                </a:solidFill>
              </a:rPr>
              <a:t>	</a:t>
            </a:r>
          </a:p>
          <a:p>
            <a:pPr marL="609600" indent="-609600" algn="just" eaLnBrk="1" hangingPunct="1">
              <a:lnSpc>
                <a:spcPct val="80000"/>
              </a:lnSpc>
              <a:buFontTx/>
              <a:buNone/>
              <a:defRPr/>
            </a:pPr>
            <a:r>
              <a:rPr lang="en-US" sz="2200" dirty="0" smtClean="0">
                <a:solidFill>
                  <a:srgbClr val="FFFFFF"/>
                </a:solidFill>
              </a:rPr>
              <a:t>	Qua </a:t>
            </a:r>
            <a:r>
              <a:rPr lang="en-US" sz="2200" dirty="0" err="1" smtClean="0">
                <a:solidFill>
                  <a:srgbClr val="FFFFFF"/>
                </a:solidFill>
              </a:rPr>
              <a:t>đây</a:t>
            </a:r>
            <a:r>
              <a:rPr lang="en-US" sz="2200" dirty="0" smtClean="0">
                <a:solidFill>
                  <a:srgbClr val="FFFFFF"/>
                </a:solidFill>
              </a:rPr>
              <a:t> </a:t>
            </a:r>
            <a:r>
              <a:rPr lang="en-US" sz="2200" dirty="0" err="1" smtClean="0">
                <a:solidFill>
                  <a:srgbClr val="FFFFFF"/>
                </a:solidFill>
              </a:rPr>
              <a:t>ta</a:t>
            </a:r>
            <a:r>
              <a:rPr lang="en-US" sz="2200" dirty="0" smtClean="0">
                <a:solidFill>
                  <a:srgbClr val="FFFFFF"/>
                </a:solidFill>
              </a:rPr>
              <a:t> </a:t>
            </a:r>
            <a:r>
              <a:rPr lang="en-US" sz="2200" dirty="0" err="1" smtClean="0">
                <a:solidFill>
                  <a:srgbClr val="FFFFFF"/>
                </a:solidFill>
              </a:rPr>
              <a:t>biết</a:t>
            </a:r>
            <a:r>
              <a:rPr lang="en-US" sz="2200" dirty="0" smtClean="0">
                <a:solidFill>
                  <a:srgbClr val="FFFFFF"/>
                </a:solidFill>
              </a:rPr>
              <a:t> </a:t>
            </a:r>
            <a:r>
              <a:rPr lang="en-US" sz="2200" dirty="0" err="1" smtClean="0">
                <a:solidFill>
                  <a:srgbClr val="FFFFFF"/>
                </a:solidFill>
              </a:rPr>
              <a:t>được</a:t>
            </a:r>
            <a:r>
              <a:rPr lang="en-US" sz="2200" dirty="0" smtClean="0">
                <a:solidFill>
                  <a:srgbClr val="FFFFFF"/>
                </a:solidFill>
              </a:rPr>
              <a:t> </a:t>
            </a:r>
            <a:r>
              <a:rPr lang="en-US" sz="2200" dirty="0" err="1" smtClean="0">
                <a:solidFill>
                  <a:srgbClr val="FFFFFF"/>
                </a:solidFill>
              </a:rPr>
              <a:t>rằng</a:t>
            </a:r>
            <a:r>
              <a:rPr lang="en-US" sz="2200" dirty="0" smtClean="0">
                <a:solidFill>
                  <a:srgbClr val="FFFFFF"/>
                </a:solidFill>
              </a:rPr>
              <a:t> con </a:t>
            </a:r>
            <a:r>
              <a:rPr lang="en-US" sz="2200" dirty="0" err="1" smtClean="0">
                <a:solidFill>
                  <a:srgbClr val="FFFFFF"/>
                </a:solidFill>
              </a:rPr>
              <a:t>người</a:t>
            </a:r>
            <a:r>
              <a:rPr lang="en-US" sz="2200" dirty="0" smtClean="0">
                <a:solidFill>
                  <a:srgbClr val="FFFFFF"/>
                </a:solidFill>
              </a:rPr>
              <a:t> </a:t>
            </a:r>
            <a:r>
              <a:rPr lang="en-US" sz="2200" dirty="0" err="1" smtClean="0">
                <a:solidFill>
                  <a:srgbClr val="FFFFFF"/>
                </a:solidFill>
              </a:rPr>
              <a:t>là</a:t>
            </a:r>
            <a:r>
              <a:rPr lang="en-US" sz="2200" dirty="0" smtClean="0">
                <a:solidFill>
                  <a:srgbClr val="FFFFFF"/>
                </a:solidFill>
              </a:rPr>
              <a:t> </a:t>
            </a:r>
            <a:r>
              <a:rPr lang="en-US" sz="2200" dirty="0" err="1" smtClean="0">
                <a:solidFill>
                  <a:srgbClr val="FFFFFF"/>
                </a:solidFill>
              </a:rPr>
              <a:t>những</a:t>
            </a:r>
            <a:r>
              <a:rPr lang="en-US" sz="2200" dirty="0" smtClean="0">
                <a:solidFill>
                  <a:srgbClr val="FFFFFF"/>
                </a:solidFill>
              </a:rPr>
              <a:t> </a:t>
            </a:r>
            <a:r>
              <a:rPr lang="en-US" sz="2200" dirty="0" err="1" smtClean="0">
                <a:solidFill>
                  <a:srgbClr val="FFFFFF"/>
                </a:solidFill>
              </a:rPr>
              <a:t>sinh</a:t>
            </a:r>
            <a:r>
              <a:rPr lang="en-US" sz="2200" dirty="0" smtClean="0">
                <a:solidFill>
                  <a:srgbClr val="FFFFFF"/>
                </a:solidFill>
              </a:rPr>
              <a:t> </a:t>
            </a:r>
            <a:r>
              <a:rPr lang="en-US" sz="2200" dirty="0" err="1" smtClean="0">
                <a:solidFill>
                  <a:srgbClr val="FFFFFF"/>
                </a:solidFill>
              </a:rPr>
              <a:t>vật</a:t>
            </a:r>
            <a:r>
              <a:rPr lang="en-US" sz="2200" dirty="0" smtClean="0">
                <a:solidFill>
                  <a:srgbClr val="FFFFFF"/>
                </a:solidFill>
              </a:rPr>
              <a:t> </a:t>
            </a:r>
            <a:r>
              <a:rPr lang="en-US" sz="2200" dirty="0" err="1" smtClean="0">
                <a:solidFill>
                  <a:srgbClr val="FFFFFF"/>
                </a:solidFill>
              </a:rPr>
              <a:t>tò</a:t>
            </a:r>
            <a:r>
              <a:rPr lang="en-US" sz="2200" dirty="0" smtClean="0">
                <a:solidFill>
                  <a:srgbClr val="FFFFFF"/>
                </a:solidFill>
              </a:rPr>
              <a:t> </a:t>
            </a:r>
            <a:r>
              <a:rPr lang="en-US" sz="2200" dirty="0" err="1" smtClean="0">
                <a:solidFill>
                  <a:srgbClr val="FFFFFF"/>
                </a:solidFill>
              </a:rPr>
              <a:t>mò</a:t>
            </a:r>
            <a:r>
              <a:rPr lang="en-US" sz="2200" dirty="0" smtClean="0">
                <a:solidFill>
                  <a:srgbClr val="FFFFFF"/>
                </a:solidFill>
              </a:rPr>
              <a:t> </a:t>
            </a:r>
            <a:r>
              <a:rPr lang="en-US" sz="2200" dirty="0" err="1" smtClean="0">
                <a:solidFill>
                  <a:srgbClr val="FFFFFF"/>
                </a:solidFill>
              </a:rPr>
              <a:t>và</a:t>
            </a:r>
            <a:r>
              <a:rPr lang="en-US" sz="2200" dirty="0" smtClean="0">
                <a:solidFill>
                  <a:srgbClr val="FFFFFF"/>
                </a:solidFill>
              </a:rPr>
              <a:t> </a:t>
            </a:r>
            <a:r>
              <a:rPr lang="en-US" sz="2200" dirty="0" err="1" smtClean="0">
                <a:solidFill>
                  <a:srgbClr val="FFFFFF"/>
                </a:solidFill>
              </a:rPr>
              <a:t>hầu</a:t>
            </a:r>
            <a:r>
              <a:rPr lang="en-US" sz="2200" dirty="0" smtClean="0">
                <a:solidFill>
                  <a:srgbClr val="FFFFFF"/>
                </a:solidFill>
              </a:rPr>
              <a:t> </a:t>
            </a:r>
            <a:r>
              <a:rPr lang="en-US" sz="2200" dirty="0" err="1" smtClean="0">
                <a:solidFill>
                  <a:srgbClr val="FFFFFF"/>
                </a:solidFill>
              </a:rPr>
              <a:t>hết</a:t>
            </a:r>
            <a:r>
              <a:rPr lang="en-US" sz="2200" dirty="0" smtClean="0">
                <a:solidFill>
                  <a:srgbClr val="FFFFFF"/>
                </a:solidFill>
              </a:rPr>
              <a:t> </a:t>
            </a:r>
            <a:r>
              <a:rPr lang="en-US" sz="2200" dirty="0" err="1" smtClean="0">
                <a:solidFill>
                  <a:srgbClr val="FFFFFF"/>
                </a:solidFill>
              </a:rPr>
              <a:t>mọi</a:t>
            </a:r>
            <a:r>
              <a:rPr lang="en-US" sz="2200" dirty="0" smtClean="0">
                <a:solidFill>
                  <a:srgbClr val="FFFFFF"/>
                </a:solidFill>
              </a:rPr>
              <a:t> </a:t>
            </a:r>
            <a:r>
              <a:rPr lang="en-US" sz="2200" dirty="0" err="1" smtClean="0">
                <a:solidFill>
                  <a:srgbClr val="FFFFFF"/>
                </a:solidFill>
              </a:rPr>
              <a:t>người</a:t>
            </a:r>
            <a:r>
              <a:rPr lang="en-US" sz="2200" dirty="0" smtClean="0">
                <a:solidFill>
                  <a:srgbClr val="FFFFFF"/>
                </a:solidFill>
              </a:rPr>
              <a:t> </a:t>
            </a:r>
            <a:r>
              <a:rPr lang="en-US" sz="2200" dirty="0" err="1" smtClean="0">
                <a:solidFill>
                  <a:srgbClr val="FFFFFF"/>
                </a:solidFill>
              </a:rPr>
              <a:t>sẽ</a:t>
            </a:r>
            <a:r>
              <a:rPr lang="en-US" sz="2200" dirty="0" smtClean="0">
                <a:solidFill>
                  <a:srgbClr val="FFFFFF"/>
                </a:solidFill>
              </a:rPr>
              <a:t> </a:t>
            </a:r>
            <a:r>
              <a:rPr lang="en-US" sz="2200" dirty="0" err="1" smtClean="0">
                <a:solidFill>
                  <a:srgbClr val="FFFFFF"/>
                </a:solidFill>
              </a:rPr>
              <a:t>nỗ</a:t>
            </a:r>
            <a:r>
              <a:rPr lang="en-US" sz="2200" dirty="0" smtClean="0">
                <a:solidFill>
                  <a:srgbClr val="FFFFFF"/>
                </a:solidFill>
              </a:rPr>
              <a:t> </a:t>
            </a:r>
            <a:r>
              <a:rPr lang="en-US" sz="2200" dirty="0" err="1" smtClean="0">
                <a:solidFill>
                  <a:srgbClr val="FFFFFF"/>
                </a:solidFill>
              </a:rPr>
              <a:t>lực</a:t>
            </a:r>
            <a:r>
              <a:rPr lang="en-US" sz="2200" dirty="0" smtClean="0">
                <a:solidFill>
                  <a:srgbClr val="FFFFFF"/>
                </a:solidFill>
              </a:rPr>
              <a:t> </a:t>
            </a:r>
            <a:r>
              <a:rPr lang="en-US" sz="2200" dirty="0" err="1" smtClean="0">
                <a:solidFill>
                  <a:srgbClr val="FFFFFF"/>
                </a:solidFill>
              </a:rPr>
              <a:t>học</a:t>
            </a:r>
            <a:r>
              <a:rPr lang="en-US" sz="2200" dirty="0" smtClean="0">
                <a:solidFill>
                  <a:srgbClr val="FFFFFF"/>
                </a:solidFill>
              </a:rPr>
              <a:t> </a:t>
            </a:r>
            <a:r>
              <a:rPr lang="en-US" sz="2200" dirty="0" err="1" smtClean="0">
                <a:solidFill>
                  <a:srgbClr val="FFFFFF"/>
                </a:solidFill>
              </a:rPr>
              <a:t>những</a:t>
            </a:r>
            <a:r>
              <a:rPr lang="en-US" sz="2200" dirty="0" smtClean="0">
                <a:solidFill>
                  <a:srgbClr val="FFFFFF"/>
                </a:solidFill>
              </a:rPr>
              <a:t> </a:t>
            </a:r>
            <a:r>
              <a:rPr lang="en-US" sz="2200" dirty="0" err="1" smtClean="0">
                <a:solidFill>
                  <a:srgbClr val="FFFFFF"/>
                </a:solidFill>
              </a:rPr>
              <a:t>cái</a:t>
            </a:r>
            <a:r>
              <a:rPr lang="en-US" sz="2200" dirty="0" smtClean="0">
                <a:solidFill>
                  <a:srgbClr val="FFFFFF"/>
                </a:solidFill>
              </a:rPr>
              <a:t> </a:t>
            </a:r>
            <a:r>
              <a:rPr lang="en-US" sz="2200" dirty="0" err="1" smtClean="0">
                <a:solidFill>
                  <a:srgbClr val="FFFFFF"/>
                </a:solidFill>
              </a:rPr>
              <a:t>họ</a:t>
            </a:r>
            <a:r>
              <a:rPr lang="en-US" sz="2200" dirty="0" smtClean="0">
                <a:solidFill>
                  <a:srgbClr val="FFFFFF"/>
                </a:solidFill>
              </a:rPr>
              <a:t> </a:t>
            </a:r>
            <a:r>
              <a:rPr lang="en-US" sz="2200" dirty="0" err="1" smtClean="0">
                <a:solidFill>
                  <a:srgbClr val="FFFFFF"/>
                </a:solidFill>
              </a:rPr>
              <a:t>được</a:t>
            </a:r>
            <a:r>
              <a:rPr lang="en-US" sz="2200" dirty="0" smtClean="0">
                <a:solidFill>
                  <a:srgbClr val="FFFFFF"/>
                </a:solidFill>
              </a:rPr>
              <a:t> </a:t>
            </a:r>
            <a:r>
              <a:rPr lang="en-US" sz="2200" dirty="0" err="1" smtClean="0">
                <a:solidFill>
                  <a:srgbClr val="FFFFFF"/>
                </a:solidFill>
              </a:rPr>
              <a:t>cung</a:t>
            </a:r>
            <a:r>
              <a:rPr lang="en-US" sz="2200" dirty="0" smtClean="0">
                <a:solidFill>
                  <a:srgbClr val="FFFFFF"/>
                </a:solidFill>
              </a:rPr>
              <a:t> </a:t>
            </a:r>
            <a:r>
              <a:rPr lang="en-US" sz="2200" dirty="0" err="1" smtClean="0">
                <a:solidFill>
                  <a:srgbClr val="FFFFFF"/>
                </a:solidFill>
              </a:rPr>
              <a:t>cấp</a:t>
            </a:r>
            <a:r>
              <a:rPr lang="en-US" sz="2200" dirty="0" smtClean="0">
                <a:solidFill>
                  <a:srgbClr val="FFFFFF"/>
                </a:solidFill>
              </a:rPr>
              <a:t> </a:t>
            </a:r>
            <a:r>
              <a:rPr lang="en-US" sz="2200" dirty="0" err="1" smtClean="0">
                <a:solidFill>
                  <a:srgbClr val="FFFFFF"/>
                </a:solidFill>
              </a:rPr>
              <a:t>và</a:t>
            </a:r>
            <a:r>
              <a:rPr lang="en-US" sz="2200" dirty="0" smtClean="0">
                <a:solidFill>
                  <a:srgbClr val="FFFFFF"/>
                </a:solidFill>
              </a:rPr>
              <a:t> </a:t>
            </a:r>
            <a:r>
              <a:rPr lang="en-US" sz="2200" dirty="0" err="1" smtClean="0">
                <a:solidFill>
                  <a:srgbClr val="FFFFFF"/>
                </a:solidFill>
              </a:rPr>
              <a:t>họ</a:t>
            </a:r>
            <a:r>
              <a:rPr lang="en-US" sz="2200" dirty="0" smtClean="0">
                <a:solidFill>
                  <a:srgbClr val="FFFFFF"/>
                </a:solidFill>
              </a:rPr>
              <a:t> </a:t>
            </a:r>
            <a:r>
              <a:rPr lang="en-US" sz="2200" dirty="0" err="1" smtClean="0">
                <a:solidFill>
                  <a:srgbClr val="FFFFFF"/>
                </a:solidFill>
              </a:rPr>
              <a:t>thấy</a:t>
            </a:r>
            <a:r>
              <a:rPr lang="en-US" sz="2200" dirty="0" smtClean="0">
                <a:solidFill>
                  <a:srgbClr val="FFFFFF"/>
                </a:solidFill>
              </a:rPr>
              <a:t> </a:t>
            </a:r>
            <a:r>
              <a:rPr lang="en-US" sz="2200" dirty="0" err="1" smtClean="0">
                <a:solidFill>
                  <a:srgbClr val="FFFFFF"/>
                </a:solidFill>
              </a:rPr>
              <a:t>nó</a:t>
            </a:r>
            <a:r>
              <a:rPr lang="en-US" sz="2200" dirty="0" smtClean="0">
                <a:solidFill>
                  <a:srgbClr val="FFFFFF"/>
                </a:solidFill>
              </a:rPr>
              <a:t> </a:t>
            </a:r>
            <a:r>
              <a:rPr lang="en-US" sz="2200" dirty="0" err="1" smtClean="0">
                <a:solidFill>
                  <a:srgbClr val="FFFFFF"/>
                </a:solidFill>
              </a:rPr>
              <a:t>có</a:t>
            </a:r>
            <a:r>
              <a:rPr lang="en-US" sz="2200" dirty="0" smtClean="0">
                <a:solidFill>
                  <a:srgbClr val="FFFFFF"/>
                </a:solidFill>
              </a:rPr>
              <a:t> </a:t>
            </a:r>
            <a:r>
              <a:rPr lang="en-US" sz="2200" dirty="0" err="1" smtClean="0">
                <a:solidFill>
                  <a:srgbClr val="FFFFFF"/>
                </a:solidFill>
              </a:rPr>
              <a:t>giá</a:t>
            </a:r>
            <a:r>
              <a:rPr lang="en-US" sz="2200" dirty="0" smtClean="0">
                <a:solidFill>
                  <a:srgbClr val="FFFFFF"/>
                </a:solidFill>
              </a:rPr>
              <a:t> </a:t>
            </a:r>
            <a:r>
              <a:rPr lang="en-US" sz="2200" dirty="0" err="1" smtClean="0">
                <a:solidFill>
                  <a:srgbClr val="FFFFFF"/>
                </a:solidFill>
              </a:rPr>
              <a:t>trị</a:t>
            </a:r>
            <a:r>
              <a:rPr lang="en-US" sz="2200" dirty="0" smtClean="0">
                <a:solidFill>
                  <a:srgbClr val="FFFFFF"/>
                </a:solidFill>
              </a:rPr>
              <a:t>. Do </a:t>
            </a:r>
            <a:r>
              <a:rPr lang="en-US" sz="2200" dirty="0" err="1" smtClean="0">
                <a:solidFill>
                  <a:srgbClr val="FFFFFF"/>
                </a:solidFill>
              </a:rPr>
              <a:t>vậy</a:t>
            </a:r>
            <a:r>
              <a:rPr lang="en-US" sz="2200" dirty="0" smtClean="0">
                <a:solidFill>
                  <a:srgbClr val="FFFFFF"/>
                </a:solidFill>
              </a:rPr>
              <a:t> </a:t>
            </a:r>
            <a:r>
              <a:rPr lang="en-US" sz="2200" dirty="0" err="1" smtClean="0">
                <a:solidFill>
                  <a:srgbClr val="FFFFFF"/>
                </a:solidFill>
              </a:rPr>
              <a:t>việc</a:t>
            </a:r>
            <a:r>
              <a:rPr lang="en-US" sz="2200" dirty="0" smtClean="0">
                <a:solidFill>
                  <a:srgbClr val="FFFFFF"/>
                </a:solidFill>
              </a:rPr>
              <a:t> </a:t>
            </a:r>
            <a:r>
              <a:rPr lang="en-US" sz="2200" dirty="0" err="1" smtClean="0">
                <a:solidFill>
                  <a:srgbClr val="FFFFFF"/>
                </a:solidFill>
              </a:rPr>
              <a:t>động</a:t>
            </a:r>
            <a:r>
              <a:rPr lang="en-US" sz="2200" dirty="0" smtClean="0">
                <a:solidFill>
                  <a:srgbClr val="FFFFFF"/>
                </a:solidFill>
              </a:rPr>
              <a:t> </a:t>
            </a:r>
            <a:r>
              <a:rPr lang="en-US" sz="2200" dirty="0" err="1" smtClean="0">
                <a:solidFill>
                  <a:srgbClr val="FFFFFF"/>
                </a:solidFill>
              </a:rPr>
              <a:t>viên</a:t>
            </a:r>
            <a:r>
              <a:rPr lang="en-US" sz="2200" dirty="0" smtClean="0">
                <a:solidFill>
                  <a:srgbClr val="FFFFFF"/>
                </a:solidFill>
              </a:rPr>
              <a:t> </a:t>
            </a:r>
            <a:r>
              <a:rPr lang="en-US" sz="2200" dirty="0" err="1" smtClean="0">
                <a:solidFill>
                  <a:srgbClr val="FFFFFF"/>
                </a:solidFill>
              </a:rPr>
              <a:t>mọi</a:t>
            </a:r>
            <a:r>
              <a:rPr lang="en-US" sz="2200" dirty="0" smtClean="0">
                <a:solidFill>
                  <a:srgbClr val="FFFFFF"/>
                </a:solidFill>
              </a:rPr>
              <a:t> </a:t>
            </a:r>
            <a:r>
              <a:rPr lang="en-US" sz="2200" dirty="0" err="1" smtClean="0">
                <a:solidFill>
                  <a:srgbClr val="FFFFFF"/>
                </a:solidFill>
              </a:rPr>
              <a:t>người</a:t>
            </a:r>
            <a:r>
              <a:rPr lang="en-US" sz="2200" dirty="0" smtClean="0">
                <a:solidFill>
                  <a:srgbClr val="FFFFFF"/>
                </a:solidFill>
              </a:rPr>
              <a:t> </a:t>
            </a:r>
            <a:r>
              <a:rPr lang="en-US" sz="2200" dirty="0" err="1" smtClean="0">
                <a:solidFill>
                  <a:srgbClr val="FFFFFF"/>
                </a:solidFill>
              </a:rPr>
              <a:t>học</a:t>
            </a:r>
            <a:r>
              <a:rPr lang="en-US" sz="2200" dirty="0" smtClean="0">
                <a:solidFill>
                  <a:srgbClr val="FFFFFF"/>
                </a:solidFill>
              </a:rPr>
              <a:t> </a:t>
            </a:r>
            <a:r>
              <a:rPr lang="en-US" sz="2200" dirty="0" err="1" smtClean="0">
                <a:solidFill>
                  <a:srgbClr val="FFFFFF"/>
                </a:solidFill>
              </a:rPr>
              <a:t>là</a:t>
            </a:r>
            <a:r>
              <a:rPr lang="en-US" sz="2200" dirty="0" smtClean="0">
                <a:solidFill>
                  <a:srgbClr val="FFFFFF"/>
                </a:solidFill>
              </a:rPr>
              <a:t> </a:t>
            </a:r>
            <a:r>
              <a:rPr lang="en-US" sz="2200" dirty="0" err="1" smtClean="0">
                <a:solidFill>
                  <a:srgbClr val="FFFFFF"/>
                </a:solidFill>
              </a:rPr>
              <a:t>một</a:t>
            </a:r>
            <a:r>
              <a:rPr lang="en-US" sz="2200" dirty="0" smtClean="0">
                <a:solidFill>
                  <a:srgbClr val="FFFFFF"/>
                </a:solidFill>
              </a:rPr>
              <a:t> </a:t>
            </a:r>
            <a:r>
              <a:rPr lang="en-US" sz="2200" dirty="0" err="1" smtClean="0">
                <a:solidFill>
                  <a:srgbClr val="FFFFFF"/>
                </a:solidFill>
              </a:rPr>
              <a:t>phần</a:t>
            </a:r>
            <a:r>
              <a:rPr lang="en-US" sz="2200" dirty="0" smtClean="0">
                <a:solidFill>
                  <a:srgbClr val="FFFFFF"/>
                </a:solidFill>
              </a:rPr>
              <a:t> </a:t>
            </a:r>
            <a:r>
              <a:rPr lang="en-US" sz="2200" dirty="0" err="1" smtClean="0">
                <a:solidFill>
                  <a:srgbClr val="FFFFFF"/>
                </a:solidFill>
              </a:rPr>
              <a:t>công</a:t>
            </a:r>
            <a:r>
              <a:rPr lang="en-US" sz="2200" dirty="0" smtClean="0">
                <a:solidFill>
                  <a:srgbClr val="FFFFFF"/>
                </a:solidFill>
              </a:rPr>
              <a:t> </a:t>
            </a:r>
            <a:r>
              <a:rPr lang="en-US" sz="2200" dirty="0" err="1" smtClean="0">
                <a:solidFill>
                  <a:srgbClr val="FFFFFF"/>
                </a:solidFill>
              </a:rPr>
              <a:t>việc</a:t>
            </a:r>
            <a:r>
              <a:rPr lang="en-US" sz="2200" dirty="0" smtClean="0">
                <a:solidFill>
                  <a:srgbClr val="FFFFFF"/>
                </a:solidFill>
              </a:rPr>
              <a:t> </a:t>
            </a:r>
            <a:r>
              <a:rPr lang="en-US" sz="2200" dirty="0" err="1" smtClean="0">
                <a:solidFill>
                  <a:srgbClr val="FFFFFF"/>
                </a:solidFill>
              </a:rPr>
              <a:t>của</a:t>
            </a:r>
            <a:r>
              <a:rPr lang="en-US" sz="2200" dirty="0" smtClean="0">
                <a:solidFill>
                  <a:srgbClr val="FFFFFF"/>
                </a:solidFill>
              </a:rPr>
              <a:t> </a:t>
            </a:r>
            <a:r>
              <a:rPr lang="en-US" sz="2200" dirty="0" err="1" smtClean="0">
                <a:solidFill>
                  <a:srgbClr val="FFFFFF"/>
                </a:solidFill>
              </a:rPr>
              <a:t>người</a:t>
            </a:r>
            <a:r>
              <a:rPr lang="en-US" sz="2200" dirty="0" smtClean="0">
                <a:solidFill>
                  <a:srgbClr val="FFFFFF"/>
                </a:solidFill>
              </a:rPr>
              <a:t> </a:t>
            </a:r>
            <a:r>
              <a:rPr lang="en-US" sz="2200" dirty="0" err="1" smtClean="0">
                <a:solidFill>
                  <a:srgbClr val="FFFFFF"/>
                </a:solidFill>
              </a:rPr>
              <a:t>đào</a:t>
            </a:r>
            <a:r>
              <a:rPr lang="en-US" sz="2200" dirty="0" smtClean="0">
                <a:solidFill>
                  <a:srgbClr val="FFFFFF"/>
                </a:solidFill>
              </a:rPr>
              <a:t> </a:t>
            </a:r>
            <a:r>
              <a:rPr lang="en-US" sz="2200" dirty="0" err="1" smtClean="0">
                <a:solidFill>
                  <a:srgbClr val="FFFFFF"/>
                </a:solidFill>
              </a:rPr>
              <a:t>tạo</a:t>
            </a:r>
            <a:r>
              <a:rPr lang="en-US" sz="2200" dirty="0" smtClean="0">
                <a:solidFill>
                  <a:srgbClr val="FFFFFF"/>
                </a:solidFill>
              </a:rPr>
              <a:t> </a:t>
            </a:r>
            <a:r>
              <a:rPr lang="en-US" sz="2200" dirty="0" err="1" smtClean="0">
                <a:solidFill>
                  <a:srgbClr val="FFFFFF"/>
                </a:solidFill>
              </a:rPr>
              <a:t>viên</a:t>
            </a:r>
            <a:r>
              <a:rPr lang="en-US" sz="2200" dirty="0" smtClean="0">
                <a:solidFill>
                  <a:srgbClr val="FFFFFF"/>
                </a:solidFill>
              </a:rPr>
              <a:t>.</a:t>
            </a:r>
          </a:p>
        </p:txBody>
      </p:sp>
    </p:spTree>
  </p:cSld>
  <p:clrMapOvr>
    <a:masterClrMapping/>
  </p:clrMapOvr>
  <p:transition spd="slow">
    <p:checke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1905000" y="274638"/>
            <a:ext cx="6781800" cy="639762"/>
          </a:xfrm>
        </p:spPr>
        <p:txBody>
          <a:bodyPr/>
          <a:lstStyle/>
          <a:p>
            <a:pPr eaLnBrk="1" hangingPunct="1">
              <a:defRPr/>
            </a:pPr>
            <a:r>
              <a:rPr lang="en-US" sz="3200" smtClean="0">
                <a:solidFill>
                  <a:srgbClr val="FFFF00"/>
                </a:solidFill>
              </a:rPr>
              <a:t>c. Lôi kéo nhân viên vào việc học</a:t>
            </a:r>
          </a:p>
        </p:txBody>
      </p:sp>
      <p:sp>
        <p:nvSpPr>
          <p:cNvPr id="35843" name="Rectangle 3"/>
          <p:cNvSpPr>
            <a:spLocks noGrp="1" noChangeArrowheads="1"/>
          </p:cNvSpPr>
          <p:nvPr>
            <p:ph idx="1"/>
          </p:nvPr>
        </p:nvSpPr>
        <p:spPr>
          <a:xfrm>
            <a:off x="457200" y="1066800"/>
            <a:ext cx="8229600" cy="5410200"/>
          </a:xfrm>
          <a:ln>
            <a:solidFill>
              <a:schemeClr val="accent2"/>
            </a:solidFill>
          </a:ln>
        </p:spPr>
        <p:txBody>
          <a:bodyPr/>
          <a:lstStyle/>
          <a:p>
            <a:pPr algn="just" eaLnBrk="1" hangingPunct="1">
              <a:lnSpc>
                <a:spcPct val="80000"/>
              </a:lnSpc>
              <a:defRPr/>
            </a:pPr>
            <a:r>
              <a:rPr lang="en-US" sz="2200" smtClean="0">
                <a:solidFill>
                  <a:srgbClr val="FFFFFF"/>
                </a:solidFill>
              </a:rPr>
              <a:t>Đây là phương tiện trợ giúp việc dạy học rất quan trọng : lôi kéo nhân viên bằng cách đưa ra câu hỏi và để cho họ tự dạy họ. Hãy để họ tham gia làm bài tập, thực hành càng nhanh càng tốt.…Nhiều người tham gia thì việc học sẽ nhanh hơn và hiệu quả hơn. Hãy nhớ rằng: “người ta học chỉ khi họ có thể. Có bằng chứng chỉ ra rằng việc học được diễn ra lúc học viên có thể học.”</a:t>
            </a:r>
          </a:p>
          <a:p>
            <a:pPr algn="just" eaLnBrk="1" hangingPunct="1">
              <a:lnSpc>
                <a:spcPct val="80000"/>
              </a:lnSpc>
              <a:buFontTx/>
              <a:buNone/>
              <a:defRPr/>
            </a:pPr>
            <a:endParaRPr lang="en-US" sz="2200" smtClean="0">
              <a:solidFill>
                <a:srgbClr val="FFFFFF"/>
              </a:solidFill>
            </a:endParaRPr>
          </a:p>
          <a:p>
            <a:pPr algn="just" eaLnBrk="1" hangingPunct="1">
              <a:lnSpc>
                <a:spcPct val="80000"/>
              </a:lnSpc>
              <a:defRPr/>
            </a:pPr>
            <a:r>
              <a:rPr lang="en-US" sz="2200" smtClean="0">
                <a:solidFill>
                  <a:srgbClr val="FFFFFF"/>
                </a:solidFill>
              </a:rPr>
              <a:t>Các đào tạo viên tạo điều kiện cho mọi người học. Làm việc này hiệu quả nhất bằng cách sử dụng thích hợp các giác quan: khích thích mong muốn được học thực sự; làm cho việc học trở lên dễ dàng bằng cách sử dụng các kỹ thuận đã nêu ở trên, bằng cách để cho nhân viên tự làm, và có cơ hội cho họ thực hành sớm và càng thường xuyên càng tốt nếu có thể để cho nhân viên nắm vững nhiệm vụ</a:t>
            </a:r>
          </a:p>
          <a:p>
            <a:pPr algn="just" eaLnBrk="1" hangingPunct="1">
              <a:lnSpc>
                <a:spcPct val="80000"/>
              </a:lnSpc>
              <a:buFontTx/>
              <a:buNone/>
              <a:defRPr/>
            </a:pPr>
            <a:endParaRPr lang="en-US" sz="2200" smtClean="0">
              <a:solidFill>
                <a:srgbClr val="FFFFFF"/>
              </a:solidFill>
            </a:endParaRPr>
          </a:p>
        </p:txBody>
      </p:sp>
    </p:spTree>
  </p:cSld>
  <p:clrMapOvr>
    <a:masterClrMapping/>
  </p:clrMapOvr>
  <p:transition spd="slow">
    <p:checke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1905000" y="228600"/>
            <a:ext cx="7086600" cy="762000"/>
          </a:xfrm>
        </p:spPr>
        <p:txBody>
          <a:bodyPr/>
          <a:lstStyle/>
          <a:p>
            <a:pPr eaLnBrk="1" hangingPunct="1">
              <a:defRPr/>
            </a:pPr>
            <a:r>
              <a:rPr lang="en-US" sz="2800" smtClean="0">
                <a:solidFill>
                  <a:srgbClr val="FFFF00"/>
                </a:solidFill>
              </a:rPr>
              <a:t>d. Nhận dạng và vượt qua các rào cản để học </a:t>
            </a:r>
          </a:p>
        </p:txBody>
      </p:sp>
      <p:sp>
        <p:nvSpPr>
          <p:cNvPr id="36867" name="Rectangle 3"/>
          <p:cNvSpPr>
            <a:spLocks noGrp="1" noChangeArrowheads="1"/>
          </p:cNvSpPr>
          <p:nvPr>
            <p:ph idx="1"/>
          </p:nvPr>
        </p:nvSpPr>
        <p:spPr>
          <a:xfrm>
            <a:off x="661988" y="990600"/>
            <a:ext cx="7772400" cy="5867400"/>
          </a:xfrm>
          <a:ln>
            <a:solidFill>
              <a:schemeClr val="accent2"/>
            </a:solidFill>
          </a:ln>
        </p:spPr>
        <p:txBody>
          <a:bodyPr/>
          <a:lstStyle/>
          <a:p>
            <a:pPr eaLnBrk="1" hangingPunct="1">
              <a:lnSpc>
                <a:spcPct val="150000"/>
              </a:lnSpc>
              <a:buFontTx/>
              <a:buNone/>
              <a:defRPr/>
            </a:pPr>
            <a:r>
              <a:rPr lang="en-US" sz="2200" smtClean="0">
                <a:solidFill>
                  <a:srgbClr val="FFFFFF"/>
                </a:solidFill>
              </a:rPr>
              <a:t>Dưới đây là một số rào càn chính đối với việc đào tạo. Hãy suy nghĩ anh sẽ sử sự với chúng như thế nào:</a:t>
            </a:r>
          </a:p>
          <a:p>
            <a:pPr eaLnBrk="1" hangingPunct="1">
              <a:lnSpc>
                <a:spcPct val="150000"/>
              </a:lnSpc>
              <a:defRPr/>
            </a:pPr>
            <a:r>
              <a:rPr lang="en-US" sz="2200" i="1" smtClean="0">
                <a:solidFill>
                  <a:srgbClr val="FFFFFF"/>
                </a:solidFill>
              </a:rPr>
              <a:t>Sợ bị thấy là ngốc trước mặt người khác</a:t>
            </a:r>
          </a:p>
          <a:p>
            <a:pPr eaLnBrk="1" hangingPunct="1">
              <a:lnSpc>
                <a:spcPct val="150000"/>
              </a:lnSpc>
              <a:defRPr/>
            </a:pPr>
            <a:r>
              <a:rPr lang="en-US" sz="2200" i="1" smtClean="0">
                <a:solidFill>
                  <a:srgbClr val="FFFFFF"/>
                </a:solidFill>
              </a:rPr>
              <a:t>Buồn chán, khó chịu</a:t>
            </a:r>
          </a:p>
          <a:p>
            <a:pPr eaLnBrk="1" hangingPunct="1">
              <a:lnSpc>
                <a:spcPct val="150000"/>
              </a:lnSpc>
              <a:defRPr/>
            </a:pPr>
            <a:r>
              <a:rPr lang="en-US" sz="2200" i="1" smtClean="0">
                <a:solidFill>
                  <a:srgbClr val="FFFFFF"/>
                </a:solidFill>
              </a:rPr>
              <a:t>Quá nhiều thông tin</a:t>
            </a:r>
          </a:p>
          <a:p>
            <a:pPr eaLnBrk="1" hangingPunct="1">
              <a:lnSpc>
                <a:spcPct val="150000"/>
              </a:lnSpc>
              <a:defRPr/>
            </a:pPr>
            <a:r>
              <a:rPr lang="en-US" sz="2200" i="1" smtClean="0">
                <a:solidFill>
                  <a:srgbClr val="FFFFFF"/>
                </a:solidFill>
              </a:rPr>
              <a:t>Đãng trí, ồn ào</a:t>
            </a:r>
          </a:p>
          <a:p>
            <a:pPr eaLnBrk="1" hangingPunct="1">
              <a:lnSpc>
                <a:spcPct val="150000"/>
              </a:lnSpc>
              <a:defRPr/>
            </a:pPr>
            <a:r>
              <a:rPr lang="en-US" sz="2200" i="1" smtClean="0">
                <a:solidFill>
                  <a:srgbClr val="FFFFFF"/>
                </a:solidFill>
              </a:rPr>
              <a:t>Mệt mỏi</a:t>
            </a:r>
          </a:p>
          <a:p>
            <a:pPr eaLnBrk="1" hangingPunct="1">
              <a:lnSpc>
                <a:spcPct val="150000"/>
              </a:lnSpc>
              <a:defRPr/>
            </a:pPr>
            <a:r>
              <a:rPr lang="en-US" sz="2200" i="1" smtClean="0">
                <a:solidFill>
                  <a:srgbClr val="FFFFFF"/>
                </a:solidFill>
              </a:rPr>
              <a:t>Không đúng lúc</a:t>
            </a:r>
          </a:p>
          <a:p>
            <a:pPr eaLnBrk="1" hangingPunct="1">
              <a:lnSpc>
                <a:spcPct val="150000"/>
              </a:lnSpc>
              <a:defRPr/>
            </a:pPr>
            <a:r>
              <a:rPr lang="en-US" sz="2200" i="1" smtClean="0">
                <a:solidFill>
                  <a:srgbClr val="FFFFFF"/>
                </a:solidFill>
              </a:rPr>
              <a:t>Thiếu sự chuẩn bị trước</a:t>
            </a:r>
          </a:p>
          <a:p>
            <a:pPr eaLnBrk="1" hangingPunct="1">
              <a:lnSpc>
                <a:spcPct val="150000"/>
              </a:lnSpc>
              <a:defRPr/>
            </a:pPr>
            <a:r>
              <a:rPr lang="en-US" sz="2200" i="1" smtClean="0">
                <a:solidFill>
                  <a:srgbClr val="FFFFFF"/>
                </a:solidFill>
              </a:rPr>
              <a:t>Đã biết rồi mà vẫn nói</a:t>
            </a:r>
          </a:p>
        </p:txBody>
      </p:sp>
    </p:spTree>
  </p:cSld>
  <p:clrMapOvr>
    <a:masterClrMapping/>
  </p:clrMapOvr>
  <p:transition spd="slow">
    <p:checke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457200" y="274638"/>
            <a:ext cx="8229600" cy="639762"/>
          </a:xfrm>
        </p:spPr>
        <p:txBody>
          <a:bodyPr/>
          <a:lstStyle/>
          <a:p>
            <a:pPr algn="r" eaLnBrk="1" hangingPunct="1">
              <a:defRPr/>
            </a:pPr>
            <a:r>
              <a:rPr lang="en-US" sz="2800" smtClean="0">
                <a:solidFill>
                  <a:srgbClr val="FFFF00"/>
                </a:solidFill>
              </a:rPr>
              <a:t>1. GIỚI THIỆU</a:t>
            </a:r>
          </a:p>
        </p:txBody>
      </p:sp>
      <p:sp>
        <p:nvSpPr>
          <p:cNvPr id="11267" name="Rectangle 3"/>
          <p:cNvSpPr>
            <a:spLocks noGrp="1" noChangeArrowheads="1"/>
          </p:cNvSpPr>
          <p:nvPr>
            <p:ph idx="1"/>
          </p:nvPr>
        </p:nvSpPr>
        <p:spPr>
          <a:xfrm>
            <a:off x="457200" y="990600"/>
            <a:ext cx="8229600" cy="5562600"/>
          </a:xfrm>
          <a:ln>
            <a:solidFill>
              <a:schemeClr val="accent2"/>
            </a:solidFill>
          </a:ln>
        </p:spPr>
        <p:txBody>
          <a:bodyPr/>
          <a:lstStyle/>
          <a:p>
            <a:pPr eaLnBrk="1" hangingPunct="1">
              <a:lnSpc>
                <a:spcPct val="125000"/>
              </a:lnSpc>
              <a:buFontTx/>
              <a:buNone/>
              <a:defRPr/>
            </a:pPr>
            <a:r>
              <a:rPr lang="en-US" sz="3100" smtClean="0">
                <a:solidFill>
                  <a:schemeClr val="folHlink"/>
                </a:solidFill>
              </a:rPr>
              <a:t>	</a:t>
            </a:r>
            <a:r>
              <a:rPr lang="en-US" sz="2400" smtClean="0">
                <a:solidFill>
                  <a:srgbClr val="FFFFFF"/>
                </a:solidFill>
              </a:rPr>
              <a:t>Mục đích của khóa học để giúp phát triển kỹ năng đào tạo: một giáo viên một học viên hoặc một giáo viên và một nhóm học viên.</a:t>
            </a:r>
          </a:p>
          <a:p>
            <a:pPr eaLnBrk="1" hangingPunct="1">
              <a:lnSpc>
                <a:spcPct val="125000"/>
              </a:lnSpc>
              <a:buFontTx/>
              <a:buNone/>
              <a:defRPr/>
            </a:pPr>
            <a:r>
              <a:rPr lang="en-US" sz="2400" smtClean="0">
                <a:solidFill>
                  <a:srgbClr val="FFFFFF"/>
                </a:solidFill>
              </a:rPr>
              <a:t>Sau khi học xong phần này, anh sẽ:</a:t>
            </a:r>
          </a:p>
          <a:p>
            <a:pPr eaLnBrk="1" hangingPunct="1">
              <a:lnSpc>
                <a:spcPct val="125000"/>
              </a:lnSpc>
              <a:buFont typeface="Wingdings" pitchFamily="2" charset="2"/>
              <a:buChar char="Ø"/>
              <a:defRPr/>
            </a:pPr>
            <a:r>
              <a:rPr lang="en-US" sz="2400" i="1" smtClean="0">
                <a:solidFill>
                  <a:srgbClr val="FFFFFF"/>
                </a:solidFill>
              </a:rPr>
              <a:t>Nhận biết các nguyên tắc chuẩn mực được thiết lập</a:t>
            </a:r>
          </a:p>
          <a:p>
            <a:pPr eaLnBrk="1" hangingPunct="1">
              <a:lnSpc>
                <a:spcPct val="125000"/>
              </a:lnSpc>
              <a:buFont typeface="Wingdings" pitchFamily="2" charset="2"/>
              <a:buChar char="Ø"/>
              <a:defRPr/>
            </a:pPr>
            <a:r>
              <a:rPr lang="en-US" sz="2400" i="1" smtClean="0">
                <a:solidFill>
                  <a:srgbClr val="FFFFFF"/>
                </a:solidFill>
              </a:rPr>
              <a:t>Nhận dạng các tình huống tại nơi làm việc, nơi có nhu cầu đào tạo</a:t>
            </a:r>
          </a:p>
          <a:p>
            <a:pPr eaLnBrk="1" hangingPunct="1">
              <a:lnSpc>
                <a:spcPct val="125000"/>
              </a:lnSpc>
              <a:buFont typeface="Wingdings" pitchFamily="2" charset="2"/>
              <a:buChar char="Ø"/>
              <a:defRPr/>
            </a:pPr>
            <a:r>
              <a:rPr lang="en-US" sz="2400" i="1" smtClean="0">
                <a:solidFill>
                  <a:srgbClr val="FFFFFF"/>
                </a:solidFill>
              </a:rPr>
              <a:t>Phân tích các nhiệm vụ để lập kế hoạch đào tạo hiệu quả; thiết kế và thực hiện các chương trình đào tạo để đạt được nhu cầu của chúng</a:t>
            </a:r>
          </a:p>
          <a:p>
            <a:pPr eaLnBrk="1" hangingPunct="1">
              <a:lnSpc>
                <a:spcPct val="125000"/>
              </a:lnSpc>
              <a:buFont typeface="Wingdings" pitchFamily="2" charset="2"/>
              <a:buChar char="Ø"/>
              <a:defRPr/>
            </a:pPr>
            <a:r>
              <a:rPr lang="en-US" sz="2400" i="1" smtClean="0">
                <a:solidFill>
                  <a:srgbClr val="FFFFFF"/>
                </a:solidFill>
              </a:rPr>
              <a:t>Kiểm tra xem việc đào tạo của anh có hiệu quả như thế nào.</a:t>
            </a:r>
          </a:p>
          <a:p>
            <a:pPr eaLnBrk="1" hangingPunct="1">
              <a:lnSpc>
                <a:spcPct val="125000"/>
              </a:lnSpc>
              <a:buFont typeface="Wingdings" pitchFamily="2" charset="2"/>
              <a:buNone/>
              <a:defRPr/>
            </a:pPr>
            <a:endParaRPr lang="en-US" sz="2400" i="1" smtClean="0">
              <a:solidFill>
                <a:srgbClr val="FF3300"/>
              </a:solidFill>
            </a:endParaRPr>
          </a:p>
          <a:p>
            <a:pPr eaLnBrk="1" hangingPunct="1">
              <a:buFont typeface="Wingdings" pitchFamily="2" charset="2"/>
              <a:buChar char="Ø"/>
              <a:defRPr/>
            </a:pPr>
            <a:endParaRPr lang="en-US" sz="3100" smtClean="0">
              <a:solidFill>
                <a:schemeClr val="folHlink"/>
              </a:solidFill>
            </a:endParaRPr>
          </a:p>
        </p:txBody>
      </p:sp>
    </p:spTree>
  </p:cSld>
  <p:clrMapOvr>
    <a:masterClrMapping/>
  </p:clrMapOvr>
  <p:transition spd="slow">
    <p:checke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2286000" y="274638"/>
            <a:ext cx="6400800" cy="868362"/>
          </a:xfrm>
        </p:spPr>
        <p:txBody>
          <a:bodyPr/>
          <a:lstStyle/>
          <a:p>
            <a:pPr eaLnBrk="1" hangingPunct="1">
              <a:defRPr/>
            </a:pPr>
            <a:r>
              <a:rPr lang="en-US" sz="3600" smtClean="0">
                <a:solidFill>
                  <a:srgbClr val="FFFF00"/>
                </a:solidFill>
              </a:rPr>
              <a:t>4. NHIỆM VỤ NÓI</a:t>
            </a:r>
          </a:p>
        </p:txBody>
      </p:sp>
      <p:sp>
        <p:nvSpPr>
          <p:cNvPr id="37891" name="Rectangle 3"/>
          <p:cNvSpPr>
            <a:spLocks noGrp="1" noChangeArrowheads="1"/>
          </p:cNvSpPr>
          <p:nvPr>
            <p:ph idx="1"/>
          </p:nvPr>
        </p:nvSpPr>
        <p:spPr>
          <a:xfrm>
            <a:off x="661988" y="1600200"/>
            <a:ext cx="8024812" cy="3810000"/>
          </a:xfrm>
          <a:ln>
            <a:solidFill>
              <a:schemeClr val="accent2"/>
            </a:solidFill>
          </a:ln>
        </p:spPr>
        <p:txBody>
          <a:bodyPr/>
          <a:lstStyle/>
          <a:p>
            <a:pPr marL="609600" indent="-609600" eaLnBrk="1" hangingPunct="1">
              <a:lnSpc>
                <a:spcPct val="150000"/>
              </a:lnSpc>
              <a:buFontTx/>
              <a:buNone/>
              <a:defRPr/>
            </a:pPr>
            <a:r>
              <a:rPr lang="en-US" sz="2400" smtClean="0">
                <a:solidFill>
                  <a:srgbClr val="FFFFFF"/>
                </a:solidFill>
              </a:rPr>
              <a:t>Phần này sẽ bao gồm các nội dung:</a:t>
            </a:r>
          </a:p>
          <a:p>
            <a:pPr marL="609600" indent="-609600" eaLnBrk="1" hangingPunct="1">
              <a:lnSpc>
                <a:spcPct val="150000"/>
              </a:lnSpc>
              <a:buFontTx/>
              <a:buAutoNum type="arabicPeriod"/>
              <a:defRPr/>
            </a:pPr>
            <a:r>
              <a:rPr lang="en-US" sz="2400" smtClean="0">
                <a:solidFill>
                  <a:srgbClr val="FFFFFF"/>
                </a:solidFill>
              </a:rPr>
              <a:t>Giai đoạn lập kế hoạch</a:t>
            </a:r>
          </a:p>
          <a:p>
            <a:pPr marL="609600" indent="-609600" eaLnBrk="1" hangingPunct="1">
              <a:lnSpc>
                <a:spcPct val="150000"/>
              </a:lnSpc>
              <a:buFontTx/>
              <a:buAutoNum type="arabicPeriod"/>
              <a:defRPr/>
            </a:pPr>
            <a:r>
              <a:rPr lang="en-US" sz="2400" smtClean="0">
                <a:solidFill>
                  <a:srgbClr val="FFFFFF"/>
                </a:solidFill>
              </a:rPr>
              <a:t>Giai đoạn giới thiệu</a:t>
            </a:r>
          </a:p>
          <a:p>
            <a:pPr marL="609600" indent="-609600" eaLnBrk="1" hangingPunct="1">
              <a:lnSpc>
                <a:spcPct val="150000"/>
              </a:lnSpc>
              <a:buFontTx/>
              <a:buAutoNum type="arabicPeriod"/>
              <a:defRPr/>
            </a:pPr>
            <a:r>
              <a:rPr lang="en-US" sz="2400" smtClean="0">
                <a:solidFill>
                  <a:srgbClr val="FFFFFF"/>
                </a:solidFill>
              </a:rPr>
              <a:t>Giai đoạn phát triển</a:t>
            </a:r>
          </a:p>
          <a:p>
            <a:pPr marL="609600" indent="-609600" eaLnBrk="1" hangingPunct="1">
              <a:lnSpc>
                <a:spcPct val="150000"/>
              </a:lnSpc>
              <a:buFontTx/>
              <a:buAutoNum type="arabicPeriod"/>
              <a:defRPr/>
            </a:pPr>
            <a:r>
              <a:rPr lang="en-US" sz="2400" smtClean="0">
                <a:solidFill>
                  <a:srgbClr val="FFFFFF"/>
                </a:solidFill>
              </a:rPr>
              <a:t>Giai đoạn tóm lược</a:t>
            </a:r>
          </a:p>
          <a:p>
            <a:pPr marL="609600" indent="-609600" eaLnBrk="1" hangingPunct="1">
              <a:lnSpc>
                <a:spcPct val="150000"/>
              </a:lnSpc>
              <a:buFontTx/>
              <a:buAutoNum type="arabicPeriod"/>
              <a:defRPr/>
            </a:pPr>
            <a:r>
              <a:rPr lang="en-US" sz="2400" smtClean="0">
                <a:solidFill>
                  <a:srgbClr val="FFFFFF"/>
                </a:solidFill>
              </a:rPr>
              <a:t>Cấu trúc của nhiệm vụ nói</a:t>
            </a:r>
          </a:p>
          <a:p>
            <a:pPr marL="609600" indent="-609600" eaLnBrk="1" hangingPunct="1">
              <a:buFontTx/>
              <a:buNone/>
              <a:defRPr/>
            </a:pPr>
            <a:endParaRPr lang="en-US" sz="2400" smtClean="0">
              <a:solidFill>
                <a:srgbClr val="FFFFFF"/>
              </a:solidFill>
            </a:endParaRPr>
          </a:p>
          <a:p>
            <a:pPr marL="609600" indent="-609600" eaLnBrk="1" hangingPunct="1">
              <a:buFontTx/>
              <a:buNone/>
              <a:defRPr/>
            </a:pPr>
            <a:endParaRPr lang="en-US" sz="2200" smtClean="0">
              <a:solidFill>
                <a:srgbClr val="FFFFFF"/>
              </a:solidFill>
            </a:endParaRPr>
          </a:p>
          <a:p>
            <a:pPr marL="609600" indent="-609600" eaLnBrk="1" hangingPunct="1">
              <a:buFontTx/>
              <a:buNone/>
              <a:defRPr/>
            </a:pPr>
            <a:endParaRPr lang="en-US" sz="2200" smtClean="0">
              <a:solidFill>
                <a:srgbClr val="FFFFFF"/>
              </a:solidFill>
            </a:endParaRPr>
          </a:p>
        </p:txBody>
      </p:sp>
      <p:sp>
        <p:nvSpPr>
          <p:cNvPr id="41988" name="Rectangle 4"/>
          <p:cNvSpPr>
            <a:spLocks noChangeArrowheads="1"/>
          </p:cNvSpPr>
          <p:nvPr/>
        </p:nvSpPr>
        <p:spPr bwMode="auto">
          <a:xfrm>
            <a:off x="685800" y="5638800"/>
            <a:ext cx="7543800" cy="914400"/>
          </a:xfrm>
          <a:prstGeom prst="rect">
            <a:avLst/>
          </a:prstGeom>
          <a:solidFill>
            <a:schemeClr val="accent1"/>
          </a:solidFill>
          <a:ln w="9525">
            <a:solidFill>
              <a:schemeClr val="tx1"/>
            </a:solidFill>
            <a:miter lim="800000"/>
            <a:headEnd/>
            <a:tailEnd/>
          </a:ln>
        </p:spPr>
        <p:txBody>
          <a:bodyPr wrap="none" anchor="ctr"/>
          <a:lstStyle/>
          <a:p>
            <a:pPr algn="ctr"/>
            <a:r>
              <a:rPr lang="en-US" sz="1700" b="1" i="1"/>
              <a:t>NẾU ANH SAI KHI LẬP KẾ HO</a:t>
            </a:r>
            <a:r>
              <a:rPr lang="en-US" b="1" i="1"/>
              <a:t>Ạ</a:t>
            </a:r>
            <a:r>
              <a:rPr lang="en-US" sz="1700" b="1" i="1"/>
              <a:t>CH, KẾ HOẠCH CỦA ANH SẼ THẤT BẠI</a:t>
            </a:r>
          </a:p>
        </p:txBody>
      </p:sp>
    </p:spTree>
  </p:cSld>
  <p:clrMapOvr>
    <a:masterClrMapping/>
  </p:clrMapOvr>
  <p:transition spd="slow">
    <p:checke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1828800" y="274638"/>
            <a:ext cx="6858000" cy="563562"/>
          </a:xfrm>
        </p:spPr>
        <p:txBody>
          <a:bodyPr/>
          <a:lstStyle/>
          <a:p>
            <a:pPr eaLnBrk="1" hangingPunct="1">
              <a:defRPr/>
            </a:pPr>
            <a:r>
              <a:rPr lang="en-US" sz="2800" smtClean="0">
                <a:solidFill>
                  <a:srgbClr val="FFFF00"/>
                </a:solidFill>
              </a:rPr>
              <a:t>a. Giai đoạn lập kế hoạch</a:t>
            </a:r>
          </a:p>
        </p:txBody>
      </p:sp>
      <p:sp>
        <p:nvSpPr>
          <p:cNvPr id="38915" name="Rectangle 3"/>
          <p:cNvSpPr>
            <a:spLocks noGrp="1" noChangeArrowheads="1"/>
          </p:cNvSpPr>
          <p:nvPr>
            <p:ph idx="1"/>
          </p:nvPr>
        </p:nvSpPr>
        <p:spPr>
          <a:xfrm>
            <a:off x="457200" y="838200"/>
            <a:ext cx="8229600" cy="5638800"/>
          </a:xfrm>
          <a:ln>
            <a:solidFill>
              <a:schemeClr val="accent2"/>
            </a:solidFill>
          </a:ln>
        </p:spPr>
        <p:txBody>
          <a:bodyPr/>
          <a:lstStyle/>
          <a:p>
            <a:pPr marL="609600" indent="-609600" eaLnBrk="1" hangingPunct="1">
              <a:lnSpc>
                <a:spcPct val="80000"/>
              </a:lnSpc>
              <a:buFontTx/>
              <a:buNone/>
              <a:defRPr/>
            </a:pPr>
            <a:r>
              <a:rPr lang="en-US" sz="2200" smtClean="0">
                <a:solidFill>
                  <a:srgbClr val="FFFFFF"/>
                </a:solidFill>
              </a:rPr>
              <a:t>Khi lập kế hoạch cho khóa đào tạo, hãy tự hỏi các câu sau:</a:t>
            </a:r>
          </a:p>
          <a:p>
            <a:pPr marL="609600" indent="-609600" eaLnBrk="1" hangingPunct="1">
              <a:lnSpc>
                <a:spcPct val="80000"/>
              </a:lnSpc>
              <a:buFontTx/>
              <a:buNone/>
              <a:defRPr/>
            </a:pPr>
            <a:endParaRPr lang="en-US" sz="2200" smtClean="0">
              <a:solidFill>
                <a:srgbClr val="FFFFFF"/>
              </a:solidFill>
            </a:endParaRPr>
          </a:p>
          <a:p>
            <a:pPr marL="609600" indent="-609600" algn="just" eaLnBrk="1" hangingPunct="1">
              <a:lnSpc>
                <a:spcPct val="80000"/>
              </a:lnSpc>
              <a:buFontTx/>
              <a:buAutoNum type="arabicPeriod"/>
              <a:defRPr/>
            </a:pPr>
            <a:r>
              <a:rPr lang="en-US" sz="2200" i="1" smtClean="0">
                <a:solidFill>
                  <a:srgbClr val="FFFFFF"/>
                </a:solidFill>
              </a:rPr>
              <a:t>Mục tiêu của khóa đào tạo là gì?</a:t>
            </a:r>
          </a:p>
          <a:p>
            <a:pPr marL="609600" indent="-609600" algn="just" eaLnBrk="1" hangingPunct="1">
              <a:lnSpc>
                <a:spcPct val="80000"/>
              </a:lnSpc>
              <a:buFontTx/>
              <a:buAutoNum type="arabicPeriod"/>
              <a:defRPr/>
            </a:pPr>
            <a:r>
              <a:rPr lang="en-US" sz="2200" i="1" smtClean="0">
                <a:solidFill>
                  <a:srgbClr val="FFFFFF"/>
                </a:solidFill>
              </a:rPr>
              <a:t>Tôi tiến hành đào tạo cho ai?</a:t>
            </a:r>
          </a:p>
          <a:p>
            <a:pPr marL="609600" indent="-609600" algn="just" eaLnBrk="1" hangingPunct="1">
              <a:lnSpc>
                <a:spcPct val="80000"/>
              </a:lnSpc>
              <a:buFontTx/>
              <a:buAutoNum type="arabicPeriod"/>
              <a:defRPr/>
            </a:pPr>
            <a:r>
              <a:rPr lang="en-US" sz="2200" i="1" smtClean="0">
                <a:solidFill>
                  <a:srgbClr val="FFFFFF"/>
                </a:solidFill>
              </a:rPr>
              <a:t>Các học viên của tôi đã biết bao nhiêu phần nội dung được đào tạo?</a:t>
            </a:r>
          </a:p>
          <a:p>
            <a:pPr marL="609600" indent="-609600" algn="just" eaLnBrk="1" hangingPunct="1">
              <a:lnSpc>
                <a:spcPct val="80000"/>
              </a:lnSpc>
              <a:buFontTx/>
              <a:buAutoNum type="arabicPeriod"/>
              <a:defRPr/>
            </a:pPr>
            <a:r>
              <a:rPr lang="en-US" sz="2200" i="1" smtClean="0">
                <a:solidFill>
                  <a:srgbClr val="FFFFFF"/>
                </a:solidFill>
              </a:rPr>
              <a:t>Có bao nhiêu người tham gia?</a:t>
            </a:r>
          </a:p>
          <a:p>
            <a:pPr marL="609600" indent="-609600" algn="just" eaLnBrk="1" hangingPunct="1">
              <a:lnSpc>
                <a:spcPct val="80000"/>
              </a:lnSpc>
              <a:buFontTx/>
              <a:buAutoNum type="arabicPeriod"/>
              <a:defRPr/>
            </a:pPr>
            <a:r>
              <a:rPr lang="en-US" sz="2200" i="1" smtClean="0">
                <a:solidFill>
                  <a:srgbClr val="FFFFFF"/>
                </a:solidFill>
              </a:rPr>
              <a:t>Khóa học sẽ được tổ chức ở đâu?</a:t>
            </a:r>
          </a:p>
          <a:p>
            <a:pPr marL="609600" indent="-609600" algn="just" eaLnBrk="1" hangingPunct="1">
              <a:lnSpc>
                <a:spcPct val="80000"/>
              </a:lnSpc>
              <a:buFontTx/>
              <a:buAutoNum type="arabicPeriod"/>
              <a:defRPr/>
            </a:pPr>
            <a:r>
              <a:rPr lang="en-US" sz="2200" i="1" smtClean="0">
                <a:solidFill>
                  <a:srgbClr val="FFFFFF"/>
                </a:solidFill>
              </a:rPr>
              <a:t>Các phương tiện gì đã có sẵn? Được tổ chức chính thức hay không chính thức?</a:t>
            </a:r>
          </a:p>
          <a:p>
            <a:pPr marL="609600" indent="-609600" algn="just" eaLnBrk="1" hangingPunct="1">
              <a:lnSpc>
                <a:spcPct val="80000"/>
              </a:lnSpc>
              <a:buFontTx/>
              <a:buAutoNum type="arabicPeriod"/>
              <a:defRPr/>
            </a:pPr>
            <a:r>
              <a:rPr lang="en-US" sz="2200" i="1" smtClean="0">
                <a:solidFill>
                  <a:srgbClr val="FFFFFF"/>
                </a:solidFill>
              </a:rPr>
              <a:t>Dự kiến thời lượng bao lâu?</a:t>
            </a:r>
          </a:p>
          <a:p>
            <a:pPr marL="609600" indent="-609600" algn="just" eaLnBrk="1" hangingPunct="1">
              <a:lnSpc>
                <a:spcPct val="80000"/>
              </a:lnSpc>
              <a:buFontTx/>
              <a:buAutoNum type="arabicPeriod"/>
              <a:defRPr/>
            </a:pPr>
            <a:r>
              <a:rPr lang="en-US" sz="2200" i="1" smtClean="0">
                <a:solidFill>
                  <a:srgbClr val="FFFFFF"/>
                </a:solidFill>
              </a:rPr>
              <a:t>Được thực hiện với ngân sách nào?</a:t>
            </a:r>
          </a:p>
          <a:p>
            <a:pPr marL="609600" indent="-609600" algn="just" eaLnBrk="1" hangingPunct="1">
              <a:lnSpc>
                <a:spcPct val="80000"/>
              </a:lnSpc>
              <a:buFontTx/>
              <a:buAutoNum type="arabicPeriod"/>
              <a:defRPr/>
            </a:pPr>
            <a:r>
              <a:rPr lang="en-US" sz="2200" i="1" smtClean="0">
                <a:solidFill>
                  <a:srgbClr val="FFFFFF"/>
                </a:solidFill>
              </a:rPr>
              <a:t>Các thông tin gì cần phải nghiên cứu và thu lượm?</a:t>
            </a:r>
          </a:p>
          <a:p>
            <a:pPr marL="609600" indent="-609600" algn="just" eaLnBrk="1" hangingPunct="1">
              <a:lnSpc>
                <a:spcPct val="80000"/>
              </a:lnSpc>
              <a:buFontTx/>
              <a:buAutoNum type="arabicPeriod"/>
              <a:defRPr/>
            </a:pPr>
            <a:r>
              <a:rPr lang="en-US" sz="2200" i="1" smtClean="0">
                <a:solidFill>
                  <a:srgbClr val="FFFFFF"/>
                </a:solidFill>
              </a:rPr>
              <a:t>Có cần chuyên gia nào cung cấp thông tin hỗ trợ  hay không?</a:t>
            </a:r>
          </a:p>
          <a:p>
            <a:pPr marL="609600" indent="-609600" algn="just" eaLnBrk="1" hangingPunct="1">
              <a:lnSpc>
                <a:spcPct val="80000"/>
              </a:lnSpc>
              <a:buFontTx/>
              <a:buAutoNum type="arabicPeriod"/>
              <a:defRPr/>
            </a:pPr>
            <a:r>
              <a:rPr lang="en-US" sz="2200" i="1" smtClean="0">
                <a:solidFill>
                  <a:srgbClr val="FFFFFF"/>
                </a:solidFill>
              </a:rPr>
              <a:t>Các thiết bị trực quan gì có thể cần sử dụng?</a:t>
            </a:r>
          </a:p>
          <a:p>
            <a:pPr marL="609600" indent="-609600" algn="just" eaLnBrk="1" hangingPunct="1">
              <a:lnSpc>
                <a:spcPct val="80000"/>
              </a:lnSpc>
              <a:buFontTx/>
              <a:buAutoNum type="arabicPeriod"/>
              <a:defRPr/>
            </a:pPr>
            <a:r>
              <a:rPr lang="en-US" sz="2200" i="1" smtClean="0">
                <a:solidFill>
                  <a:srgbClr val="FFFFFF"/>
                </a:solidFill>
              </a:rPr>
              <a:t>Các câu hỏi có thể được hỏi?</a:t>
            </a:r>
          </a:p>
          <a:p>
            <a:pPr marL="609600" indent="-609600" algn="just" eaLnBrk="1" hangingPunct="1">
              <a:lnSpc>
                <a:spcPct val="80000"/>
              </a:lnSpc>
              <a:buFontTx/>
              <a:buAutoNum type="arabicPeriod"/>
              <a:defRPr/>
            </a:pPr>
            <a:endParaRPr lang="en-US" sz="2200" i="1" smtClean="0">
              <a:solidFill>
                <a:srgbClr val="FFFFFF"/>
              </a:solidFill>
            </a:endParaRPr>
          </a:p>
        </p:txBody>
      </p:sp>
    </p:spTree>
  </p:cSld>
  <p:clrMapOvr>
    <a:masterClrMapping/>
  </p:clrMapOvr>
  <p:transition spd="slow">
    <p:checke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1905000" y="274638"/>
            <a:ext cx="6781800" cy="487362"/>
          </a:xfrm>
        </p:spPr>
        <p:txBody>
          <a:bodyPr/>
          <a:lstStyle/>
          <a:p>
            <a:pPr eaLnBrk="1" hangingPunct="1">
              <a:defRPr/>
            </a:pPr>
            <a:r>
              <a:rPr lang="en-US" sz="3600" smtClean="0">
                <a:solidFill>
                  <a:srgbClr val="FFFF00"/>
                </a:solidFill>
              </a:rPr>
              <a:t>b. Giai đoạn giới thiệu</a:t>
            </a:r>
          </a:p>
        </p:txBody>
      </p:sp>
      <p:sp>
        <p:nvSpPr>
          <p:cNvPr id="39939" name="Rectangle 3"/>
          <p:cNvSpPr>
            <a:spLocks noGrp="1" noChangeArrowheads="1"/>
          </p:cNvSpPr>
          <p:nvPr>
            <p:ph idx="1"/>
          </p:nvPr>
        </p:nvSpPr>
        <p:spPr>
          <a:xfrm>
            <a:off x="457200" y="990600"/>
            <a:ext cx="8229600" cy="5562600"/>
          </a:xfrm>
          <a:ln>
            <a:solidFill>
              <a:schemeClr val="accent2"/>
            </a:solidFill>
          </a:ln>
        </p:spPr>
        <p:txBody>
          <a:bodyPr/>
          <a:lstStyle/>
          <a:p>
            <a:pPr marL="609600" indent="-609600" algn="just" eaLnBrk="1" hangingPunct="1">
              <a:lnSpc>
                <a:spcPct val="80000"/>
              </a:lnSpc>
              <a:defRPr/>
            </a:pPr>
            <a:r>
              <a:rPr lang="en-US" sz="2000" smtClean="0">
                <a:solidFill>
                  <a:srgbClr val="FFFFFF"/>
                </a:solidFill>
              </a:rPr>
              <a:t>Sẽ là lãng phí thời gian dạy học viên bất kể là thứ gì trước khi anh chưa chắc chắn rằng trong đầu họ có thể tiếp thu và sẵn sàng cho việc học. Một chương trình học chỉ có thể hiệu quả nếu nó được giới thiệu thích hợp: phần đầu tiên của khóa học được gọi là phần giới thiệu. Phần này có 5 yếu tố được gọi là INTRO</a:t>
            </a:r>
          </a:p>
          <a:p>
            <a:pPr marL="609600" indent="-609600" algn="just" eaLnBrk="1" hangingPunct="1">
              <a:lnSpc>
                <a:spcPct val="80000"/>
              </a:lnSpc>
              <a:buFontTx/>
              <a:buNone/>
              <a:defRPr/>
            </a:pPr>
            <a:endParaRPr lang="en-US" sz="2000" smtClean="0">
              <a:solidFill>
                <a:srgbClr val="FFFFFF"/>
              </a:solidFill>
            </a:endParaRPr>
          </a:p>
          <a:p>
            <a:pPr marL="609600" indent="-609600" algn="just" eaLnBrk="1" hangingPunct="1">
              <a:lnSpc>
                <a:spcPct val="80000"/>
              </a:lnSpc>
              <a:buFontTx/>
              <a:buAutoNum type="arabicPeriod"/>
              <a:defRPr/>
            </a:pPr>
            <a:r>
              <a:rPr lang="en-US" sz="2200" b="1" smtClean="0">
                <a:solidFill>
                  <a:srgbClr val="FFFFFF"/>
                </a:solidFill>
              </a:rPr>
              <a:t>Thích thú</a:t>
            </a:r>
            <a:r>
              <a:rPr lang="en-US" sz="2200" smtClean="0">
                <a:solidFill>
                  <a:srgbClr val="FFFFFF"/>
                </a:solidFill>
              </a:rPr>
              <a:t> </a:t>
            </a:r>
            <a:r>
              <a:rPr lang="en-US" sz="2200" i="1" smtClean="0">
                <a:solidFill>
                  <a:srgbClr val="FFFFFF"/>
                </a:solidFill>
              </a:rPr>
              <a:t>(Interest):</a:t>
            </a:r>
            <a:r>
              <a:rPr lang="en-US" sz="2200" smtClean="0">
                <a:solidFill>
                  <a:srgbClr val="FFFFFF"/>
                </a:solidFill>
              </a:rPr>
              <a:t> giành được sự thích thú và sự quan tâm của học viên bằng cách:</a:t>
            </a:r>
          </a:p>
          <a:p>
            <a:pPr marL="609600" indent="-609600" algn="just" eaLnBrk="1" hangingPunct="1">
              <a:lnSpc>
                <a:spcPct val="80000"/>
              </a:lnSpc>
              <a:defRPr/>
            </a:pPr>
            <a:r>
              <a:rPr lang="en-US" sz="2200" i="1" smtClean="0">
                <a:solidFill>
                  <a:srgbClr val="FFFFFF"/>
                </a:solidFill>
              </a:rPr>
              <a:t>Cho họ xem 1 bức tranh, một mô hình, sơ đồ hay thiết bị</a:t>
            </a:r>
          </a:p>
          <a:p>
            <a:pPr marL="609600" indent="-609600" algn="just" eaLnBrk="1" hangingPunct="1">
              <a:lnSpc>
                <a:spcPct val="80000"/>
              </a:lnSpc>
              <a:defRPr/>
            </a:pPr>
            <a:r>
              <a:rPr lang="en-US" sz="2200" i="1" smtClean="0">
                <a:solidFill>
                  <a:srgbClr val="FFFFFF"/>
                </a:solidFill>
              </a:rPr>
              <a:t>Đưa ra 1 câu hỏi mở</a:t>
            </a:r>
          </a:p>
          <a:p>
            <a:pPr marL="609600" indent="-609600" algn="just" eaLnBrk="1" hangingPunct="1">
              <a:lnSpc>
                <a:spcPct val="80000"/>
              </a:lnSpc>
              <a:defRPr/>
            </a:pPr>
            <a:r>
              <a:rPr lang="en-US" sz="2200" i="1" smtClean="0">
                <a:solidFill>
                  <a:srgbClr val="FFFFFF"/>
                </a:solidFill>
              </a:rPr>
              <a:t>Kể lại câu chuyện của một nhân viên</a:t>
            </a:r>
          </a:p>
          <a:p>
            <a:pPr marL="609600" indent="-609600" algn="just" eaLnBrk="1" hangingPunct="1">
              <a:lnSpc>
                <a:spcPct val="80000"/>
              </a:lnSpc>
              <a:defRPr/>
            </a:pPr>
            <a:r>
              <a:rPr lang="en-US" sz="2200" i="1" smtClean="0">
                <a:solidFill>
                  <a:srgbClr val="FFFFFF"/>
                </a:solidFill>
              </a:rPr>
              <a:t>Liên hệ tới kinh nghiệm của một cá nhân</a:t>
            </a:r>
          </a:p>
          <a:p>
            <a:pPr marL="609600" indent="-609600" algn="just" eaLnBrk="1" hangingPunct="1">
              <a:lnSpc>
                <a:spcPct val="80000"/>
              </a:lnSpc>
              <a:defRPr/>
            </a:pPr>
            <a:r>
              <a:rPr lang="en-US" sz="2200" i="1" smtClean="0">
                <a:solidFill>
                  <a:srgbClr val="FFFFFF"/>
                </a:solidFill>
              </a:rPr>
              <a:t>Liên hệ tới một đề tài nào đó đang được mọi người quan tâm</a:t>
            </a:r>
          </a:p>
          <a:p>
            <a:pPr marL="609600" indent="-609600" algn="just" eaLnBrk="1" hangingPunct="1">
              <a:lnSpc>
                <a:spcPct val="80000"/>
              </a:lnSpc>
              <a:defRPr/>
            </a:pPr>
            <a:r>
              <a:rPr lang="en-US" sz="2200" i="1" smtClean="0">
                <a:solidFill>
                  <a:srgbClr val="FFFFFF"/>
                </a:solidFill>
              </a:rPr>
              <a:t>Đưa ra những thông tin thú vị về số liệu thống kê; lịch sử hoặc địa lý</a:t>
            </a:r>
          </a:p>
          <a:p>
            <a:pPr marL="609600" indent="-609600" algn="just" eaLnBrk="1" hangingPunct="1">
              <a:lnSpc>
                <a:spcPct val="80000"/>
              </a:lnSpc>
              <a:defRPr/>
            </a:pPr>
            <a:r>
              <a:rPr lang="en-US" sz="2200" i="1" smtClean="0">
                <a:solidFill>
                  <a:srgbClr val="FFFFFF"/>
                </a:solidFill>
              </a:rPr>
              <a:t>Kể một câu chuyện hài ước theo cách mà nó liên quan đến khóa học và các học viên</a:t>
            </a:r>
          </a:p>
          <a:p>
            <a:pPr marL="609600" indent="-609600" algn="just" eaLnBrk="1" hangingPunct="1">
              <a:lnSpc>
                <a:spcPct val="80000"/>
              </a:lnSpc>
              <a:buFontTx/>
              <a:buNone/>
              <a:defRPr/>
            </a:pPr>
            <a:endParaRPr lang="en-US" sz="2200" i="1" smtClean="0">
              <a:solidFill>
                <a:srgbClr val="FFFFFF"/>
              </a:solidFill>
            </a:endParaRPr>
          </a:p>
        </p:txBody>
      </p:sp>
    </p:spTree>
  </p:cSld>
  <p:clrMapOvr>
    <a:masterClrMapping/>
  </p:clrMapOvr>
  <p:transition spd="slow">
    <p:checke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3"/>
          <p:cNvSpPr>
            <a:spLocks noGrp="1" noChangeArrowheads="1"/>
          </p:cNvSpPr>
          <p:nvPr>
            <p:ph idx="1"/>
          </p:nvPr>
        </p:nvSpPr>
        <p:spPr>
          <a:xfrm>
            <a:off x="457200" y="1143000"/>
            <a:ext cx="8229600" cy="4983163"/>
          </a:xfrm>
          <a:ln>
            <a:solidFill>
              <a:schemeClr val="accent2"/>
            </a:solidFill>
          </a:ln>
        </p:spPr>
        <p:txBody>
          <a:bodyPr/>
          <a:lstStyle/>
          <a:p>
            <a:pPr eaLnBrk="1" hangingPunct="1">
              <a:buFontTx/>
              <a:buNone/>
              <a:defRPr/>
            </a:pPr>
            <a:endParaRPr lang="en-US" sz="2200" b="1" dirty="0" smtClean="0">
              <a:solidFill>
                <a:srgbClr val="FFFFFF"/>
              </a:solidFill>
            </a:endParaRPr>
          </a:p>
          <a:p>
            <a:pPr eaLnBrk="1" hangingPunct="1">
              <a:lnSpc>
                <a:spcPct val="150000"/>
              </a:lnSpc>
              <a:buFontTx/>
              <a:buNone/>
              <a:defRPr/>
            </a:pPr>
            <a:r>
              <a:rPr lang="en-US" sz="2200" b="1" dirty="0" smtClean="0">
                <a:solidFill>
                  <a:srgbClr val="FFFFFF"/>
                </a:solidFill>
              </a:rPr>
              <a:t>2.</a:t>
            </a:r>
            <a:r>
              <a:rPr lang="en-US" sz="2200" dirty="0" smtClean="0">
                <a:solidFill>
                  <a:srgbClr val="FFFFFF"/>
                </a:solidFill>
              </a:rPr>
              <a:t> </a:t>
            </a:r>
            <a:r>
              <a:rPr lang="en-US" sz="2200" b="1" dirty="0" err="1" smtClean="0">
                <a:solidFill>
                  <a:srgbClr val="FFFFFF"/>
                </a:solidFill>
              </a:rPr>
              <a:t>Nhu</a:t>
            </a:r>
            <a:r>
              <a:rPr lang="en-US" sz="2200" b="1" dirty="0" smtClean="0">
                <a:solidFill>
                  <a:srgbClr val="FFFFFF"/>
                </a:solidFill>
              </a:rPr>
              <a:t> </a:t>
            </a:r>
            <a:r>
              <a:rPr lang="en-US" sz="2200" b="1" dirty="0" err="1" smtClean="0">
                <a:solidFill>
                  <a:srgbClr val="FFFFFF"/>
                </a:solidFill>
              </a:rPr>
              <a:t>cầu</a:t>
            </a:r>
            <a:r>
              <a:rPr lang="en-US" sz="2200" dirty="0" smtClean="0">
                <a:solidFill>
                  <a:srgbClr val="FFFFFF"/>
                </a:solidFill>
              </a:rPr>
              <a:t> </a:t>
            </a:r>
            <a:r>
              <a:rPr lang="en-US" sz="2200" i="1" dirty="0" smtClean="0">
                <a:solidFill>
                  <a:srgbClr val="FFFFFF"/>
                </a:solidFill>
              </a:rPr>
              <a:t>(Need):</a:t>
            </a:r>
          </a:p>
          <a:p>
            <a:pPr eaLnBrk="1" hangingPunct="1">
              <a:lnSpc>
                <a:spcPct val="150000"/>
              </a:lnSpc>
              <a:defRPr/>
            </a:pPr>
            <a:r>
              <a:rPr lang="en-US" sz="2200" i="1" dirty="0" err="1" smtClean="0">
                <a:solidFill>
                  <a:srgbClr val="FFFFFF"/>
                </a:solidFill>
              </a:rPr>
              <a:t>Làm</a:t>
            </a:r>
            <a:r>
              <a:rPr lang="en-US" sz="2200" i="1" dirty="0" smtClean="0">
                <a:solidFill>
                  <a:srgbClr val="FFFFFF"/>
                </a:solidFill>
              </a:rPr>
              <a:t> </a:t>
            </a:r>
            <a:r>
              <a:rPr lang="en-US" sz="2200" i="1" dirty="0" err="1" smtClean="0">
                <a:solidFill>
                  <a:srgbClr val="FFFFFF"/>
                </a:solidFill>
              </a:rPr>
              <a:t>rõ</a:t>
            </a:r>
            <a:r>
              <a:rPr lang="en-US" sz="2200" i="1" dirty="0" smtClean="0">
                <a:solidFill>
                  <a:srgbClr val="FFFFFF"/>
                </a:solidFill>
              </a:rPr>
              <a:t> </a:t>
            </a:r>
            <a:r>
              <a:rPr lang="en-US" sz="2200" i="1" dirty="0" err="1" smtClean="0">
                <a:solidFill>
                  <a:srgbClr val="FFFFFF"/>
                </a:solidFill>
              </a:rPr>
              <a:t>cho</a:t>
            </a:r>
            <a:r>
              <a:rPr lang="en-US" sz="2200" i="1" dirty="0" smtClean="0">
                <a:solidFill>
                  <a:srgbClr val="FFFFFF"/>
                </a:solidFill>
              </a:rPr>
              <a:t> </a:t>
            </a:r>
            <a:r>
              <a:rPr lang="en-US" sz="2200" i="1" dirty="0" err="1" smtClean="0">
                <a:solidFill>
                  <a:srgbClr val="FFFFFF"/>
                </a:solidFill>
              </a:rPr>
              <a:t>học</a:t>
            </a:r>
            <a:r>
              <a:rPr lang="en-US" sz="2200" i="1" dirty="0" smtClean="0">
                <a:solidFill>
                  <a:srgbClr val="FFFFFF"/>
                </a:solidFill>
              </a:rPr>
              <a:t> </a:t>
            </a:r>
            <a:r>
              <a:rPr lang="en-US" sz="2200" i="1" dirty="0" err="1" smtClean="0">
                <a:solidFill>
                  <a:srgbClr val="FFFFFF"/>
                </a:solidFill>
              </a:rPr>
              <a:t>viên</a:t>
            </a:r>
            <a:r>
              <a:rPr lang="en-US" sz="2200" i="1" dirty="0" smtClean="0">
                <a:solidFill>
                  <a:srgbClr val="FFFFFF"/>
                </a:solidFill>
              </a:rPr>
              <a:t> </a:t>
            </a:r>
            <a:r>
              <a:rPr lang="en-US" sz="2200" i="1" dirty="0" err="1" smtClean="0">
                <a:solidFill>
                  <a:srgbClr val="FFFFFF"/>
                </a:solidFill>
              </a:rPr>
              <a:t>thấy</a:t>
            </a:r>
            <a:r>
              <a:rPr lang="en-US" sz="2200" i="1" dirty="0" smtClean="0">
                <a:solidFill>
                  <a:srgbClr val="FFFFFF"/>
                </a:solidFill>
              </a:rPr>
              <a:t> </a:t>
            </a:r>
            <a:r>
              <a:rPr lang="en-US" sz="2200" i="1" dirty="0" err="1" smtClean="0">
                <a:solidFill>
                  <a:srgbClr val="FFFFFF"/>
                </a:solidFill>
              </a:rPr>
              <a:t>nhu</a:t>
            </a:r>
            <a:r>
              <a:rPr lang="en-US" sz="2200" i="1" dirty="0" smtClean="0">
                <a:solidFill>
                  <a:srgbClr val="FFFFFF"/>
                </a:solidFill>
              </a:rPr>
              <a:t> </a:t>
            </a:r>
            <a:r>
              <a:rPr lang="en-US" sz="2200" i="1" dirty="0" err="1" smtClean="0">
                <a:solidFill>
                  <a:srgbClr val="FFFFFF"/>
                </a:solidFill>
              </a:rPr>
              <a:t>cầu</a:t>
            </a:r>
            <a:r>
              <a:rPr lang="en-US" sz="2200" i="1" dirty="0" smtClean="0">
                <a:solidFill>
                  <a:srgbClr val="FFFFFF"/>
                </a:solidFill>
              </a:rPr>
              <a:t> </a:t>
            </a:r>
            <a:r>
              <a:rPr lang="en-US" sz="2200" i="1" dirty="0" err="1" smtClean="0">
                <a:solidFill>
                  <a:srgbClr val="FFFFFF"/>
                </a:solidFill>
              </a:rPr>
              <a:t>của</a:t>
            </a:r>
            <a:r>
              <a:rPr lang="en-US" sz="2200" i="1" dirty="0" smtClean="0">
                <a:solidFill>
                  <a:srgbClr val="FFFFFF"/>
                </a:solidFill>
              </a:rPr>
              <a:t> </a:t>
            </a:r>
            <a:r>
              <a:rPr lang="en-US" sz="2200" i="1" dirty="0" err="1" smtClean="0">
                <a:solidFill>
                  <a:srgbClr val="FFFFFF"/>
                </a:solidFill>
              </a:rPr>
              <a:t>họ</a:t>
            </a:r>
            <a:r>
              <a:rPr lang="en-US" sz="2200" i="1" dirty="0" smtClean="0">
                <a:solidFill>
                  <a:srgbClr val="FFFFFF"/>
                </a:solidFill>
              </a:rPr>
              <a:t> </a:t>
            </a:r>
            <a:r>
              <a:rPr lang="en-US" sz="2200" i="1" dirty="0" err="1" smtClean="0">
                <a:solidFill>
                  <a:srgbClr val="FFFFFF"/>
                </a:solidFill>
              </a:rPr>
              <a:t>đối</a:t>
            </a:r>
            <a:r>
              <a:rPr lang="en-US" sz="2200" i="1" dirty="0" smtClean="0">
                <a:solidFill>
                  <a:srgbClr val="FFFFFF"/>
                </a:solidFill>
              </a:rPr>
              <a:t> </a:t>
            </a:r>
            <a:r>
              <a:rPr lang="en-US" sz="2200" i="1" dirty="0" err="1" smtClean="0">
                <a:solidFill>
                  <a:srgbClr val="FFFFFF"/>
                </a:solidFill>
              </a:rPr>
              <a:t>với</a:t>
            </a:r>
            <a:r>
              <a:rPr lang="en-US" sz="2200" i="1" dirty="0" smtClean="0">
                <a:solidFill>
                  <a:srgbClr val="FFFFFF"/>
                </a:solidFill>
              </a:rPr>
              <a:t> </a:t>
            </a:r>
            <a:r>
              <a:rPr lang="en-US" sz="2200" i="1" dirty="0" err="1" smtClean="0">
                <a:solidFill>
                  <a:srgbClr val="FFFFFF"/>
                </a:solidFill>
              </a:rPr>
              <a:t>việc</a:t>
            </a:r>
            <a:r>
              <a:rPr lang="en-US" sz="2200" i="1" dirty="0" smtClean="0">
                <a:solidFill>
                  <a:srgbClr val="FFFFFF"/>
                </a:solidFill>
              </a:rPr>
              <a:t> </a:t>
            </a:r>
            <a:r>
              <a:rPr lang="en-US" sz="2200" i="1" dirty="0" err="1" smtClean="0">
                <a:solidFill>
                  <a:srgbClr val="FFFFFF"/>
                </a:solidFill>
              </a:rPr>
              <a:t>học</a:t>
            </a:r>
            <a:endParaRPr lang="en-US" sz="2200" i="1" dirty="0" smtClean="0">
              <a:solidFill>
                <a:srgbClr val="FFFFFF"/>
              </a:solidFill>
            </a:endParaRPr>
          </a:p>
          <a:p>
            <a:pPr eaLnBrk="1" hangingPunct="1">
              <a:lnSpc>
                <a:spcPct val="150000"/>
              </a:lnSpc>
              <a:defRPr/>
            </a:pPr>
            <a:r>
              <a:rPr lang="en-US" sz="2200" i="1" dirty="0" err="1" smtClean="0">
                <a:solidFill>
                  <a:srgbClr val="FFFFFF"/>
                </a:solidFill>
              </a:rPr>
              <a:t>Nó</a:t>
            </a:r>
            <a:r>
              <a:rPr lang="en-US" sz="2200" i="1" dirty="0" smtClean="0">
                <a:solidFill>
                  <a:srgbClr val="FFFFFF"/>
                </a:solidFill>
              </a:rPr>
              <a:t> </a:t>
            </a:r>
            <a:r>
              <a:rPr lang="en-US" sz="2200" i="1" dirty="0" err="1" smtClean="0">
                <a:solidFill>
                  <a:srgbClr val="FFFFFF"/>
                </a:solidFill>
              </a:rPr>
              <a:t>sẽ</a:t>
            </a:r>
            <a:r>
              <a:rPr lang="en-US" sz="2200" i="1" dirty="0" smtClean="0">
                <a:solidFill>
                  <a:srgbClr val="FFFFFF"/>
                </a:solidFill>
              </a:rPr>
              <a:t> </a:t>
            </a:r>
            <a:r>
              <a:rPr lang="en-US" sz="2200" i="1" dirty="0" err="1" smtClean="0">
                <a:solidFill>
                  <a:srgbClr val="FFFFFF"/>
                </a:solidFill>
              </a:rPr>
              <a:t>giúp</a:t>
            </a:r>
            <a:r>
              <a:rPr lang="en-US" sz="2200" i="1" dirty="0" smtClean="0">
                <a:solidFill>
                  <a:srgbClr val="FFFFFF"/>
                </a:solidFill>
              </a:rPr>
              <a:t> </a:t>
            </a:r>
            <a:r>
              <a:rPr lang="en-US" sz="2200" i="1" dirty="0" err="1" smtClean="0">
                <a:solidFill>
                  <a:srgbClr val="FFFFFF"/>
                </a:solidFill>
              </a:rPr>
              <a:t>họ</a:t>
            </a:r>
            <a:r>
              <a:rPr lang="en-US" sz="2200" i="1" dirty="0" smtClean="0">
                <a:solidFill>
                  <a:srgbClr val="FFFFFF"/>
                </a:solidFill>
              </a:rPr>
              <a:t> </a:t>
            </a:r>
            <a:r>
              <a:rPr lang="en-US" sz="2200" i="1" dirty="0" err="1" smtClean="0">
                <a:solidFill>
                  <a:srgbClr val="FFFFFF"/>
                </a:solidFill>
              </a:rPr>
              <a:t>như</a:t>
            </a:r>
            <a:r>
              <a:rPr lang="en-US" sz="2200" i="1" dirty="0" smtClean="0">
                <a:solidFill>
                  <a:srgbClr val="FFFFFF"/>
                </a:solidFill>
              </a:rPr>
              <a:t> </a:t>
            </a:r>
            <a:r>
              <a:rPr lang="en-US" sz="2200" i="1" dirty="0" err="1" smtClean="0">
                <a:solidFill>
                  <a:srgbClr val="FFFFFF"/>
                </a:solidFill>
              </a:rPr>
              <a:t>thế</a:t>
            </a:r>
            <a:r>
              <a:rPr lang="en-US" sz="2200" i="1" dirty="0" smtClean="0">
                <a:solidFill>
                  <a:srgbClr val="FFFFFF"/>
                </a:solidFill>
              </a:rPr>
              <a:t> </a:t>
            </a:r>
            <a:r>
              <a:rPr lang="en-US" sz="2200" i="1" dirty="0" err="1" smtClean="0">
                <a:solidFill>
                  <a:srgbClr val="FFFFFF"/>
                </a:solidFill>
              </a:rPr>
              <a:t>nào</a:t>
            </a:r>
            <a:r>
              <a:rPr lang="en-US" sz="2200" i="1" dirty="0" smtClean="0">
                <a:solidFill>
                  <a:srgbClr val="FFFFFF"/>
                </a:solidFill>
              </a:rPr>
              <a:t> </a:t>
            </a:r>
            <a:r>
              <a:rPr lang="en-US" sz="2200" i="1" dirty="0" err="1" smtClean="0">
                <a:solidFill>
                  <a:srgbClr val="FFFFFF"/>
                </a:solidFill>
              </a:rPr>
              <a:t>trong</a:t>
            </a:r>
            <a:r>
              <a:rPr lang="en-US" sz="2200" i="1" dirty="0" smtClean="0">
                <a:solidFill>
                  <a:srgbClr val="FFFFFF"/>
                </a:solidFill>
              </a:rPr>
              <a:t> </a:t>
            </a:r>
            <a:r>
              <a:rPr lang="en-US" sz="2200" i="1" dirty="0" err="1" smtClean="0">
                <a:solidFill>
                  <a:srgbClr val="FFFFFF"/>
                </a:solidFill>
              </a:rPr>
              <a:t>công</a:t>
            </a:r>
            <a:r>
              <a:rPr lang="en-US" sz="2200" i="1" dirty="0" smtClean="0">
                <a:solidFill>
                  <a:srgbClr val="FFFFFF"/>
                </a:solidFill>
              </a:rPr>
              <a:t> </a:t>
            </a:r>
            <a:r>
              <a:rPr lang="en-US" sz="2200" i="1" dirty="0" err="1" smtClean="0">
                <a:solidFill>
                  <a:srgbClr val="FFFFFF"/>
                </a:solidFill>
              </a:rPr>
              <a:t>việc</a:t>
            </a:r>
            <a:r>
              <a:rPr lang="en-US" sz="2200" i="1" dirty="0" smtClean="0">
                <a:solidFill>
                  <a:srgbClr val="FFFFFF"/>
                </a:solidFill>
              </a:rPr>
              <a:t> </a:t>
            </a:r>
            <a:r>
              <a:rPr lang="en-US" sz="2200" i="1" dirty="0" err="1" smtClean="0">
                <a:solidFill>
                  <a:srgbClr val="FFFFFF"/>
                </a:solidFill>
              </a:rPr>
              <a:t>hoặc</a:t>
            </a:r>
            <a:r>
              <a:rPr lang="en-US" sz="2200" i="1" dirty="0" smtClean="0">
                <a:solidFill>
                  <a:srgbClr val="FFFFFF"/>
                </a:solidFill>
              </a:rPr>
              <a:t> </a:t>
            </a:r>
            <a:r>
              <a:rPr lang="en-US" sz="2200" i="1" dirty="0" err="1" smtClean="0">
                <a:solidFill>
                  <a:srgbClr val="FFFFFF"/>
                </a:solidFill>
              </a:rPr>
              <a:t>các</a:t>
            </a:r>
            <a:r>
              <a:rPr lang="en-US" sz="2200" i="1" dirty="0" smtClean="0">
                <a:solidFill>
                  <a:srgbClr val="FFFFFF"/>
                </a:solidFill>
              </a:rPr>
              <a:t> </a:t>
            </a:r>
            <a:r>
              <a:rPr lang="en-US" sz="2200" i="1" dirty="0" err="1" smtClean="0">
                <a:solidFill>
                  <a:srgbClr val="FFFFFF"/>
                </a:solidFill>
              </a:rPr>
              <a:t>kỳ</a:t>
            </a:r>
            <a:r>
              <a:rPr lang="en-US" sz="2200" i="1" dirty="0" smtClean="0">
                <a:solidFill>
                  <a:srgbClr val="FFFFFF"/>
                </a:solidFill>
              </a:rPr>
              <a:t> </a:t>
            </a:r>
            <a:r>
              <a:rPr lang="en-US" sz="2200" i="1" dirty="0" err="1" smtClean="0">
                <a:solidFill>
                  <a:srgbClr val="FFFFFF"/>
                </a:solidFill>
              </a:rPr>
              <a:t>thi</a:t>
            </a:r>
            <a:endParaRPr lang="en-US" sz="2200" i="1" dirty="0" smtClean="0">
              <a:solidFill>
                <a:srgbClr val="FFFFFF"/>
              </a:solidFill>
            </a:endParaRPr>
          </a:p>
          <a:p>
            <a:pPr eaLnBrk="1" hangingPunct="1">
              <a:lnSpc>
                <a:spcPct val="150000"/>
              </a:lnSpc>
              <a:defRPr/>
            </a:pPr>
            <a:r>
              <a:rPr lang="en-US" sz="2200" i="1" dirty="0" err="1" smtClean="0">
                <a:solidFill>
                  <a:srgbClr val="FFFFFF"/>
                </a:solidFill>
              </a:rPr>
              <a:t>Nó</a:t>
            </a:r>
            <a:r>
              <a:rPr lang="en-US" sz="2200" i="1" dirty="0" smtClean="0">
                <a:solidFill>
                  <a:srgbClr val="FFFFFF"/>
                </a:solidFill>
              </a:rPr>
              <a:t> </a:t>
            </a:r>
            <a:r>
              <a:rPr lang="en-US" sz="2200" i="1" dirty="0" err="1" smtClean="0">
                <a:solidFill>
                  <a:srgbClr val="FFFFFF"/>
                </a:solidFill>
              </a:rPr>
              <a:t>có</a:t>
            </a:r>
            <a:r>
              <a:rPr lang="en-US" sz="2200" i="1" dirty="0" smtClean="0">
                <a:solidFill>
                  <a:srgbClr val="FFFFFF"/>
                </a:solidFill>
              </a:rPr>
              <a:t> </a:t>
            </a:r>
            <a:r>
              <a:rPr lang="en-US" sz="2200" i="1" dirty="0" err="1" smtClean="0">
                <a:solidFill>
                  <a:srgbClr val="FFFFFF"/>
                </a:solidFill>
              </a:rPr>
              <a:t>thể</a:t>
            </a:r>
            <a:r>
              <a:rPr lang="en-US" sz="2200" i="1" dirty="0" smtClean="0">
                <a:solidFill>
                  <a:srgbClr val="FFFFFF"/>
                </a:solidFill>
              </a:rPr>
              <a:t> </a:t>
            </a:r>
            <a:r>
              <a:rPr lang="en-US" sz="2200" i="1" dirty="0" err="1" smtClean="0">
                <a:solidFill>
                  <a:srgbClr val="FFFFFF"/>
                </a:solidFill>
              </a:rPr>
              <a:t>dẫn</a:t>
            </a:r>
            <a:r>
              <a:rPr lang="en-US" sz="2200" i="1" dirty="0" smtClean="0">
                <a:solidFill>
                  <a:srgbClr val="FFFFFF"/>
                </a:solidFill>
              </a:rPr>
              <a:t> </a:t>
            </a:r>
            <a:r>
              <a:rPr lang="en-US" sz="2200" i="1" dirty="0" err="1" smtClean="0">
                <a:solidFill>
                  <a:srgbClr val="FFFFFF"/>
                </a:solidFill>
              </a:rPr>
              <a:t>họ</a:t>
            </a:r>
            <a:r>
              <a:rPr lang="en-US" sz="2200" i="1" dirty="0" smtClean="0">
                <a:solidFill>
                  <a:srgbClr val="FFFFFF"/>
                </a:solidFill>
              </a:rPr>
              <a:t> </a:t>
            </a:r>
            <a:r>
              <a:rPr lang="en-US" sz="2200" i="1" dirty="0" err="1" smtClean="0">
                <a:solidFill>
                  <a:srgbClr val="FFFFFF"/>
                </a:solidFill>
              </a:rPr>
              <a:t>đến</a:t>
            </a:r>
            <a:r>
              <a:rPr lang="en-US" sz="2200" i="1" dirty="0" smtClean="0">
                <a:solidFill>
                  <a:srgbClr val="FFFFFF"/>
                </a:solidFill>
              </a:rPr>
              <a:t> </a:t>
            </a:r>
            <a:r>
              <a:rPr lang="en-US" sz="2200" i="1" dirty="0" err="1" smtClean="0">
                <a:solidFill>
                  <a:srgbClr val="FFFFFF"/>
                </a:solidFill>
              </a:rPr>
              <a:t>chỗ</a:t>
            </a:r>
            <a:r>
              <a:rPr lang="en-US" sz="2200" i="1" dirty="0" smtClean="0">
                <a:solidFill>
                  <a:srgbClr val="FFFFFF"/>
                </a:solidFill>
              </a:rPr>
              <a:t> </a:t>
            </a:r>
            <a:r>
              <a:rPr lang="en-US" sz="2200" i="1" dirty="0" err="1" smtClean="0">
                <a:solidFill>
                  <a:srgbClr val="FFFFFF"/>
                </a:solidFill>
              </a:rPr>
              <a:t>được</a:t>
            </a:r>
            <a:r>
              <a:rPr lang="en-US" sz="2200" i="1" dirty="0" smtClean="0">
                <a:solidFill>
                  <a:srgbClr val="FFFFFF"/>
                </a:solidFill>
              </a:rPr>
              <a:t> </a:t>
            </a:r>
            <a:r>
              <a:rPr lang="en-US" sz="2200" i="1" dirty="0" err="1" smtClean="0">
                <a:solidFill>
                  <a:srgbClr val="FFFFFF"/>
                </a:solidFill>
              </a:rPr>
              <a:t>tăng</a:t>
            </a:r>
            <a:r>
              <a:rPr lang="en-US" sz="2200" i="1" dirty="0" smtClean="0">
                <a:solidFill>
                  <a:srgbClr val="FFFFFF"/>
                </a:solidFill>
              </a:rPr>
              <a:t> </a:t>
            </a:r>
            <a:r>
              <a:rPr lang="en-US" sz="2200" i="1" dirty="0" err="1" smtClean="0">
                <a:solidFill>
                  <a:srgbClr val="FFFFFF"/>
                </a:solidFill>
              </a:rPr>
              <a:t>lương</a:t>
            </a:r>
            <a:r>
              <a:rPr lang="en-US" sz="2200" i="1" dirty="0" smtClean="0">
                <a:solidFill>
                  <a:srgbClr val="FFFFFF"/>
                </a:solidFill>
              </a:rPr>
              <a:t>, </a:t>
            </a:r>
            <a:r>
              <a:rPr lang="en-US" sz="2200" i="1" dirty="0" err="1" smtClean="0">
                <a:solidFill>
                  <a:srgbClr val="FFFFFF"/>
                </a:solidFill>
              </a:rPr>
              <a:t>cơ</a:t>
            </a:r>
            <a:r>
              <a:rPr lang="en-US" sz="2200" i="1" dirty="0" smtClean="0">
                <a:solidFill>
                  <a:srgbClr val="FFFFFF"/>
                </a:solidFill>
              </a:rPr>
              <a:t> </a:t>
            </a:r>
            <a:r>
              <a:rPr lang="en-US" sz="2200" i="1" dirty="0" err="1" smtClean="0">
                <a:solidFill>
                  <a:srgbClr val="FFFFFF"/>
                </a:solidFill>
              </a:rPr>
              <a:t>hội</a:t>
            </a:r>
            <a:r>
              <a:rPr lang="en-US" sz="2200" i="1" dirty="0" smtClean="0">
                <a:solidFill>
                  <a:srgbClr val="FFFFFF"/>
                </a:solidFill>
              </a:rPr>
              <a:t> </a:t>
            </a:r>
            <a:r>
              <a:rPr lang="en-US" sz="2200" i="1" dirty="0" err="1" smtClean="0">
                <a:solidFill>
                  <a:srgbClr val="FFFFFF"/>
                </a:solidFill>
              </a:rPr>
              <a:t>thăng</a:t>
            </a:r>
            <a:r>
              <a:rPr lang="en-US" sz="2200" i="1" dirty="0" smtClean="0">
                <a:solidFill>
                  <a:srgbClr val="FFFFFF"/>
                </a:solidFill>
              </a:rPr>
              <a:t> </a:t>
            </a:r>
            <a:r>
              <a:rPr lang="en-US" sz="2200" i="1" dirty="0" err="1" smtClean="0">
                <a:solidFill>
                  <a:srgbClr val="FFFFFF"/>
                </a:solidFill>
              </a:rPr>
              <a:t>tiến</a:t>
            </a:r>
            <a:r>
              <a:rPr lang="en-US" sz="2200" i="1" dirty="0" smtClean="0">
                <a:solidFill>
                  <a:srgbClr val="FFFFFF"/>
                </a:solidFill>
              </a:rPr>
              <a:t> </a:t>
            </a:r>
            <a:r>
              <a:rPr lang="en-US" sz="2200" i="1" dirty="0" err="1" smtClean="0">
                <a:solidFill>
                  <a:srgbClr val="FFFFFF"/>
                </a:solidFill>
              </a:rPr>
              <a:t>nghề</a:t>
            </a:r>
            <a:r>
              <a:rPr lang="en-US" sz="2200" i="1" dirty="0" smtClean="0">
                <a:solidFill>
                  <a:srgbClr val="FFFFFF"/>
                </a:solidFill>
              </a:rPr>
              <a:t> </a:t>
            </a:r>
            <a:r>
              <a:rPr lang="en-US" sz="2200" i="1" dirty="0" err="1" smtClean="0">
                <a:solidFill>
                  <a:srgbClr val="FFFFFF"/>
                </a:solidFill>
              </a:rPr>
              <a:t>nghiệp</a:t>
            </a:r>
            <a:r>
              <a:rPr lang="en-US" sz="2200" i="1" dirty="0" smtClean="0">
                <a:solidFill>
                  <a:srgbClr val="FFFFFF"/>
                </a:solidFill>
              </a:rPr>
              <a:t>, </a:t>
            </a:r>
            <a:r>
              <a:rPr lang="en-US" sz="2200" i="1" dirty="0" err="1" smtClean="0">
                <a:solidFill>
                  <a:srgbClr val="FFFFFF"/>
                </a:solidFill>
              </a:rPr>
              <a:t>thay</a:t>
            </a:r>
            <a:r>
              <a:rPr lang="en-US" sz="2200" i="1" dirty="0" smtClean="0">
                <a:solidFill>
                  <a:srgbClr val="FFFFFF"/>
                </a:solidFill>
              </a:rPr>
              <a:t> </a:t>
            </a:r>
            <a:r>
              <a:rPr lang="en-US" sz="2200" i="1" dirty="0" err="1" smtClean="0">
                <a:solidFill>
                  <a:srgbClr val="FFFFFF"/>
                </a:solidFill>
              </a:rPr>
              <a:t>đổi</a:t>
            </a:r>
            <a:r>
              <a:rPr lang="en-US" sz="2200" i="1" dirty="0" smtClean="0">
                <a:solidFill>
                  <a:srgbClr val="FFFFFF"/>
                </a:solidFill>
              </a:rPr>
              <a:t> </a:t>
            </a:r>
            <a:r>
              <a:rPr lang="en-US" sz="2200" i="1" dirty="0" err="1" smtClean="0">
                <a:solidFill>
                  <a:srgbClr val="FFFFFF"/>
                </a:solidFill>
              </a:rPr>
              <a:t>công</a:t>
            </a:r>
            <a:r>
              <a:rPr lang="en-US" sz="2200" i="1" dirty="0" smtClean="0">
                <a:solidFill>
                  <a:srgbClr val="FFFFFF"/>
                </a:solidFill>
              </a:rPr>
              <a:t> </a:t>
            </a:r>
            <a:r>
              <a:rPr lang="en-US" sz="2200" i="1" dirty="0" err="1" smtClean="0">
                <a:solidFill>
                  <a:srgbClr val="FFFFFF"/>
                </a:solidFill>
              </a:rPr>
              <a:t>việc</a:t>
            </a:r>
            <a:endParaRPr lang="en-US" sz="2200" i="1" dirty="0" smtClean="0">
              <a:solidFill>
                <a:srgbClr val="FFFFFF"/>
              </a:solidFill>
            </a:endParaRPr>
          </a:p>
          <a:p>
            <a:pPr eaLnBrk="1" hangingPunct="1">
              <a:lnSpc>
                <a:spcPct val="150000"/>
              </a:lnSpc>
              <a:buFontTx/>
              <a:buNone/>
              <a:defRPr/>
            </a:pPr>
            <a:endParaRPr lang="en-US" sz="2200" dirty="0" smtClean="0">
              <a:solidFill>
                <a:srgbClr val="FFFFFF"/>
              </a:solidFill>
            </a:endParaRPr>
          </a:p>
          <a:p>
            <a:pPr eaLnBrk="1" hangingPunct="1">
              <a:buFontTx/>
              <a:buNone/>
              <a:defRPr/>
            </a:pPr>
            <a:endParaRPr lang="en-US" sz="2200" dirty="0" smtClean="0">
              <a:solidFill>
                <a:srgbClr val="FFFFFF"/>
              </a:solidFill>
            </a:endParaRPr>
          </a:p>
          <a:p>
            <a:pPr eaLnBrk="1" hangingPunct="1">
              <a:buFontTx/>
              <a:buNone/>
              <a:defRPr/>
            </a:pPr>
            <a:endParaRPr lang="en-US" sz="2200" dirty="0" smtClean="0">
              <a:solidFill>
                <a:srgbClr val="FFFFFF"/>
              </a:solidFill>
            </a:endParaRPr>
          </a:p>
        </p:txBody>
      </p:sp>
    </p:spTree>
  </p:cSld>
  <p:clrMapOvr>
    <a:masterClrMapping/>
  </p:clrMapOvr>
  <p:transition spd="slow">
    <p:checke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274638"/>
            <a:ext cx="7162800" cy="792162"/>
          </a:xfrm>
        </p:spPr>
        <p:txBody>
          <a:bodyPr/>
          <a:lstStyle/>
          <a:p>
            <a:pPr eaLnBrk="1" hangingPunct="1">
              <a:defRPr/>
            </a:pPr>
            <a:r>
              <a:rPr lang="en-US" dirty="0" smtClean="0">
                <a:solidFill>
                  <a:srgbClr val="FFFFFF"/>
                </a:solidFill>
              </a:rPr>
              <a:t/>
            </a:r>
            <a:br>
              <a:rPr lang="en-US" dirty="0" smtClean="0">
                <a:solidFill>
                  <a:srgbClr val="FFFFFF"/>
                </a:solidFill>
              </a:rPr>
            </a:br>
            <a:r>
              <a:rPr lang="en-US" dirty="0" smtClean="0">
                <a:solidFill>
                  <a:srgbClr val="FFFFFF"/>
                </a:solidFill>
              </a:rPr>
              <a:t> 3. </a:t>
            </a:r>
            <a:r>
              <a:rPr lang="en-US" dirty="0" err="1" smtClean="0">
                <a:solidFill>
                  <a:srgbClr val="FFFFFF"/>
                </a:solidFill>
              </a:rPr>
              <a:t>Tiêu</a:t>
            </a:r>
            <a:r>
              <a:rPr lang="en-US" dirty="0" smtClean="0">
                <a:solidFill>
                  <a:srgbClr val="FFFFFF"/>
                </a:solidFill>
              </a:rPr>
              <a:t> </a:t>
            </a:r>
            <a:r>
              <a:rPr lang="en-US" dirty="0" err="1" smtClean="0">
                <a:solidFill>
                  <a:srgbClr val="FFFFFF"/>
                </a:solidFill>
              </a:rPr>
              <a:t>đề</a:t>
            </a:r>
            <a:r>
              <a:rPr lang="en-US" dirty="0" smtClean="0">
                <a:solidFill>
                  <a:srgbClr val="FFFFFF"/>
                </a:solidFill>
              </a:rPr>
              <a:t> </a:t>
            </a:r>
            <a:r>
              <a:rPr lang="en-US" i="1" dirty="0" smtClean="0">
                <a:solidFill>
                  <a:srgbClr val="FFFFFF"/>
                </a:solidFill>
              </a:rPr>
              <a:t>(Title):</a:t>
            </a:r>
            <a:br>
              <a:rPr lang="en-US" i="1" dirty="0" smtClean="0">
                <a:solidFill>
                  <a:srgbClr val="FFFFFF"/>
                </a:solidFill>
              </a:rPr>
            </a:br>
            <a:endParaRPr lang="en-US" dirty="0"/>
          </a:p>
        </p:txBody>
      </p:sp>
      <p:sp>
        <p:nvSpPr>
          <p:cNvPr id="3" name="Content Placeholder 2"/>
          <p:cNvSpPr>
            <a:spLocks noGrp="1"/>
          </p:cNvSpPr>
          <p:nvPr>
            <p:ph idx="1"/>
          </p:nvPr>
        </p:nvSpPr>
        <p:spPr/>
        <p:txBody>
          <a:bodyPr/>
          <a:lstStyle/>
          <a:p>
            <a:pPr eaLnBrk="1" hangingPunct="1">
              <a:lnSpc>
                <a:spcPct val="150000"/>
              </a:lnSpc>
              <a:defRPr/>
            </a:pPr>
            <a:r>
              <a:rPr lang="en-US" i="1" dirty="0" err="1" smtClean="0">
                <a:solidFill>
                  <a:srgbClr val="FFFFFF"/>
                </a:solidFill>
              </a:rPr>
              <a:t>Đưa</a:t>
            </a:r>
            <a:r>
              <a:rPr lang="en-US" i="1" dirty="0" smtClean="0">
                <a:solidFill>
                  <a:srgbClr val="FFFFFF"/>
                </a:solidFill>
              </a:rPr>
              <a:t> </a:t>
            </a:r>
            <a:r>
              <a:rPr lang="en-US" i="1" dirty="0" err="1" smtClean="0">
                <a:solidFill>
                  <a:srgbClr val="FFFFFF"/>
                </a:solidFill>
              </a:rPr>
              <a:t>cho</a:t>
            </a:r>
            <a:r>
              <a:rPr lang="en-US" i="1" dirty="0" smtClean="0">
                <a:solidFill>
                  <a:srgbClr val="FFFFFF"/>
                </a:solidFill>
              </a:rPr>
              <a:t> </a:t>
            </a:r>
            <a:r>
              <a:rPr lang="en-US" i="1" dirty="0" err="1" smtClean="0">
                <a:solidFill>
                  <a:srgbClr val="FFFFFF"/>
                </a:solidFill>
              </a:rPr>
              <a:t>học</a:t>
            </a:r>
            <a:r>
              <a:rPr lang="en-US" i="1" dirty="0" smtClean="0">
                <a:solidFill>
                  <a:srgbClr val="FFFFFF"/>
                </a:solidFill>
              </a:rPr>
              <a:t> </a:t>
            </a:r>
            <a:r>
              <a:rPr lang="en-US" i="1" dirty="0" err="1" smtClean="0">
                <a:solidFill>
                  <a:srgbClr val="FFFFFF"/>
                </a:solidFill>
              </a:rPr>
              <a:t>viên</a:t>
            </a:r>
            <a:r>
              <a:rPr lang="en-US" i="1" dirty="0" smtClean="0">
                <a:solidFill>
                  <a:srgbClr val="FFFFFF"/>
                </a:solidFill>
              </a:rPr>
              <a:t> </a:t>
            </a:r>
            <a:r>
              <a:rPr lang="en-US" i="1" dirty="0" err="1" smtClean="0">
                <a:solidFill>
                  <a:srgbClr val="FFFFFF"/>
                </a:solidFill>
              </a:rPr>
              <a:t>biết</a:t>
            </a:r>
            <a:r>
              <a:rPr lang="en-US" i="1" dirty="0" smtClean="0">
                <a:solidFill>
                  <a:srgbClr val="FFFFFF"/>
                </a:solidFill>
              </a:rPr>
              <a:t> </a:t>
            </a:r>
            <a:r>
              <a:rPr lang="en-US" i="1" dirty="0" err="1" smtClean="0">
                <a:solidFill>
                  <a:srgbClr val="FFFFFF"/>
                </a:solidFill>
              </a:rPr>
              <a:t>rõ</a:t>
            </a:r>
            <a:r>
              <a:rPr lang="en-US" i="1" dirty="0" smtClean="0">
                <a:solidFill>
                  <a:srgbClr val="FFFFFF"/>
                </a:solidFill>
              </a:rPr>
              <a:t> </a:t>
            </a:r>
            <a:r>
              <a:rPr lang="en-US" i="1" dirty="0" err="1" smtClean="0">
                <a:solidFill>
                  <a:srgbClr val="FFFFFF"/>
                </a:solidFill>
              </a:rPr>
              <a:t>và</a:t>
            </a:r>
            <a:r>
              <a:rPr lang="en-US" i="1" dirty="0" smtClean="0">
                <a:solidFill>
                  <a:srgbClr val="FFFFFF"/>
                </a:solidFill>
              </a:rPr>
              <a:t> </a:t>
            </a:r>
            <a:r>
              <a:rPr lang="en-US" i="1" dirty="0" err="1" smtClean="0">
                <a:solidFill>
                  <a:srgbClr val="FFFFFF"/>
                </a:solidFill>
              </a:rPr>
              <a:t>chính</a:t>
            </a:r>
            <a:r>
              <a:rPr lang="en-US" i="1" dirty="0" smtClean="0">
                <a:solidFill>
                  <a:srgbClr val="FFFFFF"/>
                </a:solidFill>
              </a:rPr>
              <a:t> </a:t>
            </a:r>
            <a:r>
              <a:rPr lang="en-US" i="1" dirty="0" err="1" smtClean="0">
                <a:solidFill>
                  <a:srgbClr val="FFFFFF"/>
                </a:solidFill>
              </a:rPr>
              <a:t>xác</a:t>
            </a:r>
            <a:r>
              <a:rPr lang="en-US" i="1" dirty="0" smtClean="0">
                <a:solidFill>
                  <a:srgbClr val="FFFFFF"/>
                </a:solidFill>
              </a:rPr>
              <a:t> </a:t>
            </a:r>
            <a:r>
              <a:rPr lang="en-US" i="1" dirty="0" err="1" smtClean="0">
                <a:solidFill>
                  <a:srgbClr val="FFFFFF"/>
                </a:solidFill>
              </a:rPr>
              <a:t>tiêu</a:t>
            </a:r>
            <a:r>
              <a:rPr lang="en-US" i="1" dirty="0" smtClean="0">
                <a:solidFill>
                  <a:srgbClr val="FFFFFF"/>
                </a:solidFill>
              </a:rPr>
              <a:t> </a:t>
            </a:r>
            <a:r>
              <a:rPr lang="en-US" i="1" dirty="0" err="1" smtClean="0">
                <a:solidFill>
                  <a:srgbClr val="FFFFFF"/>
                </a:solidFill>
              </a:rPr>
              <a:t>đề</a:t>
            </a:r>
            <a:r>
              <a:rPr lang="en-US" i="1" dirty="0" smtClean="0">
                <a:solidFill>
                  <a:srgbClr val="FFFFFF"/>
                </a:solidFill>
              </a:rPr>
              <a:t> </a:t>
            </a:r>
            <a:r>
              <a:rPr lang="en-US" i="1" dirty="0" err="1" smtClean="0">
                <a:solidFill>
                  <a:srgbClr val="FFFFFF"/>
                </a:solidFill>
              </a:rPr>
              <a:t>của</a:t>
            </a:r>
            <a:r>
              <a:rPr lang="en-US" i="1" dirty="0" smtClean="0">
                <a:solidFill>
                  <a:srgbClr val="FFFFFF"/>
                </a:solidFill>
              </a:rPr>
              <a:t> </a:t>
            </a:r>
            <a:r>
              <a:rPr lang="en-US" i="1" dirty="0" err="1" smtClean="0">
                <a:solidFill>
                  <a:srgbClr val="FFFFFF"/>
                </a:solidFill>
              </a:rPr>
              <a:t>khóa</a:t>
            </a:r>
            <a:r>
              <a:rPr lang="en-US" i="1" dirty="0" smtClean="0">
                <a:solidFill>
                  <a:srgbClr val="FFFFFF"/>
                </a:solidFill>
              </a:rPr>
              <a:t> </a:t>
            </a:r>
            <a:r>
              <a:rPr lang="en-US" i="1" dirty="0" err="1" smtClean="0">
                <a:solidFill>
                  <a:srgbClr val="FFFFFF"/>
                </a:solidFill>
              </a:rPr>
              <a:t>học</a:t>
            </a:r>
            <a:endParaRPr lang="en-US" i="1" dirty="0" smtClean="0">
              <a:solidFill>
                <a:srgbClr val="FFFFFF"/>
              </a:solidFill>
            </a:endParaRPr>
          </a:p>
          <a:p>
            <a:pPr eaLnBrk="1" hangingPunct="1">
              <a:defRPr/>
            </a:pPr>
            <a:endParaRPr lang="en-US" dirty="0"/>
          </a:p>
        </p:txBody>
      </p:sp>
    </p:spTree>
  </p:cSld>
  <p:clrMapOvr>
    <a:masterClrMapping/>
  </p:clrMapOvr>
  <p:transition spd="slow">
    <p:checke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3"/>
          <p:cNvSpPr>
            <a:spLocks noGrp="1" noChangeArrowheads="1"/>
          </p:cNvSpPr>
          <p:nvPr>
            <p:ph idx="1"/>
          </p:nvPr>
        </p:nvSpPr>
        <p:spPr>
          <a:xfrm>
            <a:off x="457200" y="685800"/>
            <a:ext cx="8229600" cy="5440363"/>
          </a:xfrm>
          <a:ln>
            <a:solidFill>
              <a:schemeClr val="accent2"/>
            </a:solidFill>
          </a:ln>
        </p:spPr>
        <p:txBody>
          <a:bodyPr/>
          <a:lstStyle/>
          <a:p>
            <a:pPr eaLnBrk="1" hangingPunct="1">
              <a:lnSpc>
                <a:spcPct val="200000"/>
              </a:lnSpc>
              <a:buFontTx/>
              <a:buNone/>
              <a:defRPr/>
            </a:pPr>
            <a:r>
              <a:rPr lang="en-US" sz="2200" b="1" dirty="0" smtClean="0">
                <a:solidFill>
                  <a:srgbClr val="FFFFFF"/>
                </a:solidFill>
              </a:rPr>
              <a:t>4. </a:t>
            </a:r>
            <a:r>
              <a:rPr lang="en-US" sz="2200" b="1" dirty="0" err="1" smtClean="0">
                <a:solidFill>
                  <a:srgbClr val="FFFFFF"/>
                </a:solidFill>
              </a:rPr>
              <a:t>Phạm</a:t>
            </a:r>
            <a:r>
              <a:rPr lang="en-US" sz="2200" b="1" dirty="0" smtClean="0">
                <a:solidFill>
                  <a:srgbClr val="FFFFFF"/>
                </a:solidFill>
              </a:rPr>
              <a:t> vi</a:t>
            </a:r>
            <a:r>
              <a:rPr lang="en-US" sz="2200" dirty="0" smtClean="0">
                <a:solidFill>
                  <a:srgbClr val="FFFFFF"/>
                </a:solidFill>
              </a:rPr>
              <a:t> </a:t>
            </a:r>
            <a:r>
              <a:rPr lang="en-US" sz="2200" i="1" dirty="0" smtClean="0">
                <a:solidFill>
                  <a:srgbClr val="FFFFFF"/>
                </a:solidFill>
              </a:rPr>
              <a:t>(Range):</a:t>
            </a:r>
          </a:p>
          <a:p>
            <a:pPr eaLnBrk="1" hangingPunct="1">
              <a:lnSpc>
                <a:spcPct val="200000"/>
              </a:lnSpc>
              <a:defRPr/>
            </a:pPr>
            <a:r>
              <a:rPr lang="en-US" sz="2200" i="1" dirty="0" err="1" smtClean="0">
                <a:solidFill>
                  <a:srgbClr val="FFFFFF"/>
                </a:solidFill>
              </a:rPr>
              <a:t>Phác</a:t>
            </a:r>
            <a:r>
              <a:rPr lang="en-US" sz="2200" i="1" dirty="0" smtClean="0">
                <a:solidFill>
                  <a:srgbClr val="FFFFFF"/>
                </a:solidFill>
              </a:rPr>
              <a:t> </a:t>
            </a:r>
            <a:r>
              <a:rPr lang="en-US" sz="2200" i="1" dirty="0" err="1" smtClean="0">
                <a:solidFill>
                  <a:srgbClr val="FFFFFF"/>
                </a:solidFill>
              </a:rPr>
              <a:t>thảo</a:t>
            </a:r>
            <a:r>
              <a:rPr lang="en-US" sz="2200" i="1" dirty="0" smtClean="0">
                <a:solidFill>
                  <a:srgbClr val="FFFFFF"/>
                </a:solidFill>
              </a:rPr>
              <a:t> </a:t>
            </a:r>
            <a:r>
              <a:rPr lang="en-US" sz="2200" i="1" dirty="0" err="1" smtClean="0">
                <a:solidFill>
                  <a:srgbClr val="FFFFFF"/>
                </a:solidFill>
              </a:rPr>
              <a:t>phạm</a:t>
            </a:r>
            <a:r>
              <a:rPr lang="en-US" sz="2200" i="1" dirty="0" smtClean="0">
                <a:solidFill>
                  <a:srgbClr val="FFFFFF"/>
                </a:solidFill>
              </a:rPr>
              <a:t> vi </a:t>
            </a:r>
            <a:r>
              <a:rPr lang="en-US" sz="2200" i="1" dirty="0" err="1" smtClean="0">
                <a:solidFill>
                  <a:srgbClr val="FFFFFF"/>
                </a:solidFill>
              </a:rPr>
              <a:t>của</a:t>
            </a:r>
            <a:r>
              <a:rPr lang="en-US" sz="2200" i="1" dirty="0" smtClean="0">
                <a:solidFill>
                  <a:srgbClr val="FFFFFF"/>
                </a:solidFill>
              </a:rPr>
              <a:t> </a:t>
            </a:r>
            <a:r>
              <a:rPr lang="en-US" sz="2200" i="1" dirty="0" err="1" smtClean="0">
                <a:solidFill>
                  <a:srgbClr val="FFFFFF"/>
                </a:solidFill>
              </a:rPr>
              <a:t>khóa</a:t>
            </a:r>
            <a:r>
              <a:rPr lang="en-US" sz="2200" i="1" dirty="0" smtClean="0">
                <a:solidFill>
                  <a:srgbClr val="FFFFFF"/>
                </a:solidFill>
              </a:rPr>
              <a:t> </a:t>
            </a:r>
            <a:r>
              <a:rPr lang="en-US" sz="2200" i="1" dirty="0" err="1" smtClean="0">
                <a:solidFill>
                  <a:srgbClr val="FFFFFF"/>
                </a:solidFill>
              </a:rPr>
              <a:t>học</a:t>
            </a:r>
            <a:endParaRPr lang="en-US" sz="2200" i="1" dirty="0" smtClean="0">
              <a:solidFill>
                <a:srgbClr val="FFFFFF"/>
              </a:solidFill>
            </a:endParaRPr>
          </a:p>
          <a:p>
            <a:pPr eaLnBrk="1" hangingPunct="1">
              <a:lnSpc>
                <a:spcPct val="200000"/>
              </a:lnSpc>
              <a:defRPr/>
            </a:pPr>
            <a:r>
              <a:rPr lang="en-US" sz="2200" i="1" dirty="0" err="1" smtClean="0">
                <a:solidFill>
                  <a:srgbClr val="FFFFFF"/>
                </a:solidFill>
              </a:rPr>
              <a:t>Bản</a:t>
            </a:r>
            <a:r>
              <a:rPr lang="en-US" sz="2200" i="1" dirty="0" smtClean="0">
                <a:solidFill>
                  <a:srgbClr val="FFFFFF"/>
                </a:solidFill>
              </a:rPr>
              <a:t> </a:t>
            </a:r>
            <a:r>
              <a:rPr lang="en-US" sz="2200" i="1" dirty="0" err="1" smtClean="0">
                <a:solidFill>
                  <a:srgbClr val="FFFFFF"/>
                </a:solidFill>
              </a:rPr>
              <a:t>tóm</a:t>
            </a:r>
            <a:r>
              <a:rPr lang="en-US" sz="2200" i="1" dirty="0" smtClean="0">
                <a:solidFill>
                  <a:srgbClr val="FFFFFF"/>
                </a:solidFill>
              </a:rPr>
              <a:t> </a:t>
            </a:r>
            <a:r>
              <a:rPr lang="en-US" sz="2200" i="1" dirty="0" err="1" smtClean="0">
                <a:solidFill>
                  <a:srgbClr val="FFFFFF"/>
                </a:solidFill>
              </a:rPr>
              <a:t>lược</a:t>
            </a:r>
            <a:r>
              <a:rPr lang="en-US" sz="2200" i="1" dirty="0" smtClean="0">
                <a:solidFill>
                  <a:srgbClr val="FFFFFF"/>
                </a:solidFill>
              </a:rPr>
              <a:t> </a:t>
            </a:r>
            <a:r>
              <a:rPr lang="en-US" sz="2200" i="1" dirty="0" err="1" smtClean="0">
                <a:solidFill>
                  <a:srgbClr val="FFFFFF"/>
                </a:solidFill>
              </a:rPr>
              <a:t>những</a:t>
            </a:r>
            <a:r>
              <a:rPr lang="en-US" sz="2200" i="1" dirty="0" smtClean="0">
                <a:solidFill>
                  <a:srgbClr val="FFFFFF"/>
                </a:solidFill>
              </a:rPr>
              <a:t> </a:t>
            </a:r>
            <a:r>
              <a:rPr lang="en-US" sz="2200" i="1" dirty="0" err="1" smtClean="0">
                <a:solidFill>
                  <a:srgbClr val="FFFFFF"/>
                </a:solidFill>
              </a:rPr>
              <a:t>nội</a:t>
            </a:r>
            <a:r>
              <a:rPr lang="en-US" sz="2200" i="1" dirty="0" smtClean="0">
                <a:solidFill>
                  <a:srgbClr val="FFFFFF"/>
                </a:solidFill>
              </a:rPr>
              <a:t> dung </a:t>
            </a:r>
            <a:r>
              <a:rPr lang="en-US" sz="2200" i="1" dirty="0" err="1" smtClean="0">
                <a:solidFill>
                  <a:srgbClr val="FFFFFF"/>
                </a:solidFill>
              </a:rPr>
              <a:t>sẽ</a:t>
            </a:r>
            <a:r>
              <a:rPr lang="en-US" sz="2200" i="1" dirty="0" smtClean="0">
                <a:solidFill>
                  <a:srgbClr val="FFFFFF"/>
                </a:solidFill>
              </a:rPr>
              <a:t> </a:t>
            </a:r>
            <a:r>
              <a:rPr lang="en-US" sz="2200" i="1" dirty="0" err="1" smtClean="0">
                <a:solidFill>
                  <a:srgbClr val="FFFFFF"/>
                </a:solidFill>
              </a:rPr>
              <a:t>học</a:t>
            </a:r>
            <a:endParaRPr lang="en-US" sz="2200" i="1" dirty="0" smtClean="0">
              <a:solidFill>
                <a:srgbClr val="FFFFFF"/>
              </a:solidFill>
            </a:endParaRPr>
          </a:p>
          <a:p>
            <a:pPr eaLnBrk="1" hangingPunct="1">
              <a:lnSpc>
                <a:spcPct val="200000"/>
              </a:lnSpc>
              <a:defRPr/>
            </a:pPr>
            <a:r>
              <a:rPr lang="en-US" sz="2200" i="1" dirty="0" err="1" smtClean="0">
                <a:solidFill>
                  <a:srgbClr val="FFFFFF"/>
                </a:solidFill>
              </a:rPr>
              <a:t>Trình</a:t>
            </a:r>
            <a:r>
              <a:rPr lang="en-US" sz="2200" i="1" dirty="0" smtClean="0">
                <a:solidFill>
                  <a:srgbClr val="FFFFFF"/>
                </a:solidFill>
              </a:rPr>
              <a:t> </a:t>
            </a:r>
            <a:r>
              <a:rPr lang="en-US" sz="2200" i="1" dirty="0" err="1" smtClean="0">
                <a:solidFill>
                  <a:srgbClr val="FFFFFF"/>
                </a:solidFill>
              </a:rPr>
              <a:t>độ</a:t>
            </a:r>
            <a:r>
              <a:rPr lang="en-US" sz="2200" i="1" dirty="0" smtClean="0">
                <a:solidFill>
                  <a:srgbClr val="FFFFFF"/>
                </a:solidFill>
              </a:rPr>
              <a:t> </a:t>
            </a:r>
            <a:r>
              <a:rPr lang="en-US" sz="2200" i="1" dirty="0" err="1" smtClean="0">
                <a:solidFill>
                  <a:srgbClr val="FFFFFF"/>
                </a:solidFill>
              </a:rPr>
              <a:t>gì</a:t>
            </a:r>
            <a:r>
              <a:rPr lang="en-US" sz="2200" i="1" dirty="0" smtClean="0">
                <a:solidFill>
                  <a:srgbClr val="FFFFFF"/>
                </a:solidFill>
              </a:rPr>
              <a:t> </a:t>
            </a:r>
            <a:r>
              <a:rPr lang="en-US" sz="2200" i="1" dirty="0" err="1" smtClean="0">
                <a:solidFill>
                  <a:srgbClr val="FFFFFF"/>
                </a:solidFill>
              </a:rPr>
              <a:t>của</a:t>
            </a:r>
            <a:r>
              <a:rPr lang="en-US" sz="2200" i="1" dirty="0" smtClean="0">
                <a:solidFill>
                  <a:srgbClr val="FFFFFF"/>
                </a:solidFill>
              </a:rPr>
              <a:t> </a:t>
            </a:r>
            <a:r>
              <a:rPr lang="en-US" sz="2200" i="1" dirty="0" err="1" smtClean="0">
                <a:solidFill>
                  <a:srgbClr val="FFFFFF"/>
                </a:solidFill>
              </a:rPr>
              <a:t>học</a:t>
            </a:r>
            <a:r>
              <a:rPr lang="en-US" sz="2200" i="1" dirty="0" smtClean="0">
                <a:solidFill>
                  <a:srgbClr val="FFFFFF"/>
                </a:solidFill>
              </a:rPr>
              <a:t> </a:t>
            </a:r>
            <a:r>
              <a:rPr lang="en-US" sz="2200" i="1" dirty="0" err="1" smtClean="0">
                <a:solidFill>
                  <a:srgbClr val="FFFFFF"/>
                </a:solidFill>
              </a:rPr>
              <a:t>viên</a:t>
            </a:r>
            <a:r>
              <a:rPr lang="en-US" sz="2200" i="1" dirty="0" smtClean="0">
                <a:solidFill>
                  <a:srgbClr val="FFFFFF"/>
                </a:solidFill>
              </a:rPr>
              <a:t> </a:t>
            </a:r>
            <a:r>
              <a:rPr lang="en-US" sz="2200" i="1" dirty="0" err="1" smtClean="0">
                <a:solidFill>
                  <a:srgbClr val="FFFFFF"/>
                </a:solidFill>
              </a:rPr>
              <a:t>cần</a:t>
            </a:r>
            <a:r>
              <a:rPr lang="en-US" sz="2200" i="1" dirty="0" smtClean="0">
                <a:solidFill>
                  <a:srgbClr val="FFFFFF"/>
                </a:solidFill>
              </a:rPr>
              <a:t> </a:t>
            </a:r>
            <a:r>
              <a:rPr lang="en-US" sz="2200" i="1" dirty="0" err="1" smtClean="0">
                <a:solidFill>
                  <a:srgbClr val="FFFFFF"/>
                </a:solidFill>
              </a:rPr>
              <a:t>có</a:t>
            </a:r>
            <a:r>
              <a:rPr lang="en-US" sz="2200" i="1" dirty="0" smtClean="0">
                <a:solidFill>
                  <a:srgbClr val="FFFFFF"/>
                </a:solidFill>
              </a:rPr>
              <a:t> </a:t>
            </a:r>
            <a:r>
              <a:rPr lang="en-US" sz="2200" i="1" dirty="0" err="1" smtClean="0">
                <a:solidFill>
                  <a:srgbClr val="FFFFFF"/>
                </a:solidFill>
              </a:rPr>
              <a:t>phù</a:t>
            </a:r>
            <a:r>
              <a:rPr lang="en-US" sz="2200" i="1" dirty="0" smtClean="0">
                <a:solidFill>
                  <a:srgbClr val="FFFFFF"/>
                </a:solidFill>
              </a:rPr>
              <a:t> </a:t>
            </a:r>
            <a:r>
              <a:rPr lang="en-US" sz="2200" i="1" dirty="0" err="1" smtClean="0">
                <a:solidFill>
                  <a:srgbClr val="FFFFFF"/>
                </a:solidFill>
              </a:rPr>
              <a:t>hợp</a:t>
            </a:r>
            <a:r>
              <a:rPr lang="en-US" sz="2200" i="1" dirty="0" smtClean="0">
                <a:solidFill>
                  <a:srgbClr val="FFFFFF"/>
                </a:solidFill>
              </a:rPr>
              <a:t> </a:t>
            </a:r>
            <a:r>
              <a:rPr lang="en-US" sz="2200" i="1" dirty="0" err="1" smtClean="0">
                <a:solidFill>
                  <a:srgbClr val="FFFFFF"/>
                </a:solidFill>
              </a:rPr>
              <a:t>với</a:t>
            </a:r>
            <a:r>
              <a:rPr lang="en-US" sz="2200" i="1" dirty="0" smtClean="0">
                <a:solidFill>
                  <a:srgbClr val="FFFFFF"/>
                </a:solidFill>
              </a:rPr>
              <a:t> </a:t>
            </a:r>
            <a:r>
              <a:rPr lang="en-US" sz="2200" i="1" dirty="0" err="1" smtClean="0">
                <a:solidFill>
                  <a:srgbClr val="FFFFFF"/>
                </a:solidFill>
              </a:rPr>
              <a:t>khóa</a:t>
            </a:r>
            <a:r>
              <a:rPr lang="en-US" sz="2200" i="1" dirty="0" smtClean="0">
                <a:solidFill>
                  <a:srgbClr val="FFFFFF"/>
                </a:solidFill>
              </a:rPr>
              <a:t> </a:t>
            </a:r>
            <a:r>
              <a:rPr lang="en-US" sz="2200" i="1" dirty="0" err="1" smtClean="0">
                <a:solidFill>
                  <a:srgbClr val="FFFFFF"/>
                </a:solidFill>
              </a:rPr>
              <a:t>học</a:t>
            </a:r>
            <a:r>
              <a:rPr lang="en-US" sz="2200" i="1" dirty="0" smtClean="0">
                <a:solidFill>
                  <a:srgbClr val="FFFFFF"/>
                </a:solidFill>
              </a:rPr>
              <a:t> </a:t>
            </a:r>
          </a:p>
          <a:p>
            <a:pPr eaLnBrk="1" hangingPunct="1">
              <a:lnSpc>
                <a:spcPct val="200000"/>
              </a:lnSpc>
              <a:defRPr/>
            </a:pPr>
            <a:r>
              <a:rPr lang="en-US" sz="2200" i="1" dirty="0" err="1" smtClean="0">
                <a:solidFill>
                  <a:srgbClr val="FFFFFF"/>
                </a:solidFill>
              </a:rPr>
              <a:t>Thời</a:t>
            </a:r>
            <a:r>
              <a:rPr lang="en-US" sz="2200" i="1" dirty="0" smtClean="0">
                <a:solidFill>
                  <a:srgbClr val="FFFFFF"/>
                </a:solidFill>
              </a:rPr>
              <a:t> </a:t>
            </a:r>
            <a:r>
              <a:rPr lang="en-US" sz="2200" i="1" dirty="0" err="1" smtClean="0">
                <a:solidFill>
                  <a:srgbClr val="FFFFFF"/>
                </a:solidFill>
              </a:rPr>
              <a:t>gian</a:t>
            </a:r>
            <a:r>
              <a:rPr lang="en-US" sz="2200" i="1" dirty="0" smtClean="0">
                <a:solidFill>
                  <a:srgbClr val="FFFFFF"/>
                </a:solidFill>
              </a:rPr>
              <a:t> </a:t>
            </a:r>
            <a:r>
              <a:rPr lang="en-US" sz="2200" i="1" dirty="0" err="1" smtClean="0">
                <a:solidFill>
                  <a:srgbClr val="FFFFFF"/>
                </a:solidFill>
              </a:rPr>
              <a:t>khóa</a:t>
            </a:r>
            <a:r>
              <a:rPr lang="en-US" sz="2200" i="1" dirty="0" smtClean="0">
                <a:solidFill>
                  <a:srgbClr val="FFFFFF"/>
                </a:solidFill>
              </a:rPr>
              <a:t> </a:t>
            </a:r>
            <a:r>
              <a:rPr lang="en-US" sz="2200" i="1" dirty="0" err="1" smtClean="0">
                <a:solidFill>
                  <a:srgbClr val="FFFFFF"/>
                </a:solidFill>
              </a:rPr>
              <a:t>học</a:t>
            </a:r>
            <a:r>
              <a:rPr lang="en-US" sz="2200" i="1" dirty="0" smtClean="0">
                <a:solidFill>
                  <a:srgbClr val="FFFFFF"/>
                </a:solidFill>
              </a:rPr>
              <a:t> </a:t>
            </a:r>
            <a:r>
              <a:rPr lang="en-US" sz="2200" i="1" dirty="0" err="1" smtClean="0">
                <a:solidFill>
                  <a:srgbClr val="FFFFFF"/>
                </a:solidFill>
              </a:rPr>
              <a:t>trong</a:t>
            </a:r>
            <a:r>
              <a:rPr lang="en-US" sz="2200" i="1" dirty="0" smtClean="0">
                <a:solidFill>
                  <a:srgbClr val="FFFFFF"/>
                </a:solidFill>
              </a:rPr>
              <a:t> </a:t>
            </a:r>
            <a:r>
              <a:rPr lang="en-US" sz="2200" i="1" dirty="0" err="1" smtClean="0">
                <a:solidFill>
                  <a:srgbClr val="FFFFFF"/>
                </a:solidFill>
              </a:rPr>
              <a:t>bao</a:t>
            </a:r>
            <a:r>
              <a:rPr lang="en-US" sz="2200" i="1" dirty="0" smtClean="0">
                <a:solidFill>
                  <a:srgbClr val="FFFFFF"/>
                </a:solidFill>
              </a:rPr>
              <a:t> </a:t>
            </a:r>
            <a:r>
              <a:rPr lang="en-US" sz="2200" i="1" dirty="0" err="1" smtClean="0">
                <a:solidFill>
                  <a:srgbClr val="FFFFFF"/>
                </a:solidFill>
              </a:rPr>
              <a:t>lâu</a:t>
            </a:r>
            <a:r>
              <a:rPr lang="en-US" sz="2200" i="1" dirty="0" smtClean="0">
                <a:solidFill>
                  <a:srgbClr val="FFFFFF"/>
                </a:solidFill>
              </a:rPr>
              <a:t>?</a:t>
            </a:r>
          </a:p>
          <a:p>
            <a:pPr eaLnBrk="1" hangingPunct="1">
              <a:lnSpc>
                <a:spcPct val="200000"/>
              </a:lnSpc>
              <a:defRPr/>
            </a:pPr>
            <a:r>
              <a:rPr lang="en-US" sz="2200" i="1" dirty="0" err="1" smtClean="0">
                <a:solidFill>
                  <a:srgbClr val="FFFFFF"/>
                </a:solidFill>
              </a:rPr>
              <a:t>Họ</a:t>
            </a:r>
            <a:r>
              <a:rPr lang="en-US" sz="2200" i="1" dirty="0" smtClean="0">
                <a:solidFill>
                  <a:srgbClr val="FFFFFF"/>
                </a:solidFill>
              </a:rPr>
              <a:t> </a:t>
            </a:r>
            <a:r>
              <a:rPr lang="en-US" sz="2200" i="1" dirty="0" err="1" smtClean="0">
                <a:solidFill>
                  <a:srgbClr val="FFFFFF"/>
                </a:solidFill>
              </a:rPr>
              <a:t>sẽ</a:t>
            </a:r>
            <a:r>
              <a:rPr lang="en-US" sz="2200" i="1" dirty="0" smtClean="0">
                <a:solidFill>
                  <a:srgbClr val="FFFFFF"/>
                </a:solidFill>
              </a:rPr>
              <a:t> </a:t>
            </a:r>
            <a:r>
              <a:rPr lang="en-US" sz="2200" i="1" dirty="0" err="1" smtClean="0">
                <a:solidFill>
                  <a:srgbClr val="FFFFFF"/>
                </a:solidFill>
              </a:rPr>
              <a:t>phải</a:t>
            </a:r>
            <a:r>
              <a:rPr lang="en-US" sz="2200" i="1" dirty="0" smtClean="0">
                <a:solidFill>
                  <a:srgbClr val="FFFFFF"/>
                </a:solidFill>
              </a:rPr>
              <a:t> </a:t>
            </a:r>
            <a:r>
              <a:rPr lang="en-US" sz="2200" i="1" dirty="0" err="1" smtClean="0">
                <a:solidFill>
                  <a:srgbClr val="FFFFFF"/>
                </a:solidFill>
              </a:rPr>
              <a:t>lưu</a:t>
            </a:r>
            <a:r>
              <a:rPr lang="en-US" sz="2200" i="1" dirty="0" smtClean="0">
                <a:solidFill>
                  <a:srgbClr val="FFFFFF"/>
                </a:solidFill>
              </a:rPr>
              <a:t> ý </a:t>
            </a:r>
            <a:r>
              <a:rPr lang="en-US" sz="2200" i="1" dirty="0" err="1" smtClean="0">
                <a:solidFill>
                  <a:srgbClr val="FFFFFF"/>
                </a:solidFill>
              </a:rPr>
              <a:t>đến</a:t>
            </a:r>
            <a:r>
              <a:rPr lang="en-US" sz="2200" i="1" dirty="0" smtClean="0">
                <a:solidFill>
                  <a:srgbClr val="FFFFFF"/>
                </a:solidFill>
              </a:rPr>
              <a:t> </a:t>
            </a:r>
            <a:r>
              <a:rPr lang="en-US" sz="2200" i="1" dirty="0" err="1" smtClean="0">
                <a:solidFill>
                  <a:srgbClr val="FFFFFF"/>
                </a:solidFill>
              </a:rPr>
              <a:t>những</a:t>
            </a:r>
            <a:r>
              <a:rPr lang="en-US" sz="2200" i="1" dirty="0" smtClean="0">
                <a:solidFill>
                  <a:srgbClr val="FFFFFF"/>
                </a:solidFill>
              </a:rPr>
              <a:t> </a:t>
            </a:r>
            <a:r>
              <a:rPr lang="en-US" sz="2200" i="1" dirty="0" err="1" smtClean="0">
                <a:solidFill>
                  <a:srgbClr val="FFFFFF"/>
                </a:solidFill>
              </a:rPr>
              <a:t>gì</a:t>
            </a:r>
            <a:r>
              <a:rPr lang="en-US" sz="2200" i="1" dirty="0" smtClean="0">
                <a:solidFill>
                  <a:srgbClr val="FFFFFF"/>
                </a:solidFill>
              </a:rPr>
              <a:t>?</a:t>
            </a:r>
          </a:p>
          <a:p>
            <a:pPr eaLnBrk="1" hangingPunct="1">
              <a:lnSpc>
                <a:spcPct val="200000"/>
              </a:lnSpc>
              <a:buFontTx/>
              <a:buNone/>
              <a:defRPr/>
            </a:pPr>
            <a:endParaRPr lang="en-US" sz="2200" i="1" dirty="0" smtClean="0">
              <a:solidFill>
                <a:srgbClr val="FFFFFF"/>
              </a:solidFill>
            </a:endParaRPr>
          </a:p>
        </p:txBody>
      </p:sp>
    </p:spTree>
  </p:cSld>
  <p:clrMapOvr>
    <a:masterClrMapping/>
  </p:clrMapOvr>
  <p:transition spd="slow">
    <p:checke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74638"/>
            <a:ext cx="6705600" cy="792162"/>
          </a:xfrm>
        </p:spPr>
        <p:txBody>
          <a:bodyPr/>
          <a:lstStyle/>
          <a:p>
            <a:pPr eaLnBrk="1" hangingPunct="1">
              <a:defRPr/>
            </a:pPr>
            <a:r>
              <a:rPr lang="en-US" dirty="0" smtClean="0">
                <a:solidFill>
                  <a:srgbClr val="FFFFFF"/>
                </a:solidFill>
              </a:rPr>
              <a:t/>
            </a:r>
            <a:br>
              <a:rPr lang="en-US" dirty="0" smtClean="0">
                <a:solidFill>
                  <a:srgbClr val="FFFFFF"/>
                </a:solidFill>
              </a:rPr>
            </a:br>
            <a:r>
              <a:rPr lang="en-US" dirty="0" smtClean="0">
                <a:solidFill>
                  <a:srgbClr val="FFFFFF"/>
                </a:solidFill>
              </a:rPr>
              <a:t>5. </a:t>
            </a:r>
            <a:r>
              <a:rPr lang="en-US" dirty="0" err="1" smtClean="0">
                <a:solidFill>
                  <a:srgbClr val="FFFFFF"/>
                </a:solidFill>
              </a:rPr>
              <a:t>Mục</a:t>
            </a:r>
            <a:r>
              <a:rPr lang="en-US" dirty="0" smtClean="0">
                <a:solidFill>
                  <a:srgbClr val="FFFFFF"/>
                </a:solidFill>
              </a:rPr>
              <a:t> </a:t>
            </a:r>
            <a:r>
              <a:rPr lang="en-US" dirty="0" err="1" smtClean="0">
                <a:solidFill>
                  <a:srgbClr val="FFFFFF"/>
                </a:solidFill>
              </a:rPr>
              <a:t>tiêu</a:t>
            </a:r>
            <a:r>
              <a:rPr lang="en-US" dirty="0" smtClean="0">
                <a:solidFill>
                  <a:srgbClr val="FFFFFF"/>
                </a:solidFill>
              </a:rPr>
              <a:t> </a:t>
            </a:r>
            <a:r>
              <a:rPr lang="en-US" i="1" dirty="0" smtClean="0">
                <a:solidFill>
                  <a:srgbClr val="FFFFFF"/>
                </a:solidFill>
              </a:rPr>
              <a:t>(Objective):</a:t>
            </a:r>
            <a:br>
              <a:rPr lang="en-US" i="1" dirty="0" smtClean="0">
                <a:solidFill>
                  <a:srgbClr val="FFFFFF"/>
                </a:solidFill>
              </a:rPr>
            </a:br>
            <a:endParaRPr lang="en-US" dirty="0"/>
          </a:p>
        </p:txBody>
      </p:sp>
      <p:sp>
        <p:nvSpPr>
          <p:cNvPr id="3" name="Content Placeholder 2"/>
          <p:cNvSpPr>
            <a:spLocks noGrp="1"/>
          </p:cNvSpPr>
          <p:nvPr>
            <p:ph idx="1"/>
          </p:nvPr>
        </p:nvSpPr>
        <p:spPr/>
        <p:txBody>
          <a:bodyPr/>
          <a:lstStyle/>
          <a:p>
            <a:pPr algn="just" eaLnBrk="1" hangingPunct="1">
              <a:lnSpc>
                <a:spcPct val="200000"/>
              </a:lnSpc>
              <a:defRPr/>
            </a:pPr>
            <a:r>
              <a:rPr lang="en-US" i="1" dirty="0" err="1" smtClean="0">
                <a:solidFill>
                  <a:srgbClr val="FFFFFF"/>
                </a:solidFill>
              </a:rPr>
              <a:t>Tuyên</a:t>
            </a:r>
            <a:r>
              <a:rPr lang="en-US" i="1" dirty="0" smtClean="0">
                <a:solidFill>
                  <a:srgbClr val="FFFFFF"/>
                </a:solidFill>
              </a:rPr>
              <a:t> </a:t>
            </a:r>
            <a:r>
              <a:rPr lang="en-US" i="1" dirty="0" err="1" smtClean="0">
                <a:solidFill>
                  <a:srgbClr val="FFFFFF"/>
                </a:solidFill>
              </a:rPr>
              <a:t>bố</a:t>
            </a:r>
            <a:r>
              <a:rPr lang="en-US" i="1" dirty="0" smtClean="0">
                <a:solidFill>
                  <a:srgbClr val="FFFFFF"/>
                </a:solidFill>
              </a:rPr>
              <a:t> </a:t>
            </a:r>
            <a:r>
              <a:rPr lang="en-US" i="1" dirty="0" err="1" smtClean="0">
                <a:solidFill>
                  <a:srgbClr val="FFFFFF"/>
                </a:solidFill>
              </a:rPr>
              <a:t>mục</a:t>
            </a:r>
            <a:r>
              <a:rPr lang="en-US" i="1" dirty="0" smtClean="0">
                <a:solidFill>
                  <a:srgbClr val="FFFFFF"/>
                </a:solidFill>
              </a:rPr>
              <a:t> </a:t>
            </a:r>
            <a:r>
              <a:rPr lang="en-US" i="1" dirty="0" err="1" smtClean="0">
                <a:solidFill>
                  <a:srgbClr val="FFFFFF"/>
                </a:solidFill>
              </a:rPr>
              <a:t>tiêu</a:t>
            </a:r>
            <a:r>
              <a:rPr lang="en-US" i="1" dirty="0" smtClean="0">
                <a:solidFill>
                  <a:srgbClr val="FFFFFF"/>
                </a:solidFill>
              </a:rPr>
              <a:t> </a:t>
            </a:r>
            <a:r>
              <a:rPr lang="en-US" i="1" dirty="0" err="1" smtClean="0">
                <a:solidFill>
                  <a:srgbClr val="FFFFFF"/>
                </a:solidFill>
              </a:rPr>
              <a:t>của</a:t>
            </a:r>
            <a:r>
              <a:rPr lang="en-US" i="1" dirty="0" smtClean="0">
                <a:solidFill>
                  <a:srgbClr val="FFFFFF"/>
                </a:solidFill>
              </a:rPr>
              <a:t> </a:t>
            </a:r>
            <a:r>
              <a:rPr lang="en-US" i="1" dirty="0" err="1" smtClean="0">
                <a:solidFill>
                  <a:srgbClr val="FFFFFF"/>
                </a:solidFill>
              </a:rPr>
              <a:t>khóa</a:t>
            </a:r>
            <a:r>
              <a:rPr lang="en-US" i="1" dirty="0" smtClean="0">
                <a:solidFill>
                  <a:srgbClr val="FFFFFF"/>
                </a:solidFill>
              </a:rPr>
              <a:t> </a:t>
            </a:r>
            <a:r>
              <a:rPr lang="en-US" i="1" dirty="0" err="1" smtClean="0">
                <a:solidFill>
                  <a:srgbClr val="FFFFFF"/>
                </a:solidFill>
              </a:rPr>
              <a:t>học</a:t>
            </a:r>
            <a:r>
              <a:rPr lang="en-US" i="1" dirty="0" smtClean="0">
                <a:solidFill>
                  <a:srgbClr val="FFFFFF"/>
                </a:solidFill>
              </a:rPr>
              <a:t> </a:t>
            </a:r>
            <a:r>
              <a:rPr lang="en-US" i="1" dirty="0" err="1" smtClean="0">
                <a:solidFill>
                  <a:srgbClr val="FFFFFF"/>
                </a:solidFill>
              </a:rPr>
              <a:t>bằng</a:t>
            </a:r>
            <a:r>
              <a:rPr lang="en-US" i="1" dirty="0" smtClean="0">
                <a:solidFill>
                  <a:srgbClr val="FFFFFF"/>
                </a:solidFill>
              </a:rPr>
              <a:t> </a:t>
            </a:r>
            <a:r>
              <a:rPr lang="en-US" i="1" dirty="0" err="1" smtClean="0">
                <a:solidFill>
                  <a:srgbClr val="FFFFFF"/>
                </a:solidFill>
              </a:rPr>
              <a:t>cách</a:t>
            </a:r>
            <a:r>
              <a:rPr lang="en-US" i="1" dirty="0" smtClean="0">
                <a:solidFill>
                  <a:srgbClr val="FFFFFF"/>
                </a:solidFill>
              </a:rPr>
              <a:t> </a:t>
            </a:r>
            <a:r>
              <a:rPr lang="en-US" i="1" dirty="0" err="1" smtClean="0">
                <a:solidFill>
                  <a:srgbClr val="FFFFFF"/>
                </a:solidFill>
              </a:rPr>
              <a:t>nói</a:t>
            </a:r>
            <a:r>
              <a:rPr lang="en-US" i="1" dirty="0" smtClean="0">
                <a:solidFill>
                  <a:srgbClr val="FFFFFF"/>
                </a:solidFill>
              </a:rPr>
              <a:t> </a:t>
            </a:r>
            <a:r>
              <a:rPr lang="en-US" i="1" dirty="0" err="1" smtClean="0">
                <a:solidFill>
                  <a:srgbClr val="FFFFFF"/>
                </a:solidFill>
              </a:rPr>
              <a:t>với</a:t>
            </a:r>
            <a:r>
              <a:rPr lang="en-US" i="1" dirty="0" smtClean="0">
                <a:solidFill>
                  <a:srgbClr val="FFFFFF"/>
                </a:solidFill>
              </a:rPr>
              <a:t> </a:t>
            </a:r>
            <a:r>
              <a:rPr lang="en-US" i="1" dirty="0" err="1" smtClean="0">
                <a:solidFill>
                  <a:srgbClr val="FFFFFF"/>
                </a:solidFill>
              </a:rPr>
              <a:t>người</a:t>
            </a:r>
            <a:r>
              <a:rPr lang="en-US" i="1" dirty="0" smtClean="0">
                <a:solidFill>
                  <a:srgbClr val="FFFFFF"/>
                </a:solidFill>
              </a:rPr>
              <a:t> </a:t>
            </a:r>
            <a:r>
              <a:rPr lang="en-US" i="1" dirty="0" err="1" smtClean="0">
                <a:solidFill>
                  <a:srgbClr val="FFFFFF"/>
                </a:solidFill>
              </a:rPr>
              <a:t>học</a:t>
            </a:r>
            <a:r>
              <a:rPr lang="en-US" i="1" dirty="0" smtClean="0">
                <a:solidFill>
                  <a:srgbClr val="FFFFFF"/>
                </a:solidFill>
              </a:rPr>
              <a:t> </a:t>
            </a:r>
            <a:r>
              <a:rPr lang="en-US" i="1" dirty="0" err="1" smtClean="0">
                <a:solidFill>
                  <a:srgbClr val="FFFFFF"/>
                </a:solidFill>
              </a:rPr>
              <a:t>chính</a:t>
            </a:r>
            <a:r>
              <a:rPr lang="en-US" i="1" dirty="0" smtClean="0">
                <a:solidFill>
                  <a:srgbClr val="FFFFFF"/>
                </a:solidFill>
              </a:rPr>
              <a:t> </a:t>
            </a:r>
            <a:r>
              <a:rPr lang="en-US" i="1" dirty="0" err="1" smtClean="0">
                <a:solidFill>
                  <a:srgbClr val="FFFFFF"/>
                </a:solidFill>
              </a:rPr>
              <a:t>xác</a:t>
            </a:r>
            <a:r>
              <a:rPr lang="en-US" i="1" dirty="0" smtClean="0">
                <a:solidFill>
                  <a:srgbClr val="FFFFFF"/>
                </a:solidFill>
              </a:rPr>
              <a:t> </a:t>
            </a:r>
            <a:r>
              <a:rPr lang="en-US" i="1" dirty="0" err="1" smtClean="0">
                <a:solidFill>
                  <a:srgbClr val="FFFFFF"/>
                </a:solidFill>
              </a:rPr>
              <a:t>cái</a:t>
            </a:r>
            <a:r>
              <a:rPr lang="en-US" i="1" dirty="0" smtClean="0">
                <a:solidFill>
                  <a:srgbClr val="FFFFFF"/>
                </a:solidFill>
              </a:rPr>
              <a:t> </a:t>
            </a:r>
            <a:r>
              <a:rPr lang="en-US" i="1" dirty="0" err="1" smtClean="0">
                <a:solidFill>
                  <a:srgbClr val="FFFFFF"/>
                </a:solidFill>
              </a:rPr>
              <a:t>họ</a:t>
            </a:r>
            <a:r>
              <a:rPr lang="en-US" i="1" dirty="0" smtClean="0">
                <a:solidFill>
                  <a:srgbClr val="FFFFFF"/>
                </a:solidFill>
              </a:rPr>
              <a:t> </a:t>
            </a:r>
            <a:r>
              <a:rPr lang="en-US" i="1" dirty="0" err="1" smtClean="0">
                <a:solidFill>
                  <a:srgbClr val="FFFFFF"/>
                </a:solidFill>
              </a:rPr>
              <a:t>sẽ</a:t>
            </a:r>
            <a:r>
              <a:rPr lang="en-US" i="1" dirty="0" smtClean="0">
                <a:solidFill>
                  <a:srgbClr val="FFFFFF"/>
                </a:solidFill>
              </a:rPr>
              <a:t> </a:t>
            </a:r>
            <a:r>
              <a:rPr lang="en-US" i="1" dirty="0" err="1" smtClean="0">
                <a:solidFill>
                  <a:srgbClr val="FFFFFF"/>
                </a:solidFill>
              </a:rPr>
              <a:t>đạt</a:t>
            </a:r>
            <a:r>
              <a:rPr lang="en-US" i="1" dirty="0" smtClean="0">
                <a:solidFill>
                  <a:srgbClr val="FFFFFF"/>
                </a:solidFill>
              </a:rPr>
              <a:t> </a:t>
            </a:r>
            <a:r>
              <a:rPr lang="en-US" i="1" dirty="0" err="1" smtClean="0">
                <a:solidFill>
                  <a:srgbClr val="FFFFFF"/>
                </a:solidFill>
              </a:rPr>
              <a:t>được</a:t>
            </a:r>
            <a:r>
              <a:rPr lang="en-US" i="1" dirty="0" smtClean="0">
                <a:solidFill>
                  <a:srgbClr val="FFFFFF"/>
                </a:solidFill>
              </a:rPr>
              <a:t> </a:t>
            </a:r>
            <a:r>
              <a:rPr lang="en-US" i="1" dirty="0" err="1" smtClean="0">
                <a:solidFill>
                  <a:srgbClr val="FFFFFF"/>
                </a:solidFill>
              </a:rPr>
              <a:t>vào</a:t>
            </a:r>
            <a:r>
              <a:rPr lang="en-US" i="1" dirty="0" smtClean="0">
                <a:solidFill>
                  <a:srgbClr val="FFFFFF"/>
                </a:solidFill>
              </a:rPr>
              <a:t> </a:t>
            </a:r>
            <a:r>
              <a:rPr lang="en-US" i="1" dirty="0" err="1" smtClean="0">
                <a:solidFill>
                  <a:srgbClr val="FFFFFF"/>
                </a:solidFill>
              </a:rPr>
              <a:t>cuối</a:t>
            </a:r>
            <a:r>
              <a:rPr lang="en-US" i="1" dirty="0" smtClean="0">
                <a:solidFill>
                  <a:srgbClr val="FFFFFF"/>
                </a:solidFill>
              </a:rPr>
              <a:t> </a:t>
            </a:r>
            <a:r>
              <a:rPr lang="en-US" i="1" dirty="0" err="1" smtClean="0">
                <a:solidFill>
                  <a:srgbClr val="FFFFFF"/>
                </a:solidFill>
              </a:rPr>
              <a:t>khóa</a:t>
            </a:r>
            <a:r>
              <a:rPr lang="en-US" i="1" dirty="0" smtClean="0">
                <a:solidFill>
                  <a:srgbClr val="FFFFFF"/>
                </a:solidFill>
              </a:rPr>
              <a:t> </a:t>
            </a:r>
            <a:r>
              <a:rPr lang="en-US" i="1" dirty="0" err="1" smtClean="0">
                <a:solidFill>
                  <a:srgbClr val="FFFFFF"/>
                </a:solidFill>
              </a:rPr>
              <a:t>học</a:t>
            </a:r>
            <a:r>
              <a:rPr lang="en-US" i="1" dirty="0" smtClean="0">
                <a:solidFill>
                  <a:srgbClr val="FFFFFF"/>
                </a:solidFill>
              </a:rPr>
              <a:t> </a:t>
            </a:r>
            <a:r>
              <a:rPr lang="en-US" i="1" dirty="0" err="1" smtClean="0">
                <a:solidFill>
                  <a:srgbClr val="FFFFFF"/>
                </a:solidFill>
              </a:rPr>
              <a:t>và</a:t>
            </a:r>
            <a:r>
              <a:rPr lang="en-US" i="1" dirty="0" smtClean="0">
                <a:solidFill>
                  <a:srgbClr val="FFFFFF"/>
                </a:solidFill>
              </a:rPr>
              <a:t> </a:t>
            </a:r>
            <a:r>
              <a:rPr lang="en-US" i="1" dirty="0" err="1" smtClean="0">
                <a:solidFill>
                  <a:srgbClr val="FFFFFF"/>
                </a:solidFill>
              </a:rPr>
              <a:t>khi</a:t>
            </a:r>
            <a:r>
              <a:rPr lang="en-US" i="1" dirty="0" smtClean="0">
                <a:solidFill>
                  <a:srgbClr val="FFFFFF"/>
                </a:solidFill>
              </a:rPr>
              <a:t> </a:t>
            </a:r>
            <a:r>
              <a:rPr lang="en-US" i="1" dirty="0" err="1" smtClean="0">
                <a:solidFill>
                  <a:srgbClr val="FFFFFF"/>
                </a:solidFill>
              </a:rPr>
              <a:t>nào</a:t>
            </a:r>
            <a:r>
              <a:rPr lang="en-US" i="1" dirty="0" smtClean="0">
                <a:solidFill>
                  <a:srgbClr val="FFFFFF"/>
                </a:solidFill>
              </a:rPr>
              <a:t> </a:t>
            </a:r>
            <a:r>
              <a:rPr lang="en-US" i="1" dirty="0" err="1" smtClean="0">
                <a:solidFill>
                  <a:srgbClr val="FFFFFF"/>
                </a:solidFill>
              </a:rPr>
              <a:t>họ</a:t>
            </a:r>
            <a:r>
              <a:rPr lang="en-US" i="1" dirty="0" smtClean="0">
                <a:solidFill>
                  <a:srgbClr val="FFFFFF"/>
                </a:solidFill>
              </a:rPr>
              <a:t> </a:t>
            </a:r>
            <a:r>
              <a:rPr lang="en-US" i="1" dirty="0" err="1" smtClean="0">
                <a:solidFill>
                  <a:srgbClr val="FFFFFF"/>
                </a:solidFill>
              </a:rPr>
              <a:t>sẽ</a:t>
            </a:r>
            <a:r>
              <a:rPr lang="en-US" i="1" dirty="0" smtClean="0">
                <a:solidFill>
                  <a:srgbClr val="FFFFFF"/>
                </a:solidFill>
              </a:rPr>
              <a:t> </a:t>
            </a:r>
            <a:r>
              <a:rPr lang="en-US" i="1" dirty="0" err="1" smtClean="0">
                <a:solidFill>
                  <a:srgbClr val="FFFFFF"/>
                </a:solidFill>
              </a:rPr>
              <a:t>được</a:t>
            </a:r>
            <a:r>
              <a:rPr lang="en-US" i="1" dirty="0" smtClean="0">
                <a:solidFill>
                  <a:srgbClr val="FFFFFF"/>
                </a:solidFill>
              </a:rPr>
              <a:t> </a:t>
            </a:r>
            <a:r>
              <a:rPr lang="en-US" i="1" dirty="0" err="1" smtClean="0">
                <a:solidFill>
                  <a:srgbClr val="FFFFFF"/>
                </a:solidFill>
              </a:rPr>
              <a:t>kiểm</a:t>
            </a:r>
            <a:r>
              <a:rPr lang="en-US" i="1" dirty="0" smtClean="0">
                <a:solidFill>
                  <a:srgbClr val="FFFFFF"/>
                </a:solidFill>
              </a:rPr>
              <a:t> </a:t>
            </a:r>
            <a:r>
              <a:rPr lang="en-US" i="1" dirty="0" err="1" smtClean="0">
                <a:solidFill>
                  <a:srgbClr val="FFFFFF"/>
                </a:solidFill>
              </a:rPr>
              <a:t>tra</a:t>
            </a:r>
            <a:r>
              <a:rPr lang="en-US" i="1" dirty="0" smtClean="0">
                <a:solidFill>
                  <a:srgbClr val="FFFFFF"/>
                </a:solidFill>
              </a:rPr>
              <a:t>.</a:t>
            </a:r>
          </a:p>
          <a:p>
            <a:pPr algn="just" eaLnBrk="1" hangingPunct="1">
              <a:lnSpc>
                <a:spcPct val="200000"/>
              </a:lnSpc>
              <a:defRPr/>
            </a:pPr>
            <a:endParaRPr lang="en-US" dirty="0"/>
          </a:p>
        </p:txBody>
      </p:sp>
    </p:spTree>
  </p:cSld>
  <p:clrMapOvr>
    <a:masterClrMapping/>
  </p:clrMapOvr>
  <p:transition spd="slow">
    <p:checke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1981200" y="274638"/>
            <a:ext cx="6705600" cy="639762"/>
          </a:xfrm>
        </p:spPr>
        <p:txBody>
          <a:bodyPr/>
          <a:lstStyle/>
          <a:p>
            <a:pPr eaLnBrk="1" hangingPunct="1">
              <a:defRPr/>
            </a:pPr>
            <a:r>
              <a:rPr lang="en-US" sz="3600" dirty="0" smtClean="0">
                <a:solidFill>
                  <a:srgbClr val="FFFF00"/>
                </a:solidFill>
              </a:rPr>
              <a:t>c. </a:t>
            </a:r>
            <a:r>
              <a:rPr lang="en-US" sz="3600" dirty="0" err="1" smtClean="0">
                <a:solidFill>
                  <a:srgbClr val="FFFF00"/>
                </a:solidFill>
              </a:rPr>
              <a:t>Giai</a:t>
            </a:r>
            <a:r>
              <a:rPr lang="en-US" sz="3600" dirty="0" smtClean="0">
                <a:solidFill>
                  <a:srgbClr val="FFFF00"/>
                </a:solidFill>
              </a:rPr>
              <a:t> </a:t>
            </a:r>
            <a:r>
              <a:rPr lang="en-US" sz="3600" dirty="0" err="1" smtClean="0">
                <a:solidFill>
                  <a:srgbClr val="FFFF00"/>
                </a:solidFill>
              </a:rPr>
              <a:t>đoạn</a:t>
            </a:r>
            <a:r>
              <a:rPr lang="en-US" sz="3600" dirty="0" smtClean="0">
                <a:solidFill>
                  <a:srgbClr val="FFFF00"/>
                </a:solidFill>
              </a:rPr>
              <a:t> </a:t>
            </a:r>
            <a:r>
              <a:rPr lang="en-US" sz="3600" dirty="0" err="1" smtClean="0">
                <a:solidFill>
                  <a:srgbClr val="FFFF00"/>
                </a:solidFill>
              </a:rPr>
              <a:t>phát</a:t>
            </a:r>
            <a:r>
              <a:rPr lang="en-US" sz="3600" dirty="0" smtClean="0">
                <a:solidFill>
                  <a:srgbClr val="FFFF00"/>
                </a:solidFill>
              </a:rPr>
              <a:t> </a:t>
            </a:r>
            <a:r>
              <a:rPr lang="en-US" sz="3600" dirty="0" err="1" smtClean="0">
                <a:solidFill>
                  <a:srgbClr val="FFFF00"/>
                </a:solidFill>
              </a:rPr>
              <a:t>triển</a:t>
            </a:r>
            <a:endParaRPr lang="en-US" sz="3600" dirty="0" smtClean="0">
              <a:solidFill>
                <a:srgbClr val="FFFF00"/>
              </a:solidFill>
            </a:endParaRPr>
          </a:p>
        </p:txBody>
      </p:sp>
      <p:sp>
        <p:nvSpPr>
          <p:cNvPr id="43011" name="Rectangle 3"/>
          <p:cNvSpPr>
            <a:spLocks noGrp="1" noChangeArrowheads="1"/>
          </p:cNvSpPr>
          <p:nvPr>
            <p:ph idx="1"/>
          </p:nvPr>
        </p:nvSpPr>
        <p:spPr>
          <a:xfrm>
            <a:off x="457200" y="914400"/>
            <a:ext cx="8229600" cy="5211763"/>
          </a:xfrm>
          <a:ln>
            <a:solidFill>
              <a:schemeClr val="accent2"/>
            </a:solidFill>
          </a:ln>
        </p:spPr>
        <p:txBody>
          <a:bodyPr/>
          <a:lstStyle/>
          <a:p>
            <a:pPr algn="just" eaLnBrk="1" hangingPunct="1">
              <a:lnSpc>
                <a:spcPct val="90000"/>
              </a:lnSpc>
              <a:defRPr/>
            </a:pPr>
            <a:r>
              <a:rPr lang="en-US" sz="2200" smtClean="0">
                <a:solidFill>
                  <a:srgbClr val="FFFFFF"/>
                </a:solidFill>
              </a:rPr>
              <a:t>Giai đoạn phát triển khóa học không thể được lập kế hoạch, trước khi một mục tiêu rõ ràng, chính xác được viết ra giấy. Giai đoạn phát triển phải phù hợp với mục tiêu khóa học.</a:t>
            </a:r>
          </a:p>
          <a:p>
            <a:pPr algn="just" eaLnBrk="1" hangingPunct="1">
              <a:lnSpc>
                <a:spcPct val="90000"/>
              </a:lnSpc>
              <a:buFontTx/>
              <a:buNone/>
              <a:defRPr/>
            </a:pPr>
            <a:endParaRPr lang="en-US" sz="2200" smtClean="0">
              <a:solidFill>
                <a:srgbClr val="FFFFFF"/>
              </a:solidFill>
            </a:endParaRPr>
          </a:p>
          <a:p>
            <a:pPr algn="just" eaLnBrk="1" hangingPunct="1">
              <a:lnSpc>
                <a:spcPct val="90000"/>
              </a:lnSpc>
              <a:defRPr/>
            </a:pPr>
            <a:r>
              <a:rPr lang="en-US" sz="2200" b="1" smtClean="0">
                <a:solidFill>
                  <a:srgbClr val="FFFFFF"/>
                </a:solidFill>
              </a:rPr>
              <a:t>Các thông tin gì cần có?</a:t>
            </a:r>
          </a:p>
          <a:p>
            <a:pPr algn="just" eaLnBrk="1" hangingPunct="1">
              <a:lnSpc>
                <a:spcPct val="90000"/>
              </a:lnSpc>
              <a:buFontTx/>
              <a:buNone/>
              <a:defRPr/>
            </a:pPr>
            <a:r>
              <a:rPr lang="en-US" sz="2200" smtClean="0">
                <a:solidFill>
                  <a:srgbClr val="FFFFFF"/>
                </a:solidFill>
              </a:rPr>
              <a:t>	Để đạt được mục tiêu, anh cần phải phân tích chủ đề khóa học. Từ thông tin này anh có thể trích dẫn những cái mà anh </a:t>
            </a:r>
            <a:r>
              <a:rPr lang="en-US" sz="2200" b="1" smtClean="0">
                <a:solidFill>
                  <a:srgbClr val="FFFFFF"/>
                </a:solidFill>
              </a:rPr>
              <a:t>phải/nên/ có thể</a:t>
            </a:r>
            <a:r>
              <a:rPr lang="en-US" sz="2200" smtClean="0">
                <a:solidFill>
                  <a:srgbClr val="FFFFFF"/>
                </a:solidFill>
              </a:rPr>
              <a:t> có trong chương trình đào tạo</a:t>
            </a:r>
          </a:p>
          <a:p>
            <a:pPr algn="just" eaLnBrk="1" hangingPunct="1">
              <a:lnSpc>
                <a:spcPct val="90000"/>
              </a:lnSpc>
              <a:buFontTx/>
              <a:buNone/>
              <a:defRPr/>
            </a:pPr>
            <a:r>
              <a:rPr lang="en-US" sz="2200" smtClean="0">
                <a:solidFill>
                  <a:srgbClr val="FFFFFF"/>
                </a:solidFill>
              </a:rPr>
              <a:t>	“MUST” những thông rất quan trọng cần phải cung cấp cho người học nếu mục tiêu là phải đạt được</a:t>
            </a:r>
          </a:p>
          <a:p>
            <a:pPr algn="just" eaLnBrk="1" hangingPunct="1">
              <a:lnSpc>
                <a:spcPct val="90000"/>
              </a:lnSpc>
              <a:buFontTx/>
              <a:buNone/>
              <a:defRPr/>
            </a:pPr>
            <a:r>
              <a:rPr lang="en-US" sz="2200" smtClean="0">
                <a:solidFill>
                  <a:srgbClr val="FFFFFF"/>
                </a:solidFill>
              </a:rPr>
              <a:t>	“SHOULD” những thông tin quan trọng nên cung cấp cho học viên để giúp họ hiểu “MUST” và giúp người học thấy lý do.</a:t>
            </a:r>
          </a:p>
          <a:p>
            <a:pPr algn="just" eaLnBrk="1" hangingPunct="1">
              <a:lnSpc>
                <a:spcPct val="90000"/>
              </a:lnSpc>
              <a:buFontTx/>
              <a:buNone/>
              <a:defRPr/>
            </a:pPr>
            <a:r>
              <a:rPr lang="en-US" sz="2200" smtClean="0">
                <a:solidFill>
                  <a:srgbClr val="FFFFFF"/>
                </a:solidFill>
              </a:rPr>
              <a:t>	“COULD” những thông tin không quan trọng để đạt được mục tiêu của khóa học nhưng nó có ích làm phong phú thêm.</a:t>
            </a:r>
          </a:p>
        </p:txBody>
      </p:sp>
    </p:spTree>
  </p:cSld>
  <p:clrMapOvr>
    <a:masterClrMapping/>
  </p:clrMapOvr>
  <p:transition spd="slow">
    <p:checke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3"/>
          <p:cNvSpPr>
            <a:spLocks noGrp="1" noChangeArrowheads="1"/>
          </p:cNvSpPr>
          <p:nvPr>
            <p:ph idx="1"/>
          </p:nvPr>
        </p:nvSpPr>
        <p:spPr>
          <a:xfrm>
            <a:off x="457200" y="1066800"/>
            <a:ext cx="8229600" cy="5059363"/>
          </a:xfrm>
        </p:spPr>
        <p:txBody>
          <a:bodyPr/>
          <a:lstStyle/>
          <a:p>
            <a:pPr algn="just" eaLnBrk="1" hangingPunct="1">
              <a:lnSpc>
                <a:spcPct val="150000"/>
              </a:lnSpc>
              <a:defRPr/>
            </a:pPr>
            <a:r>
              <a:rPr lang="en-US" sz="2200" i="1" dirty="0" err="1" smtClean="0">
                <a:solidFill>
                  <a:srgbClr val="FFFFFF"/>
                </a:solidFill>
              </a:rPr>
              <a:t>Quyết</a:t>
            </a:r>
            <a:r>
              <a:rPr lang="en-US" sz="2200" i="1" dirty="0" smtClean="0">
                <a:solidFill>
                  <a:srgbClr val="FFFFFF"/>
                </a:solidFill>
              </a:rPr>
              <a:t> </a:t>
            </a:r>
            <a:r>
              <a:rPr lang="en-US" sz="2200" i="1" dirty="0" err="1" smtClean="0">
                <a:solidFill>
                  <a:srgbClr val="FFFFFF"/>
                </a:solidFill>
              </a:rPr>
              <a:t>định</a:t>
            </a:r>
            <a:r>
              <a:rPr lang="en-US" sz="2200" i="1" dirty="0" smtClean="0">
                <a:solidFill>
                  <a:srgbClr val="FFFFFF"/>
                </a:solidFill>
              </a:rPr>
              <a:t> </a:t>
            </a:r>
            <a:r>
              <a:rPr lang="en-US" sz="2200" i="1" dirty="0" err="1" smtClean="0">
                <a:solidFill>
                  <a:srgbClr val="FFFFFF"/>
                </a:solidFill>
              </a:rPr>
              <a:t>thông</a:t>
            </a:r>
            <a:r>
              <a:rPr lang="en-US" sz="2200" i="1" dirty="0" smtClean="0">
                <a:solidFill>
                  <a:srgbClr val="FFFFFF"/>
                </a:solidFill>
              </a:rPr>
              <a:t> tin </a:t>
            </a:r>
            <a:r>
              <a:rPr lang="en-US" sz="2200" i="1" dirty="0" err="1" smtClean="0">
                <a:solidFill>
                  <a:srgbClr val="FFFFFF"/>
                </a:solidFill>
              </a:rPr>
              <a:t>nào</a:t>
            </a:r>
            <a:r>
              <a:rPr lang="en-US" sz="2200" i="1" dirty="0" smtClean="0">
                <a:solidFill>
                  <a:srgbClr val="FFFFFF"/>
                </a:solidFill>
              </a:rPr>
              <a:t> </a:t>
            </a:r>
            <a:r>
              <a:rPr lang="en-US" sz="2200" i="1" dirty="0" err="1" smtClean="0">
                <a:solidFill>
                  <a:srgbClr val="FFFFFF"/>
                </a:solidFill>
              </a:rPr>
              <a:t>sẽ</a:t>
            </a:r>
            <a:r>
              <a:rPr lang="en-US" sz="2200" i="1" dirty="0" smtClean="0">
                <a:solidFill>
                  <a:srgbClr val="FFFFFF"/>
                </a:solidFill>
              </a:rPr>
              <a:t> </a:t>
            </a:r>
            <a:r>
              <a:rPr lang="en-US" sz="2200" i="1" dirty="0" err="1" smtClean="0">
                <a:solidFill>
                  <a:srgbClr val="FFFFFF"/>
                </a:solidFill>
              </a:rPr>
              <a:t>được</a:t>
            </a:r>
            <a:r>
              <a:rPr lang="en-US" sz="2200" i="1" dirty="0" smtClean="0">
                <a:solidFill>
                  <a:srgbClr val="FFFFFF"/>
                </a:solidFill>
              </a:rPr>
              <a:t> </a:t>
            </a:r>
            <a:r>
              <a:rPr lang="en-US" sz="2200" i="1" dirty="0" err="1" smtClean="0">
                <a:solidFill>
                  <a:srgbClr val="FFFFFF"/>
                </a:solidFill>
              </a:rPr>
              <a:t>cung</a:t>
            </a:r>
            <a:r>
              <a:rPr lang="en-US" sz="2200" i="1" dirty="0" smtClean="0">
                <a:solidFill>
                  <a:srgbClr val="FFFFFF"/>
                </a:solidFill>
              </a:rPr>
              <a:t> </a:t>
            </a:r>
            <a:r>
              <a:rPr lang="en-US" sz="2200" i="1" dirty="0" err="1" smtClean="0">
                <a:solidFill>
                  <a:srgbClr val="FFFFFF"/>
                </a:solidFill>
              </a:rPr>
              <a:t>cấp</a:t>
            </a:r>
            <a:r>
              <a:rPr lang="en-US" sz="2200" i="1" dirty="0" smtClean="0">
                <a:solidFill>
                  <a:srgbClr val="FFFFFF"/>
                </a:solidFill>
              </a:rPr>
              <a:t> </a:t>
            </a:r>
            <a:r>
              <a:rPr lang="en-US" sz="2200" i="1" dirty="0" err="1" smtClean="0">
                <a:solidFill>
                  <a:srgbClr val="FFFFFF"/>
                </a:solidFill>
              </a:rPr>
              <a:t>cho</a:t>
            </a:r>
            <a:r>
              <a:rPr lang="en-US" sz="2200" i="1" dirty="0" smtClean="0">
                <a:solidFill>
                  <a:srgbClr val="FFFFFF"/>
                </a:solidFill>
              </a:rPr>
              <a:t> </a:t>
            </a:r>
            <a:r>
              <a:rPr lang="en-US" sz="2200" i="1" dirty="0" err="1" smtClean="0">
                <a:solidFill>
                  <a:srgbClr val="FFFFFF"/>
                </a:solidFill>
              </a:rPr>
              <a:t>người</a:t>
            </a:r>
            <a:r>
              <a:rPr lang="en-US" sz="2200" i="1" dirty="0" smtClean="0">
                <a:solidFill>
                  <a:srgbClr val="FFFFFF"/>
                </a:solidFill>
              </a:rPr>
              <a:t> </a:t>
            </a:r>
            <a:r>
              <a:rPr lang="en-US" sz="2200" i="1" dirty="0" err="1" smtClean="0">
                <a:solidFill>
                  <a:srgbClr val="FFFFFF"/>
                </a:solidFill>
              </a:rPr>
              <a:t>học</a:t>
            </a:r>
            <a:r>
              <a:rPr lang="en-US" sz="2200" i="1" dirty="0" smtClean="0">
                <a:solidFill>
                  <a:srgbClr val="FFFFFF"/>
                </a:solidFill>
              </a:rPr>
              <a:t>. </a:t>
            </a:r>
            <a:r>
              <a:rPr lang="en-US" sz="2200" i="1" dirty="0" err="1" smtClean="0">
                <a:solidFill>
                  <a:srgbClr val="FFFFFF"/>
                </a:solidFill>
              </a:rPr>
              <a:t>Nó</a:t>
            </a:r>
            <a:r>
              <a:rPr lang="en-US" sz="2200" i="1" dirty="0" smtClean="0">
                <a:solidFill>
                  <a:srgbClr val="FFFFFF"/>
                </a:solidFill>
              </a:rPr>
              <a:t> </a:t>
            </a:r>
            <a:r>
              <a:rPr lang="en-US" sz="2200" i="1" dirty="0" err="1" smtClean="0">
                <a:solidFill>
                  <a:srgbClr val="FFFFFF"/>
                </a:solidFill>
              </a:rPr>
              <a:t>cần</a:t>
            </a:r>
            <a:r>
              <a:rPr lang="en-US" sz="2200" i="1" dirty="0" smtClean="0">
                <a:solidFill>
                  <a:srgbClr val="FFFFFF"/>
                </a:solidFill>
              </a:rPr>
              <a:t> </a:t>
            </a:r>
            <a:r>
              <a:rPr lang="en-US" sz="2200" i="1" dirty="0" err="1" smtClean="0">
                <a:solidFill>
                  <a:srgbClr val="FFFFFF"/>
                </a:solidFill>
              </a:rPr>
              <a:t>được</a:t>
            </a:r>
            <a:r>
              <a:rPr lang="en-US" sz="2200" i="1" dirty="0" smtClean="0">
                <a:solidFill>
                  <a:srgbClr val="FFFFFF"/>
                </a:solidFill>
              </a:rPr>
              <a:t> </a:t>
            </a:r>
            <a:r>
              <a:rPr lang="en-US" sz="2200" i="1" dirty="0" err="1" smtClean="0">
                <a:solidFill>
                  <a:srgbClr val="FFFFFF"/>
                </a:solidFill>
              </a:rPr>
              <a:t>đưa</a:t>
            </a:r>
            <a:r>
              <a:rPr lang="en-US" sz="2200" i="1" dirty="0" smtClean="0">
                <a:solidFill>
                  <a:srgbClr val="FFFFFF"/>
                </a:solidFill>
              </a:rPr>
              <a:t> </a:t>
            </a:r>
            <a:r>
              <a:rPr lang="en-US" sz="2200" i="1" dirty="0" err="1" smtClean="0">
                <a:solidFill>
                  <a:srgbClr val="FFFFFF"/>
                </a:solidFill>
              </a:rPr>
              <a:t>vào</a:t>
            </a:r>
            <a:r>
              <a:rPr lang="en-US" sz="2200" i="1" dirty="0" smtClean="0">
                <a:solidFill>
                  <a:srgbClr val="FFFFFF"/>
                </a:solidFill>
              </a:rPr>
              <a:t> </a:t>
            </a:r>
            <a:r>
              <a:rPr lang="en-US" sz="2200" i="1" dirty="0" err="1" smtClean="0">
                <a:solidFill>
                  <a:srgbClr val="FFFFFF"/>
                </a:solidFill>
              </a:rPr>
              <a:t>trong</a:t>
            </a:r>
            <a:r>
              <a:rPr lang="en-US" sz="2200" i="1" dirty="0" smtClean="0">
                <a:solidFill>
                  <a:srgbClr val="FFFFFF"/>
                </a:solidFill>
              </a:rPr>
              <a:t> </a:t>
            </a:r>
            <a:r>
              <a:rPr lang="en-US" sz="2200" i="1" dirty="0" err="1" smtClean="0">
                <a:solidFill>
                  <a:srgbClr val="FFFFFF"/>
                </a:solidFill>
              </a:rPr>
              <a:t>một</a:t>
            </a:r>
            <a:r>
              <a:rPr lang="en-US" sz="2200" i="1" dirty="0" smtClean="0">
                <a:solidFill>
                  <a:srgbClr val="FFFFFF"/>
                </a:solidFill>
              </a:rPr>
              <a:t> </a:t>
            </a:r>
            <a:r>
              <a:rPr lang="en-US" sz="2200" i="1" dirty="0" err="1" smtClean="0">
                <a:solidFill>
                  <a:srgbClr val="FFFFFF"/>
                </a:solidFill>
              </a:rPr>
              <a:t>khung</a:t>
            </a:r>
            <a:r>
              <a:rPr lang="en-US" sz="2200" i="1" dirty="0" smtClean="0">
                <a:solidFill>
                  <a:srgbClr val="FFFFFF"/>
                </a:solidFill>
              </a:rPr>
              <a:t> </a:t>
            </a:r>
            <a:r>
              <a:rPr lang="en-US" sz="2200" i="1" dirty="0" err="1" smtClean="0">
                <a:solidFill>
                  <a:srgbClr val="FFFFFF"/>
                </a:solidFill>
              </a:rPr>
              <a:t>công</a:t>
            </a:r>
            <a:r>
              <a:rPr lang="en-US" sz="2200" i="1" dirty="0" smtClean="0">
                <a:solidFill>
                  <a:srgbClr val="FFFFFF"/>
                </a:solidFill>
              </a:rPr>
              <a:t> </a:t>
            </a:r>
            <a:r>
              <a:rPr lang="en-US" sz="2200" i="1" dirty="0" err="1" smtClean="0">
                <a:solidFill>
                  <a:srgbClr val="FFFFFF"/>
                </a:solidFill>
              </a:rPr>
              <a:t>việc</a:t>
            </a:r>
            <a:endParaRPr lang="en-US" sz="2200" i="1" dirty="0" smtClean="0">
              <a:solidFill>
                <a:srgbClr val="FFFFFF"/>
              </a:solidFill>
            </a:endParaRPr>
          </a:p>
          <a:p>
            <a:pPr algn="just" eaLnBrk="1" hangingPunct="1">
              <a:lnSpc>
                <a:spcPct val="150000"/>
              </a:lnSpc>
              <a:buFontTx/>
              <a:buNone/>
              <a:defRPr/>
            </a:pPr>
            <a:r>
              <a:rPr lang="en-US" sz="2200" b="1" dirty="0" err="1" smtClean="0">
                <a:solidFill>
                  <a:srgbClr val="FFFFFF"/>
                </a:solidFill>
              </a:rPr>
              <a:t>Luật</a:t>
            </a:r>
            <a:r>
              <a:rPr lang="en-US" sz="2200" b="1" dirty="0" smtClean="0">
                <a:solidFill>
                  <a:srgbClr val="FFFFFF"/>
                </a:solidFill>
              </a:rPr>
              <a:t> </a:t>
            </a:r>
            <a:r>
              <a:rPr lang="en-US" sz="2200" b="1" dirty="0" err="1" smtClean="0">
                <a:solidFill>
                  <a:srgbClr val="FFFFFF"/>
                </a:solidFill>
              </a:rPr>
              <a:t>lệ</a:t>
            </a:r>
            <a:r>
              <a:rPr lang="en-US" sz="2200" b="1" dirty="0" smtClean="0">
                <a:solidFill>
                  <a:srgbClr val="FFFFFF"/>
                </a:solidFill>
              </a:rPr>
              <a:t> </a:t>
            </a:r>
            <a:r>
              <a:rPr lang="en-US" sz="2200" b="1" dirty="0" err="1" smtClean="0">
                <a:solidFill>
                  <a:srgbClr val="FFFFFF"/>
                </a:solidFill>
              </a:rPr>
              <a:t>vàng</a:t>
            </a:r>
            <a:r>
              <a:rPr lang="en-US" sz="2200" b="1" dirty="0" smtClean="0">
                <a:solidFill>
                  <a:srgbClr val="FFFFFF"/>
                </a:solidFill>
              </a:rPr>
              <a:t> </a:t>
            </a:r>
            <a:r>
              <a:rPr lang="en-US" sz="2200" b="1" dirty="0" err="1" smtClean="0">
                <a:solidFill>
                  <a:srgbClr val="FFFFFF"/>
                </a:solidFill>
              </a:rPr>
              <a:t>là</a:t>
            </a:r>
            <a:r>
              <a:rPr lang="en-US" sz="2200" b="1" dirty="0" smtClean="0">
                <a:solidFill>
                  <a:srgbClr val="FFFFFF"/>
                </a:solidFill>
              </a:rPr>
              <a:t>:</a:t>
            </a:r>
          </a:p>
          <a:p>
            <a:pPr algn="just" eaLnBrk="1" hangingPunct="1">
              <a:lnSpc>
                <a:spcPct val="150000"/>
              </a:lnSpc>
              <a:defRPr/>
            </a:pPr>
            <a:r>
              <a:rPr lang="en-US" sz="2200" i="1" dirty="0" err="1" smtClean="0">
                <a:solidFill>
                  <a:srgbClr val="FFFFFF"/>
                </a:solidFill>
              </a:rPr>
              <a:t>Giữ</a:t>
            </a:r>
            <a:r>
              <a:rPr lang="en-US" sz="2200" i="1" dirty="0" smtClean="0">
                <a:solidFill>
                  <a:srgbClr val="FFFFFF"/>
                </a:solidFill>
              </a:rPr>
              <a:t> </a:t>
            </a:r>
            <a:r>
              <a:rPr lang="en-US" sz="2200" i="1" dirty="0" err="1" smtClean="0">
                <a:solidFill>
                  <a:srgbClr val="FFFFFF"/>
                </a:solidFill>
              </a:rPr>
              <a:t>nó</a:t>
            </a:r>
            <a:r>
              <a:rPr lang="en-US" sz="2200" i="1" dirty="0" smtClean="0">
                <a:solidFill>
                  <a:srgbClr val="FFFFFF"/>
                </a:solidFill>
              </a:rPr>
              <a:t> </a:t>
            </a:r>
            <a:r>
              <a:rPr lang="en-US" sz="2200" i="1" dirty="0" err="1" smtClean="0">
                <a:solidFill>
                  <a:srgbClr val="FFFFFF"/>
                </a:solidFill>
              </a:rPr>
              <a:t>đơn</a:t>
            </a:r>
            <a:r>
              <a:rPr lang="en-US" sz="2200" i="1" dirty="0" smtClean="0">
                <a:solidFill>
                  <a:srgbClr val="FFFFFF"/>
                </a:solidFill>
              </a:rPr>
              <a:t> </a:t>
            </a:r>
            <a:r>
              <a:rPr lang="en-US" sz="2200" i="1" dirty="0" err="1" smtClean="0">
                <a:solidFill>
                  <a:srgbClr val="FFFFFF"/>
                </a:solidFill>
              </a:rPr>
              <a:t>giản</a:t>
            </a:r>
            <a:r>
              <a:rPr lang="en-US" sz="2200" i="1" dirty="0" smtClean="0">
                <a:solidFill>
                  <a:srgbClr val="FFFFFF"/>
                </a:solidFill>
              </a:rPr>
              <a:t> </a:t>
            </a:r>
            <a:r>
              <a:rPr lang="en-US" sz="2200" i="1" dirty="0" err="1" smtClean="0">
                <a:solidFill>
                  <a:srgbClr val="FFFFFF"/>
                </a:solidFill>
              </a:rPr>
              <a:t>lúc</a:t>
            </a:r>
            <a:r>
              <a:rPr lang="en-US" sz="2200" i="1" dirty="0" smtClean="0">
                <a:solidFill>
                  <a:srgbClr val="FFFFFF"/>
                </a:solidFill>
              </a:rPr>
              <a:t> </a:t>
            </a:r>
            <a:r>
              <a:rPr lang="en-US" sz="2200" i="1" dirty="0" err="1" smtClean="0">
                <a:solidFill>
                  <a:srgbClr val="FFFFFF"/>
                </a:solidFill>
              </a:rPr>
              <a:t>bắt</a:t>
            </a:r>
            <a:r>
              <a:rPr lang="en-US" sz="2200" i="1" dirty="0" smtClean="0">
                <a:solidFill>
                  <a:srgbClr val="FFFFFF"/>
                </a:solidFill>
              </a:rPr>
              <a:t> </a:t>
            </a:r>
            <a:r>
              <a:rPr lang="en-US" sz="2200" i="1" dirty="0" err="1" smtClean="0">
                <a:solidFill>
                  <a:srgbClr val="FFFFFF"/>
                </a:solidFill>
              </a:rPr>
              <a:t>đầu</a:t>
            </a:r>
            <a:r>
              <a:rPr lang="en-US" sz="2200" i="1" dirty="0" smtClean="0">
                <a:solidFill>
                  <a:srgbClr val="FFFFFF"/>
                </a:solidFill>
              </a:rPr>
              <a:t> </a:t>
            </a:r>
            <a:r>
              <a:rPr lang="en-US" sz="2200" i="1" dirty="0" err="1" smtClean="0">
                <a:solidFill>
                  <a:srgbClr val="FFFFFF"/>
                </a:solidFill>
              </a:rPr>
              <a:t>rồi</a:t>
            </a:r>
            <a:r>
              <a:rPr lang="en-US" sz="2200" i="1" dirty="0" smtClean="0">
                <a:solidFill>
                  <a:srgbClr val="FFFFFF"/>
                </a:solidFill>
              </a:rPr>
              <a:t> </a:t>
            </a:r>
            <a:r>
              <a:rPr lang="en-US" sz="2200" i="1" dirty="0" err="1" smtClean="0">
                <a:solidFill>
                  <a:srgbClr val="FFFFFF"/>
                </a:solidFill>
              </a:rPr>
              <a:t>dần</a:t>
            </a:r>
            <a:r>
              <a:rPr lang="en-US" sz="2200" i="1" dirty="0" smtClean="0">
                <a:solidFill>
                  <a:srgbClr val="FFFFFF"/>
                </a:solidFill>
              </a:rPr>
              <a:t> </a:t>
            </a:r>
            <a:r>
              <a:rPr lang="en-US" sz="2200" i="1" dirty="0" err="1" smtClean="0">
                <a:solidFill>
                  <a:srgbClr val="FFFFFF"/>
                </a:solidFill>
              </a:rPr>
              <a:t>dần</a:t>
            </a:r>
            <a:r>
              <a:rPr lang="en-US" sz="2200" i="1" dirty="0" smtClean="0">
                <a:solidFill>
                  <a:srgbClr val="FFFFFF"/>
                </a:solidFill>
              </a:rPr>
              <a:t> </a:t>
            </a:r>
            <a:r>
              <a:rPr lang="en-US" sz="2200" i="1" dirty="0" err="1" smtClean="0">
                <a:solidFill>
                  <a:srgbClr val="FFFFFF"/>
                </a:solidFill>
              </a:rPr>
              <a:t>làm</a:t>
            </a:r>
            <a:r>
              <a:rPr lang="en-US" sz="2200" i="1" dirty="0" smtClean="0">
                <a:solidFill>
                  <a:srgbClr val="FFFFFF"/>
                </a:solidFill>
              </a:rPr>
              <a:t> </a:t>
            </a:r>
            <a:r>
              <a:rPr lang="en-US" sz="2200" i="1" dirty="0" err="1" smtClean="0">
                <a:solidFill>
                  <a:srgbClr val="FFFFFF"/>
                </a:solidFill>
              </a:rPr>
              <a:t>với</a:t>
            </a:r>
            <a:r>
              <a:rPr lang="en-US" sz="2200" i="1" dirty="0" smtClean="0">
                <a:solidFill>
                  <a:srgbClr val="FFFFFF"/>
                </a:solidFill>
              </a:rPr>
              <a:t> </a:t>
            </a:r>
            <a:r>
              <a:rPr lang="en-US" sz="2200" i="1" dirty="0" err="1" smtClean="0">
                <a:solidFill>
                  <a:srgbClr val="FFFFFF"/>
                </a:solidFill>
              </a:rPr>
              <a:t>những</a:t>
            </a:r>
            <a:r>
              <a:rPr lang="en-US" sz="2200" i="1" dirty="0" smtClean="0">
                <a:solidFill>
                  <a:srgbClr val="FFFFFF"/>
                </a:solidFill>
              </a:rPr>
              <a:t> </a:t>
            </a:r>
            <a:r>
              <a:rPr lang="en-US" sz="2200" i="1" dirty="0" err="1" smtClean="0">
                <a:solidFill>
                  <a:srgbClr val="FFFFFF"/>
                </a:solidFill>
              </a:rPr>
              <a:t>phức</a:t>
            </a:r>
            <a:r>
              <a:rPr lang="en-US" sz="2200" i="1" dirty="0" smtClean="0">
                <a:solidFill>
                  <a:srgbClr val="FFFFFF"/>
                </a:solidFill>
              </a:rPr>
              <a:t> </a:t>
            </a:r>
            <a:r>
              <a:rPr lang="en-US" sz="2200" i="1" dirty="0" err="1" smtClean="0">
                <a:solidFill>
                  <a:srgbClr val="FFFFFF"/>
                </a:solidFill>
              </a:rPr>
              <a:t>tạp</a:t>
            </a:r>
            <a:r>
              <a:rPr lang="en-US" sz="2200" i="1" dirty="0" smtClean="0">
                <a:solidFill>
                  <a:srgbClr val="FFFFFF"/>
                </a:solidFill>
              </a:rPr>
              <a:t> </a:t>
            </a:r>
            <a:r>
              <a:rPr lang="en-US" sz="2200" i="1" dirty="0" err="1" smtClean="0">
                <a:solidFill>
                  <a:srgbClr val="FFFFFF"/>
                </a:solidFill>
              </a:rPr>
              <a:t>hơn</a:t>
            </a:r>
            <a:endParaRPr lang="en-US" sz="2200" i="1" dirty="0" smtClean="0">
              <a:solidFill>
                <a:srgbClr val="FFFFFF"/>
              </a:solidFill>
            </a:endParaRPr>
          </a:p>
          <a:p>
            <a:pPr algn="just" eaLnBrk="1" hangingPunct="1">
              <a:lnSpc>
                <a:spcPct val="150000"/>
              </a:lnSpc>
              <a:defRPr/>
            </a:pPr>
            <a:r>
              <a:rPr lang="en-US" sz="2200" i="1" dirty="0" err="1" smtClean="0">
                <a:solidFill>
                  <a:srgbClr val="FFFFFF"/>
                </a:solidFill>
              </a:rPr>
              <a:t>Khởi</a:t>
            </a:r>
            <a:r>
              <a:rPr lang="en-US" sz="2200" i="1" dirty="0" smtClean="0">
                <a:solidFill>
                  <a:srgbClr val="FFFFFF"/>
                </a:solidFill>
              </a:rPr>
              <a:t> </a:t>
            </a:r>
            <a:r>
              <a:rPr lang="en-US" sz="2200" i="1" dirty="0" err="1" smtClean="0">
                <a:solidFill>
                  <a:srgbClr val="FFFFFF"/>
                </a:solidFill>
              </a:rPr>
              <a:t>đầu</a:t>
            </a:r>
            <a:r>
              <a:rPr lang="en-US" sz="2200" i="1" dirty="0" smtClean="0">
                <a:solidFill>
                  <a:srgbClr val="FFFFFF"/>
                </a:solidFill>
              </a:rPr>
              <a:t> </a:t>
            </a:r>
            <a:r>
              <a:rPr lang="en-US" sz="2200" i="1" dirty="0" err="1" smtClean="0">
                <a:solidFill>
                  <a:srgbClr val="FFFFFF"/>
                </a:solidFill>
              </a:rPr>
              <a:t>với</a:t>
            </a:r>
            <a:r>
              <a:rPr lang="en-US" sz="2200" i="1" dirty="0" smtClean="0">
                <a:solidFill>
                  <a:srgbClr val="FFFFFF"/>
                </a:solidFill>
              </a:rPr>
              <a:t> </a:t>
            </a:r>
            <a:r>
              <a:rPr lang="en-US" sz="2200" i="1" dirty="0" err="1" smtClean="0">
                <a:solidFill>
                  <a:srgbClr val="FFFFFF"/>
                </a:solidFill>
              </a:rPr>
              <a:t>thông</a:t>
            </a:r>
            <a:r>
              <a:rPr lang="en-US" sz="2200" i="1" dirty="0" smtClean="0">
                <a:solidFill>
                  <a:srgbClr val="FFFFFF"/>
                </a:solidFill>
              </a:rPr>
              <a:t> tin </a:t>
            </a:r>
            <a:r>
              <a:rPr lang="en-US" sz="2200" i="1" dirty="0" err="1" smtClean="0">
                <a:solidFill>
                  <a:srgbClr val="FFFFFF"/>
                </a:solidFill>
              </a:rPr>
              <a:t>mà</a:t>
            </a:r>
            <a:r>
              <a:rPr lang="en-US" sz="2200" i="1" dirty="0" smtClean="0">
                <a:solidFill>
                  <a:srgbClr val="FFFFFF"/>
                </a:solidFill>
              </a:rPr>
              <a:t> </a:t>
            </a:r>
            <a:r>
              <a:rPr lang="en-US" sz="2200" i="1" dirty="0" err="1" smtClean="0">
                <a:solidFill>
                  <a:srgbClr val="FFFFFF"/>
                </a:solidFill>
              </a:rPr>
              <a:t>nhiều</a:t>
            </a:r>
            <a:r>
              <a:rPr lang="en-US" sz="2200" i="1" dirty="0" smtClean="0">
                <a:solidFill>
                  <a:srgbClr val="FFFFFF"/>
                </a:solidFill>
              </a:rPr>
              <a:t> </a:t>
            </a:r>
            <a:r>
              <a:rPr lang="en-US" sz="2200" i="1" dirty="0" err="1" smtClean="0">
                <a:solidFill>
                  <a:srgbClr val="FFFFFF"/>
                </a:solidFill>
              </a:rPr>
              <a:t>học</a:t>
            </a:r>
            <a:r>
              <a:rPr lang="en-US" sz="2200" i="1" dirty="0" smtClean="0">
                <a:solidFill>
                  <a:srgbClr val="FFFFFF"/>
                </a:solidFill>
              </a:rPr>
              <a:t> </a:t>
            </a:r>
            <a:r>
              <a:rPr lang="en-US" sz="2200" i="1" dirty="0" err="1" smtClean="0">
                <a:solidFill>
                  <a:srgbClr val="FFFFFF"/>
                </a:solidFill>
              </a:rPr>
              <a:t>viên</a:t>
            </a:r>
            <a:r>
              <a:rPr lang="en-US" sz="2200" i="1" dirty="0" smtClean="0">
                <a:solidFill>
                  <a:srgbClr val="FFFFFF"/>
                </a:solidFill>
              </a:rPr>
              <a:t> </a:t>
            </a:r>
            <a:r>
              <a:rPr lang="en-US" sz="2200" i="1" dirty="0" err="1" smtClean="0">
                <a:solidFill>
                  <a:srgbClr val="FFFFFF"/>
                </a:solidFill>
              </a:rPr>
              <a:t>biết</a:t>
            </a:r>
            <a:endParaRPr lang="en-US" sz="2200" i="1" dirty="0" smtClean="0">
              <a:solidFill>
                <a:srgbClr val="FFFFFF"/>
              </a:solidFill>
            </a:endParaRPr>
          </a:p>
          <a:p>
            <a:pPr algn="just" eaLnBrk="1" hangingPunct="1">
              <a:lnSpc>
                <a:spcPct val="150000"/>
              </a:lnSpc>
              <a:defRPr/>
            </a:pPr>
            <a:r>
              <a:rPr lang="en-US" sz="2200" i="1" dirty="0" err="1" smtClean="0">
                <a:solidFill>
                  <a:srgbClr val="FFFFFF"/>
                </a:solidFill>
              </a:rPr>
              <a:t>Các</a:t>
            </a:r>
            <a:r>
              <a:rPr lang="en-US" sz="2200" i="1" dirty="0" smtClean="0">
                <a:solidFill>
                  <a:srgbClr val="FFFFFF"/>
                </a:solidFill>
              </a:rPr>
              <a:t> </a:t>
            </a:r>
            <a:r>
              <a:rPr lang="en-US" sz="2200" i="1" dirty="0" err="1" smtClean="0">
                <a:solidFill>
                  <a:srgbClr val="FFFFFF"/>
                </a:solidFill>
              </a:rPr>
              <a:t>chặng</a:t>
            </a:r>
            <a:r>
              <a:rPr lang="en-US" sz="2200" i="1" dirty="0" smtClean="0">
                <a:solidFill>
                  <a:srgbClr val="FFFFFF"/>
                </a:solidFill>
              </a:rPr>
              <a:t> </a:t>
            </a:r>
            <a:r>
              <a:rPr lang="en-US" sz="2200" i="1" dirty="0" err="1" smtClean="0">
                <a:solidFill>
                  <a:srgbClr val="FFFFFF"/>
                </a:solidFill>
              </a:rPr>
              <a:t>được</a:t>
            </a:r>
            <a:r>
              <a:rPr lang="en-US" sz="2200" i="1" dirty="0" smtClean="0">
                <a:solidFill>
                  <a:srgbClr val="FFFFFF"/>
                </a:solidFill>
              </a:rPr>
              <a:t> </a:t>
            </a:r>
            <a:r>
              <a:rPr lang="en-US" sz="2200" i="1" dirty="0" err="1" smtClean="0">
                <a:solidFill>
                  <a:srgbClr val="FFFFFF"/>
                </a:solidFill>
              </a:rPr>
              <a:t>xác</a:t>
            </a:r>
            <a:r>
              <a:rPr lang="en-US" sz="2200" i="1" dirty="0" smtClean="0">
                <a:solidFill>
                  <a:srgbClr val="FFFFFF"/>
                </a:solidFill>
              </a:rPr>
              <a:t> </a:t>
            </a:r>
            <a:r>
              <a:rPr lang="en-US" sz="2200" i="1" dirty="0" err="1" smtClean="0">
                <a:solidFill>
                  <a:srgbClr val="FFFFFF"/>
                </a:solidFill>
              </a:rPr>
              <a:t>định</a:t>
            </a:r>
            <a:r>
              <a:rPr lang="en-US" sz="2200" i="1" dirty="0" smtClean="0">
                <a:solidFill>
                  <a:srgbClr val="FFFFFF"/>
                </a:solidFill>
              </a:rPr>
              <a:t> </a:t>
            </a:r>
            <a:r>
              <a:rPr lang="en-US" sz="2200" i="1" dirty="0" err="1" smtClean="0">
                <a:solidFill>
                  <a:srgbClr val="FFFFFF"/>
                </a:solidFill>
              </a:rPr>
              <a:t>rõ</a:t>
            </a:r>
            <a:r>
              <a:rPr lang="en-US" sz="2200" i="1" dirty="0" smtClean="0">
                <a:solidFill>
                  <a:srgbClr val="FFFFFF"/>
                </a:solidFill>
              </a:rPr>
              <a:t> </a:t>
            </a:r>
            <a:r>
              <a:rPr lang="en-US" sz="2200" i="1" dirty="0" err="1" smtClean="0">
                <a:solidFill>
                  <a:srgbClr val="FFFFFF"/>
                </a:solidFill>
              </a:rPr>
              <a:t>ràng</a:t>
            </a:r>
            <a:r>
              <a:rPr lang="en-US" sz="2200" i="1" dirty="0" smtClean="0">
                <a:solidFill>
                  <a:srgbClr val="FFFFFF"/>
                </a:solidFill>
              </a:rPr>
              <a:t> – </a:t>
            </a:r>
            <a:r>
              <a:rPr lang="en-US" sz="2200" i="1" dirty="0" err="1" smtClean="0">
                <a:solidFill>
                  <a:srgbClr val="FFFFFF"/>
                </a:solidFill>
              </a:rPr>
              <a:t>không</a:t>
            </a:r>
            <a:r>
              <a:rPr lang="en-US" sz="2200" i="1" dirty="0" smtClean="0">
                <a:solidFill>
                  <a:srgbClr val="FFFFFF"/>
                </a:solidFill>
              </a:rPr>
              <a:t> </a:t>
            </a:r>
            <a:r>
              <a:rPr lang="en-US" sz="2200" i="1" dirty="0" err="1" smtClean="0">
                <a:solidFill>
                  <a:srgbClr val="FFFFFF"/>
                </a:solidFill>
              </a:rPr>
              <a:t>quá</a:t>
            </a:r>
            <a:r>
              <a:rPr lang="en-US" sz="2200" i="1" dirty="0" smtClean="0">
                <a:solidFill>
                  <a:srgbClr val="FFFFFF"/>
                </a:solidFill>
              </a:rPr>
              <a:t> </a:t>
            </a:r>
            <a:r>
              <a:rPr lang="en-US" sz="2200" i="1" dirty="0" err="1" smtClean="0">
                <a:solidFill>
                  <a:srgbClr val="FFFFFF"/>
                </a:solidFill>
              </a:rPr>
              <a:t>tải</a:t>
            </a:r>
            <a:endParaRPr lang="en-US" sz="2200" i="1" dirty="0" smtClean="0">
              <a:solidFill>
                <a:srgbClr val="FFFFFF"/>
              </a:solidFill>
            </a:endParaRPr>
          </a:p>
          <a:p>
            <a:pPr algn="just" eaLnBrk="1" hangingPunct="1">
              <a:lnSpc>
                <a:spcPct val="150000"/>
              </a:lnSpc>
              <a:defRPr/>
            </a:pPr>
            <a:r>
              <a:rPr lang="en-US" sz="2200" i="1" dirty="0" err="1" smtClean="0">
                <a:solidFill>
                  <a:srgbClr val="FFFFFF"/>
                </a:solidFill>
              </a:rPr>
              <a:t>Trình</a:t>
            </a:r>
            <a:r>
              <a:rPr lang="en-US" sz="2200" i="1" dirty="0" smtClean="0">
                <a:solidFill>
                  <a:srgbClr val="FFFFFF"/>
                </a:solidFill>
              </a:rPr>
              <a:t> </a:t>
            </a:r>
            <a:r>
              <a:rPr lang="en-US" sz="2200" i="1" dirty="0" err="1" smtClean="0">
                <a:solidFill>
                  <a:srgbClr val="FFFFFF"/>
                </a:solidFill>
              </a:rPr>
              <a:t>bày</a:t>
            </a:r>
            <a:r>
              <a:rPr lang="en-US" sz="2200" i="1" dirty="0" smtClean="0">
                <a:solidFill>
                  <a:srgbClr val="FFFFFF"/>
                </a:solidFill>
              </a:rPr>
              <a:t> </a:t>
            </a:r>
            <a:r>
              <a:rPr lang="en-US" sz="2200" i="1" dirty="0" err="1" smtClean="0">
                <a:solidFill>
                  <a:srgbClr val="FFFFFF"/>
                </a:solidFill>
              </a:rPr>
              <a:t>thông</a:t>
            </a:r>
            <a:r>
              <a:rPr lang="en-US" sz="2200" i="1" dirty="0" smtClean="0">
                <a:solidFill>
                  <a:srgbClr val="FFFFFF"/>
                </a:solidFill>
              </a:rPr>
              <a:t> tin </a:t>
            </a:r>
            <a:r>
              <a:rPr lang="en-US" sz="2200" i="1" dirty="0" err="1" smtClean="0">
                <a:solidFill>
                  <a:srgbClr val="FFFFFF"/>
                </a:solidFill>
              </a:rPr>
              <a:t>theo</a:t>
            </a:r>
            <a:r>
              <a:rPr lang="en-US" sz="2200" i="1" dirty="0" smtClean="0">
                <a:solidFill>
                  <a:srgbClr val="FFFFFF"/>
                </a:solidFill>
              </a:rPr>
              <a:t> </a:t>
            </a:r>
            <a:r>
              <a:rPr lang="en-US" sz="2200" i="1" dirty="0" err="1" smtClean="0">
                <a:solidFill>
                  <a:srgbClr val="FFFFFF"/>
                </a:solidFill>
              </a:rPr>
              <a:t>một</a:t>
            </a:r>
            <a:r>
              <a:rPr lang="en-US" sz="2200" i="1" dirty="0" smtClean="0">
                <a:solidFill>
                  <a:srgbClr val="FFFFFF"/>
                </a:solidFill>
              </a:rPr>
              <a:t> </a:t>
            </a:r>
            <a:r>
              <a:rPr lang="en-US" sz="2200" i="1" dirty="0" err="1" smtClean="0">
                <a:solidFill>
                  <a:srgbClr val="FFFFFF"/>
                </a:solidFill>
              </a:rPr>
              <a:t>hoàn</a:t>
            </a:r>
            <a:r>
              <a:rPr lang="en-US" sz="2200" i="1" dirty="0" smtClean="0">
                <a:solidFill>
                  <a:srgbClr val="FFFFFF"/>
                </a:solidFill>
              </a:rPr>
              <a:t> </a:t>
            </a:r>
            <a:r>
              <a:rPr lang="en-US" sz="2200" i="1" dirty="0" err="1" smtClean="0">
                <a:solidFill>
                  <a:srgbClr val="FFFFFF"/>
                </a:solidFill>
              </a:rPr>
              <a:t>cảnh</a:t>
            </a:r>
            <a:r>
              <a:rPr lang="en-US" sz="2200" i="1" dirty="0" smtClean="0">
                <a:solidFill>
                  <a:srgbClr val="FFFFFF"/>
                </a:solidFill>
              </a:rPr>
              <a:t> </a:t>
            </a:r>
            <a:r>
              <a:rPr lang="en-US" sz="2200" i="1" dirty="0" err="1" smtClean="0">
                <a:solidFill>
                  <a:srgbClr val="FFFFFF"/>
                </a:solidFill>
              </a:rPr>
              <a:t>trật</a:t>
            </a:r>
            <a:r>
              <a:rPr lang="en-US" sz="2200" i="1" dirty="0" smtClean="0">
                <a:solidFill>
                  <a:srgbClr val="FFFFFF"/>
                </a:solidFill>
              </a:rPr>
              <a:t> </a:t>
            </a:r>
            <a:r>
              <a:rPr lang="en-US" sz="2200" i="1" dirty="0" err="1" smtClean="0">
                <a:solidFill>
                  <a:srgbClr val="FFFFFF"/>
                </a:solidFill>
              </a:rPr>
              <a:t>tự</a:t>
            </a:r>
            <a:endParaRPr lang="en-US" sz="2200" i="1" dirty="0" smtClean="0">
              <a:solidFill>
                <a:srgbClr val="FFFFFF"/>
              </a:solidFill>
            </a:endParaRPr>
          </a:p>
          <a:p>
            <a:pPr algn="just" eaLnBrk="1" hangingPunct="1">
              <a:lnSpc>
                <a:spcPct val="150000"/>
              </a:lnSpc>
              <a:defRPr/>
            </a:pPr>
            <a:r>
              <a:rPr lang="en-US" sz="2200" i="1" dirty="0" err="1" smtClean="0">
                <a:solidFill>
                  <a:srgbClr val="FFFFFF"/>
                </a:solidFill>
              </a:rPr>
              <a:t>Sử</a:t>
            </a:r>
            <a:r>
              <a:rPr lang="en-US" sz="2200" i="1" dirty="0" smtClean="0">
                <a:solidFill>
                  <a:srgbClr val="FFFFFF"/>
                </a:solidFill>
              </a:rPr>
              <a:t> </a:t>
            </a:r>
            <a:r>
              <a:rPr lang="en-US" sz="2200" i="1" dirty="0" err="1" smtClean="0">
                <a:solidFill>
                  <a:srgbClr val="FFFFFF"/>
                </a:solidFill>
              </a:rPr>
              <a:t>dụng</a:t>
            </a:r>
            <a:r>
              <a:rPr lang="en-US" sz="2200" i="1" dirty="0" smtClean="0">
                <a:solidFill>
                  <a:srgbClr val="FFFFFF"/>
                </a:solidFill>
              </a:rPr>
              <a:t> </a:t>
            </a:r>
            <a:r>
              <a:rPr lang="en-US" sz="2200" i="1" dirty="0" err="1" smtClean="0">
                <a:solidFill>
                  <a:srgbClr val="FFFFFF"/>
                </a:solidFill>
              </a:rPr>
              <a:t>tối</a:t>
            </a:r>
            <a:r>
              <a:rPr lang="en-US" sz="2200" i="1" dirty="0" smtClean="0">
                <a:solidFill>
                  <a:srgbClr val="FFFFFF"/>
                </a:solidFill>
              </a:rPr>
              <a:t> </a:t>
            </a:r>
            <a:r>
              <a:rPr lang="en-US" sz="2200" i="1" dirty="0" err="1" smtClean="0">
                <a:solidFill>
                  <a:srgbClr val="FFFFFF"/>
                </a:solidFill>
              </a:rPr>
              <a:t>đa</a:t>
            </a:r>
            <a:r>
              <a:rPr lang="en-US" sz="2200" i="1" dirty="0" smtClean="0">
                <a:solidFill>
                  <a:srgbClr val="FFFFFF"/>
                </a:solidFill>
              </a:rPr>
              <a:t> </a:t>
            </a:r>
            <a:r>
              <a:rPr lang="en-US" sz="2200" i="1" dirty="0" err="1" smtClean="0">
                <a:solidFill>
                  <a:srgbClr val="FFFFFF"/>
                </a:solidFill>
              </a:rPr>
              <a:t>các</a:t>
            </a:r>
            <a:r>
              <a:rPr lang="en-US" sz="2200" i="1" dirty="0" smtClean="0">
                <a:solidFill>
                  <a:srgbClr val="FFFFFF"/>
                </a:solidFill>
              </a:rPr>
              <a:t> </a:t>
            </a:r>
            <a:r>
              <a:rPr lang="en-US" sz="2200" i="1" dirty="0" err="1" smtClean="0">
                <a:solidFill>
                  <a:srgbClr val="FFFFFF"/>
                </a:solidFill>
              </a:rPr>
              <a:t>phương</a:t>
            </a:r>
            <a:r>
              <a:rPr lang="en-US" sz="2200" i="1" dirty="0" smtClean="0">
                <a:solidFill>
                  <a:srgbClr val="FFFFFF"/>
                </a:solidFill>
              </a:rPr>
              <a:t> </a:t>
            </a:r>
            <a:r>
              <a:rPr lang="en-US" sz="2200" i="1" dirty="0" err="1" smtClean="0">
                <a:solidFill>
                  <a:srgbClr val="FFFFFF"/>
                </a:solidFill>
              </a:rPr>
              <a:t>tiện</a:t>
            </a:r>
            <a:r>
              <a:rPr lang="en-US" sz="2200" i="1" dirty="0" smtClean="0">
                <a:solidFill>
                  <a:srgbClr val="FFFFFF"/>
                </a:solidFill>
              </a:rPr>
              <a:t> </a:t>
            </a:r>
            <a:r>
              <a:rPr lang="en-US" sz="2200" i="1" dirty="0" err="1" smtClean="0">
                <a:solidFill>
                  <a:srgbClr val="FFFFFF"/>
                </a:solidFill>
              </a:rPr>
              <a:t>hỗ</a:t>
            </a:r>
            <a:r>
              <a:rPr lang="en-US" sz="2200" i="1" dirty="0" smtClean="0">
                <a:solidFill>
                  <a:srgbClr val="FFFFFF"/>
                </a:solidFill>
              </a:rPr>
              <a:t> </a:t>
            </a:r>
            <a:r>
              <a:rPr lang="en-US" sz="2200" i="1" dirty="0" err="1" smtClean="0">
                <a:solidFill>
                  <a:srgbClr val="FFFFFF"/>
                </a:solidFill>
              </a:rPr>
              <a:t>trợ</a:t>
            </a:r>
            <a:r>
              <a:rPr lang="en-US" sz="2200" i="1" dirty="0" smtClean="0">
                <a:solidFill>
                  <a:srgbClr val="FFFFFF"/>
                </a:solidFill>
              </a:rPr>
              <a:t> </a:t>
            </a:r>
            <a:r>
              <a:rPr lang="en-US" sz="2200" i="1" dirty="0" err="1" smtClean="0">
                <a:solidFill>
                  <a:srgbClr val="FFFFFF"/>
                </a:solidFill>
              </a:rPr>
              <a:t>trực</a:t>
            </a:r>
            <a:r>
              <a:rPr lang="en-US" sz="2200" i="1" dirty="0" smtClean="0">
                <a:solidFill>
                  <a:srgbClr val="FFFFFF"/>
                </a:solidFill>
              </a:rPr>
              <a:t> </a:t>
            </a:r>
            <a:r>
              <a:rPr lang="en-US" sz="2200" i="1" dirty="0" err="1" smtClean="0">
                <a:solidFill>
                  <a:srgbClr val="FFFFFF"/>
                </a:solidFill>
              </a:rPr>
              <a:t>quan</a:t>
            </a:r>
            <a:endParaRPr lang="en-US" sz="2200" i="1" dirty="0" smtClean="0">
              <a:solidFill>
                <a:srgbClr val="FFFFFF"/>
              </a:solidFill>
            </a:endParaRPr>
          </a:p>
          <a:p>
            <a:pPr algn="just" eaLnBrk="1" hangingPunct="1">
              <a:lnSpc>
                <a:spcPct val="150000"/>
              </a:lnSpc>
              <a:buFontTx/>
              <a:buNone/>
              <a:defRPr/>
            </a:pPr>
            <a:endParaRPr lang="en-US" sz="2200" i="1" dirty="0" smtClean="0">
              <a:solidFill>
                <a:srgbClr val="FFFFFF"/>
              </a:solidFill>
            </a:endParaRPr>
          </a:p>
        </p:txBody>
      </p:sp>
      <p:sp>
        <p:nvSpPr>
          <p:cNvPr id="5" name="Rectangle 2"/>
          <p:cNvSpPr>
            <a:spLocks noGrp="1" noChangeArrowheads="1"/>
          </p:cNvSpPr>
          <p:nvPr>
            <p:ph type="title"/>
          </p:nvPr>
        </p:nvSpPr>
        <p:spPr>
          <a:xfrm>
            <a:off x="533400" y="274638"/>
            <a:ext cx="8153400" cy="639762"/>
          </a:xfrm>
        </p:spPr>
        <p:txBody>
          <a:bodyPr/>
          <a:lstStyle/>
          <a:p>
            <a:pPr algn="l" eaLnBrk="1" hangingPunct="1">
              <a:lnSpc>
                <a:spcPct val="150000"/>
              </a:lnSpc>
              <a:defRPr/>
            </a:pPr>
            <a:r>
              <a:rPr lang="en-US" sz="2800" dirty="0" err="1" smtClean="0">
                <a:solidFill>
                  <a:srgbClr val="FFFFFF"/>
                </a:solidFill>
              </a:rPr>
              <a:t>Thông</a:t>
            </a:r>
            <a:r>
              <a:rPr lang="en-US" sz="2800" dirty="0" smtClean="0">
                <a:solidFill>
                  <a:srgbClr val="FFFFFF"/>
                </a:solidFill>
              </a:rPr>
              <a:t> tin </a:t>
            </a:r>
            <a:r>
              <a:rPr lang="en-US" sz="2800" dirty="0" err="1" smtClean="0">
                <a:solidFill>
                  <a:srgbClr val="FFFFFF"/>
                </a:solidFill>
              </a:rPr>
              <a:t>này</a:t>
            </a:r>
            <a:r>
              <a:rPr lang="en-US" sz="2800" dirty="0" smtClean="0">
                <a:solidFill>
                  <a:srgbClr val="FFFFFF"/>
                </a:solidFill>
              </a:rPr>
              <a:t> </a:t>
            </a:r>
            <a:r>
              <a:rPr lang="en-US" sz="2800" dirty="0" err="1" smtClean="0">
                <a:solidFill>
                  <a:srgbClr val="FFFFFF"/>
                </a:solidFill>
              </a:rPr>
              <a:t>được</a:t>
            </a:r>
            <a:r>
              <a:rPr lang="en-US" sz="2800" dirty="0" smtClean="0">
                <a:solidFill>
                  <a:srgbClr val="FFFFFF"/>
                </a:solidFill>
              </a:rPr>
              <a:t> </a:t>
            </a:r>
            <a:r>
              <a:rPr lang="en-US" sz="2800" dirty="0" err="1" smtClean="0">
                <a:solidFill>
                  <a:srgbClr val="FFFFFF"/>
                </a:solidFill>
              </a:rPr>
              <a:t>trình</a:t>
            </a:r>
            <a:r>
              <a:rPr lang="en-US" sz="2800" dirty="0" smtClean="0">
                <a:solidFill>
                  <a:srgbClr val="FFFFFF"/>
                </a:solidFill>
              </a:rPr>
              <a:t> </a:t>
            </a:r>
            <a:r>
              <a:rPr lang="en-US" sz="2800" dirty="0" err="1" smtClean="0">
                <a:solidFill>
                  <a:srgbClr val="FFFFFF"/>
                </a:solidFill>
              </a:rPr>
              <a:t>bày</a:t>
            </a:r>
            <a:r>
              <a:rPr lang="en-US" sz="2800" dirty="0" smtClean="0">
                <a:solidFill>
                  <a:srgbClr val="FFFFFF"/>
                </a:solidFill>
              </a:rPr>
              <a:t> </a:t>
            </a:r>
            <a:r>
              <a:rPr lang="en-US" sz="2800" dirty="0" err="1" smtClean="0">
                <a:solidFill>
                  <a:srgbClr val="FFFFFF"/>
                </a:solidFill>
              </a:rPr>
              <a:t>như</a:t>
            </a:r>
            <a:r>
              <a:rPr lang="en-US" sz="2800" dirty="0" smtClean="0">
                <a:solidFill>
                  <a:srgbClr val="FFFFFF"/>
                </a:solidFill>
              </a:rPr>
              <a:t> </a:t>
            </a:r>
            <a:r>
              <a:rPr lang="en-US" sz="2800" dirty="0" err="1" smtClean="0">
                <a:solidFill>
                  <a:srgbClr val="FFFFFF"/>
                </a:solidFill>
              </a:rPr>
              <a:t>thế</a:t>
            </a:r>
            <a:r>
              <a:rPr lang="en-US" sz="2800" dirty="0" smtClean="0">
                <a:solidFill>
                  <a:srgbClr val="FFFFFF"/>
                </a:solidFill>
              </a:rPr>
              <a:t> </a:t>
            </a:r>
            <a:r>
              <a:rPr lang="en-US" sz="2800" dirty="0" err="1" smtClean="0">
                <a:solidFill>
                  <a:srgbClr val="FFFFFF"/>
                </a:solidFill>
              </a:rPr>
              <a:t>nào</a:t>
            </a:r>
            <a:r>
              <a:rPr lang="en-US" sz="2800" dirty="0" smtClean="0">
                <a:solidFill>
                  <a:srgbClr val="FFFFFF"/>
                </a:solidFill>
              </a:rPr>
              <a:t>?</a:t>
            </a:r>
          </a:p>
        </p:txBody>
      </p:sp>
    </p:spTree>
  </p:cSld>
  <p:clrMapOvr>
    <a:masterClrMapping/>
  </p:clrMapOvr>
  <p:transition spd="slow">
    <p:checke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0" y="274638"/>
            <a:ext cx="6400800" cy="792162"/>
          </a:xfrm>
        </p:spPr>
        <p:txBody>
          <a:bodyPr/>
          <a:lstStyle/>
          <a:p>
            <a:pPr eaLnBrk="1" hangingPunct="1">
              <a:defRPr/>
            </a:pPr>
            <a:r>
              <a:rPr lang="en-US" dirty="0" smtClean="0">
                <a:solidFill>
                  <a:srgbClr val="FFFFFF"/>
                </a:solidFill>
              </a:rPr>
              <a:t/>
            </a:r>
            <a:br>
              <a:rPr lang="en-US" dirty="0" smtClean="0">
                <a:solidFill>
                  <a:srgbClr val="FFFFFF"/>
                </a:solidFill>
              </a:rPr>
            </a:br>
            <a:r>
              <a:rPr lang="en-US" dirty="0" err="1" smtClean="0">
                <a:solidFill>
                  <a:srgbClr val="FFFFFF"/>
                </a:solidFill>
              </a:rPr>
              <a:t>Giúp</a:t>
            </a:r>
            <a:r>
              <a:rPr lang="en-US" dirty="0" smtClean="0">
                <a:solidFill>
                  <a:srgbClr val="FFFFFF"/>
                </a:solidFill>
              </a:rPr>
              <a:t> </a:t>
            </a:r>
            <a:r>
              <a:rPr lang="en-US" dirty="0" err="1" smtClean="0">
                <a:solidFill>
                  <a:srgbClr val="FFFFFF"/>
                </a:solidFill>
              </a:rPr>
              <a:t>người</a:t>
            </a:r>
            <a:r>
              <a:rPr lang="en-US" dirty="0" smtClean="0">
                <a:solidFill>
                  <a:srgbClr val="FFFFFF"/>
                </a:solidFill>
              </a:rPr>
              <a:t> </a:t>
            </a:r>
            <a:r>
              <a:rPr lang="en-US" dirty="0" err="1" smtClean="0">
                <a:solidFill>
                  <a:srgbClr val="FFFFFF"/>
                </a:solidFill>
              </a:rPr>
              <a:t>học</a:t>
            </a:r>
            <a:r>
              <a:rPr lang="en-US" dirty="0" smtClean="0">
                <a:solidFill>
                  <a:srgbClr val="FFFFFF"/>
                </a:solidFill>
              </a:rPr>
              <a:t>:</a:t>
            </a:r>
            <a:br>
              <a:rPr lang="en-US" dirty="0" smtClean="0">
                <a:solidFill>
                  <a:srgbClr val="FFFFFF"/>
                </a:solidFill>
              </a:rPr>
            </a:br>
            <a:endParaRPr lang="en-US" dirty="0"/>
          </a:p>
        </p:txBody>
      </p:sp>
      <p:sp>
        <p:nvSpPr>
          <p:cNvPr id="3" name="Content Placeholder 2"/>
          <p:cNvSpPr>
            <a:spLocks noGrp="1"/>
          </p:cNvSpPr>
          <p:nvPr>
            <p:ph idx="1"/>
          </p:nvPr>
        </p:nvSpPr>
        <p:spPr/>
        <p:txBody>
          <a:bodyPr/>
          <a:lstStyle/>
          <a:p>
            <a:pPr algn="just" eaLnBrk="1" hangingPunct="1">
              <a:lnSpc>
                <a:spcPct val="150000"/>
              </a:lnSpc>
              <a:defRPr/>
            </a:pPr>
            <a:r>
              <a:rPr lang="en-US" sz="2800" i="1" dirty="0" err="1" smtClean="0">
                <a:solidFill>
                  <a:srgbClr val="FFFFFF"/>
                </a:solidFill>
              </a:rPr>
              <a:t>Tránh</a:t>
            </a:r>
            <a:r>
              <a:rPr lang="en-US" sz="2800" i="1" dirty="0" smtClean="0">
                <a:solidFill>
                  <a:srgbClr val="FFFFFF"/>
                </a:solidFill>
              </a:rPr>
              <a:t> </a:t>
            </a:r>
            <a:r>
              <a:rPr lang="en-US" sz="2800" i="1" dirty="0" err="1" smtClean="0">
                <a:solidFill>
                  <a:srgbClr val="FFFFFF"/>
                </a:solidFill>
              </a:rPr>
              <a:t>sử</a:t>
            </a:r>
            <a:r>
              <a:rPr lang="en-US" sz="2800" i="1" dirty="0" smtClean="0">
                <a:solidFill>
                  <a:srgbClr val="FFFFFF"/>
                </a:solidFill>
              </a:rPr>
              <a:t> </a:t>
            </a:r>
            <a:r>
              <a:rPr lang="en-US" sz="2800" i="1" dirty="0" err="1" smtClean="0">
                <a:solidFill>
                  <a:srgbClr val="FFFFFF"/>
                </a:solidFill>
              </a:rPr>
              <a:t>dụng</a:t>
            </a:r>
            <a:r>
              <a:rPr lang="en-US" sz="2800" i="1" dirty="0" smtClean="0">
                <a:solidFill>
                  <a:srgbClr val="FFFFFF"/>
                </a:solidFill>
              </a:rPr>
              <a:t> </a:t>
            </a:r>
            <a:r>
              <a:rPr lang="en-US" sz="2800" i="1" dirty="0" err="1" smtClean="0">
                <a:solidFill>
                  <a:srgbClr val="FFFFFF"/>
                </a:solidFill>
              </a:rPr>
              <a:t>tiếng</a:t>
            </a:r>
            <a:r>
              <a:rPr lang="en-US" sz="2800" i="1" dirty="0" smtClean="0">
                <a:solidFill>
                  <a:srgbClr val="FFFFFF"/>
                </a:solidFill>
              </a:rPr>
              <a:t> </a:t>
            </a:r>
            <a:r>
              <a:rPr lang="en-US" sz="2800" i="1" dirty="0" err="1" smtClean="0">
                <a:solidFill>
                  <a:srgbClr val="FFFFFF"/>
                </a:solidFill>
              </a:rPr>
              <a:t>lóng</a:t>
            </a:r>
            <a:r>
              <a:rPr lang="en-US" sz="2800" i="1" dirty="0" smtClean="0">
                <a:solidFill>
                  <a:srgbClr val="FFFFFF"/>
                </a:solidFill>
              </a:rPr>
              <a:t>, </a:t>
            </a:r>
            <a:r>
              <a:rPr lang="en-US" sz="2800" i="1" dirty="0" err="1" smtClean="0">
                <a:solidFill>
                  <a:srgbClr val="FFFFFF"/>
                </a:solidFill>
              </a:rPr>
              <a:t>nhưng</a:t>
            </a:r>
            <a:r>
              <a:rPr lang="en-US" sz="2800" i="1" dirty="0" smtClean="0">
                <a:solidFill>
                  <a:srgbClr val="FFFFFF"/>
                </a:solidFill>
              </a:rPr>
              <a:t> </a:t>
            </a:r>
            <a:r>
              <a:rPr lang="en-US" sz="2800" i="1" dirty="0" err="1" smtClean="0">
                <a:solidFill>
                  <a:srgbClr val="FFFFFF"/>
                </a:solidFill>
              </a:rPr>
              <a:t>nếu</a:t>
            </a:r>
            <a:r>
              <a:rPr lang="en-US" sz="2800" i="1" dirty="0" smtClean="0">
                <a:solidFill>
                  <a:srgbClr val="FFFFFF"/>
                </a:solidFill>
              </a:rPr>
              <a:t> </a:t>
            </a:r>
            <a:r>
              <a:rPr lang="en-US" sz="2800" i="1" dirty="0" err="1" smtClean="0">
                <a:solidFill>
                  <a:srgbClr val="FFFFFF"/>
                </a:solidFill>
              </a:rPr>
              <a:t>cần</a:t>
            </a:r>
            <a:r>
              <a:rPr lang="en-US" sz="2800" i="1" dirty="0" smtClean="0">
                <a:solidFill>
                  <a:srgbClr val="FFFFFF"/>
                </a:solidFill>
              </a:rPr>
              <a:t> </a:t>
            </a:r>
            <a:r>
              <a:rPr lang="en-US" sz="2800" i="1" dirty="0" err="1" smtClean="0">
                <a:solidFill>
                  <a:srgbClr val="FFFFFF"/>
                </a:solidFill>
              </a:rPr>
              <a:t>thiết</a:t>
            </a:r>
            <a:r>
              <a:rPr lang="en-US" sz="2800" i="1" dirty="0" smtClean="0">
                <a:solidFill>
                  <a:srgbClr val="FFFFFF"/>
                </a:solidFill>
              </a:rPr>
              <a:t> </a:t>
            </a:r>
            <a:r>
              <a:rPr lang="en-US" sz="2800" i="1" dirty="0" err="1" smtClean="0">
                <a:solidFill>
                  <a:srgbClr val="FFFFFF"/>
                </a:solidFill>
              </a:rPr>
              <a:t>thì</a:t>
            </a:r>
            <a:r>
              <a:rPr lang="en-US" sz="2800" i="1" dirty="0" smtClean="0">
                <a:solidFill>
                  <a:srgbClr val="FFFFFF"/>
                </a:solidFill>
              </a:rPr>
              <a:t> </a:t>
            </a:r>
            <a:r>
              <a:rPr lang="en-US" sz="2800" i="1" dirty="0" err="1" smtClean="0">
                <a:solidFill>
                  <a:srgbClr val="FFFFFF"/>
                </a:solidFill>
              </a:rPr>
              <a:t>phải</a:t>
            </a:r>
            <a:r>
              <a:rPr lang="en-US" sz="2800" i="1" dirty="0" smtClean="0">
                <a:solidFill>
                  <a:srgbClr val="FFFFFF"/>
                </a:solidFill>
              </a:rPr>
              <a:t> </a:t>
            </a:r>
            <a:r>
              <a:rPr lang="en-US" sz="2800" i="1" dirty="0" err="1" smtClean="0">
                <a:solidFill>
                  <a:srgbClr val="FFFFFF"/>
                </a:solidFill>
              </a:rPr>
              <a:t>giải</a:t>
            </a:r>
            <a:r>
              <a:rPr lang="en-US" sz="2800" i="1" dirty="0" smtClean="0">
                <a:solidFill>
                  <a:srgbClr val="FFFFFF"/>
                </a:solidFill>
              </a:rPr>
              <a:t> </a:t>
            </a:r>
            <a:r>
              <a:rPr lang="en-US" sz="2800" i="1" dirty="0" err="1" smtClean="0">
                <a:solidFill>
                  <a:srgbClr val="FFFFFF"/>
                </a:solidFill>
              </a:rPr>
              <a:t>thích</a:t>
            </a:r>
            <a:endParaRPr lang="en-US" sz="2800" i="1" dirty="0" smtClean="0">
              <a:solidFill>
                <a:srgbClr val="FFFFFF"/>
              </a:solidFill>
            </a:endParaRPr>
          </a:p>
          <a:p>
            <a:pPr algn="just" eaLnBrk="1" hangingPunct="1">
              <a:lnSpc>
                <a:spcPct val="150000"/>
              </a:lnSpc>
              <a:defRPr/>
            </a:pPr>
            <a:r>
              <a:rPr lang="en-US" sz="2800" i="1" dirty="0" err="1" smtClean="0">
                <a:solidFill>
                  <a:srgbClr val="FFFFFF"/>
                </a:solidFill>
              </a:rPr>
              <a:t>Không</a:t>
            </a:r>
            <a:r>
              <a:rPr lang="en-US" sz="2800" i="1" dirty="0" smtClean="0">
                <a:solidFill>
                  <a:srgbClr val="FFFFFF"/>
                </a:solidFill>
              </a:rPr>
              <a:t> </a:t>
            </a:r>
            <a:r>
              <a:rPr lang="en-US" sz="2800" i="1" dirty="0" err="1" smtClean="0">
                <a:solidFill>
                  <a:srgbClr val="FFFFFF"/>
                </a:solidFill>
              </a:rPr>
              <a:t>sử</a:t>
            </a:r>
            <a:r>
              <a:rPr lang="en-US" sz="2800" i="1" dirty="0" smtClean="0">
                <a:solidFill>
                  <a:srgbClr val="FFFFFF"/>
                </a:solidFill>
              </a:rPr>
              <a:t> </a:t>
            </a:r>
            <a:r>
              <a:rPr lang="en-US" sz="2800" i="1" dirty="0" err="1" smtClean="0">
                <a:solidFill>
                  <a:srgbClr val="FFFFFF"/>
                </a:solidFill>
              </a:rPr>
              <a:t>dụng</a:t>
            </a:r>
            <a:r>
              <a:rPr lang="en-US" sz="2800" i="1" dirty="0" smtClean="0">
                <a:solidFill>
                  <a:srgbClr val="FFFFFF"/>
                </a:solidFill>
              </a:rPr>
              <a:t> </a:t>
            </a:r>
            <a:r>
              <a:rPr lang="en-US" sz="2800" i="1" dirty="0" err="1" smtClean="0">
                <a:solidFill>
                  <a:srgbClr val="FFFFFF"/>
                </a:solidFill>
              </a:rPr>
              <a:t>các</a:t>
            </a:r>
            <a:r>
              <a:rPr lang="en-US" sz="2800" i="1" dirty="0" smtClean="0">
                <a:solidFill>
                  <a:srgbClr val="FFFFFF"/>
                </a:solidFill>
              </a:rPr>
              <a:t> </a:t>
            </a:r>
            <a:r>
              <a:rPr lang="en-US" sz="2800" i="1" dirty="0" err="1" smtClean="0">
                <a:solidFill>
                  <a:srgbClr val="FFFFFF"/>
                </a:solidFill>
              </a:rPr>
              <a:t>từ</a:t>
            </a:r>
            <a:r>
              <a:rPr lang="en-US" sz="2800" i="1" dirty="0" smtClean="0">
                <a:solidFill>
                  <a:srgbClr val="FFFFFF"/>
                </a:solidFill>
              </a:rPr>
              <a:t> </a:t>
            </a:r>
            <a:r>
              <a:rPr lang="en-US" sz="2800" i="1" dirty="0" err="1" smtClean="0">
                <a:solidFill>
                  <a:srgbClr val="FFFFFF"/>
                </a:solidFill>
              </a:rPr>
              <a:t>phức</a:t>
            </a:r>
            <a:r>
              <a:rPr lang="en-US" sz="2800" i="1" dirty="0" smtClean="0">
                <a:solidFill>
                  <a:srgbClr val="FFFFFF"/>
                </a:solidFill>
              </a:rPr>
              <a:t> </a:t>
            </a:r>
            <a:r>
              <a:rPr lang="en-US" sz="2800" i="1" dirty="0" err="1" smtClean="0">
                <a:solidFill>
                  <a:srgbClr val="FFFFFF"/>
                </a:solidFill>
              </a:rPr>
              <a:t>tạp</a:t>
            </a:r>
            <a:r>
              <a:rPr lang="en-US" sz="2800" i="1" dirty="0" smtClean="0">
                <a:solidFill>
                  <a:srgbClr val="FFFFFF"/>
                </a:solidFill>
              </a:rPr>
              <a:t>, </a:t>
            </a:r>
            <a:r>
              <a:rPr lang="en-US" sz="2800" i="1" dirty="0" err="1" smtClean="0">
                <a:solidFill>
                  <a:srgbClr val="FFFFFF"/>
                </a:solidFill>
              </a:rPr>
              <a:t>dùng</a:t>
            </a:r>
            <a:r>
              <a:rPr lang="en-US" sz="2800" i="1" dirty="0" smtClean="0">
                <a:solidFill>
                  <a:srgbClr val="FFFFFF"/>
                </a:solidFill>
              </a:rPr>
              <a:t> </a:t>
            </a:r>
            <a:r>
              <a:rPr lang="en-US" sz="2800" i="1" dirty="0" err="1" smtClean="0">
                <a:solidFill>
                  <a:srgbClr val="FFFFFF"/>
                </a:solidFill>
              </a:rPr>
              <a:t>những</a:t>
            </a:r>
            <a:r>
              <a:rPr lang="en-US" sz="2800" i="1" dirty="0" smtClean="0">
                <a:solidFill>
                  <a:srgbClr val="FFFFFF"/>
                </a:solidFill>
              </a:rPr>
              <a:t> </a:t>
            </a:r>
            <a:r>
              <a:rPr lang="en-US" sz="2800" i="1" dirty="0" err="1" smtClean="0">
                <a:solidFill>
                  <a:srgbClr val="FFFFFF"/>
                </a:solidFill>
              </a:rPr>
              <a:t>từ</a:t>
            </a:r>
            <a:r>
              <a:rPr lang="en-US" sz="2800" i="1" dirty="0" smtClean="0">
                <a:solidFill>
                  <a:srgbClr val="FFFFFF"/>
                </a:solidFill>
              </a:rPr>
              <a:t> </a:t>
            </a:r>
            <a:r>
              <a:rPr lang="en-US" sz="2800" i="1" dirty="0" err="1" smtClean="0">
                <a:solidFill>
                  <a:srgbClr val="FFFFFF"/>
                </a:solidFill>
              </a:rPr>
              <a:t>ngữ</a:t>
            </a:r>
            <a:r>
              <a:rPr lang="en-US" sz="2800" i="1" dirty="0" smtClean="0">
                <a:solidFill>
                  <a:srgbClr val="FFFFFF"/>
                </a:solidFill>
              </a:rPr>
              <a:t> </a:t>
            </a:r>
            <a:r>
              <a:rPr lang="en-US" sz="2800" i="1" dirty="0" err="1" smtClean="0">
                <a:solidFill>
                  <a:srgbClr val="FFFFFF"/>
                </a:solidFill>
              </a:rPr>
              <a:t>đơn</a:t>
            </a:r>
            <a:r>
              <a:rPr lang="en-US" sz="2800" i="1" dirty="0" smtClean="0">
                <a:solidFill>
                  <a:srgbClr val="FFFFFF"/>
                </a:solidFill>
              </a:rPr>
              <a:t> </a:t>
            </a:r>
            <a:r>
              <a:rPr lang="en-US" sz="2800" i="1" dirty="0" err="1" smtClean="0">
                <a:solidFill>
                  <a:srgbClr val="FFFFFF"/>
                </a:solidFill>
              </a:rPr>
              <a:t>giản</a:t>
            </a:r>
            <a:r>
              <a:rPr lang="en-US" sz="2800" i="1" dirty="0" smtClean="0">
                <a:solidFill>
                  <a:srgbClr val="FFFFFF"/>
                </a:solidFill>
              </a:rPr>
              <a:t>, </a:t>
            </a:r>
            <a:r>
              <a:rPr lang="en-US" sz="2800" i="1" dirty="0" err="1" smtClean="0">
                <a:solidFill>
                  <a:srgbClr val="FFFFFF"/>
                </a:solidFill>
              </a:rPr>
              <a:t>có</a:t>
            </a:r>
            <a:r>
              <a:rPr lang="en-US" sz="2800" i="1" dirty="0" smtClean="0">
                <a:solidFill>
                  <a:srgbClr val="FFFFFF"/>
                </a:solidFill>
              </a:rPr>
              <a:t> </a:t>
            </a:r>
            <a:r>
              <a:rPr lang="en-US" sz="2800" i="1" dirty="0" err="1" smtClean="0">
                <a:solidFill>
                  <a:srgbClr val="FFFFFF"/>
                </a:solidFill>
              </a:rPr>
              <a:t>sẵn</a:t>
            </a:r>
            <a:endParaRPr lang="en-US" sz="2800" i="1" dirty="0" smtClean="0">
              <a:solidFill>
                <a:srgbClr val="FFFFFF"/>
              </a:solidFill>
            </a:endParaRPr>
          </a:p>
          <a:p>
            <a:pPr algn="just" eaLnBrk="1" hangingPunct="1">
              <a:lnSpc>
                <a:spcPct val="150000"/>
              </a:lnSpc>
              <a:defRPr/>
            </a:pPr>
            <a:r>
              <a:rPr lang="en-US" sz="2800" i="1" dirty="0" err="1" smtClean="0">
                <a:solidFill>
                  <a:srgbClr val="FFFFFF"/>
                </a:solidFill>
              </a:rPr>
              <a:t>Sử</a:t>
            </a:r>
            <a:r>
              <a:rPr lang="en-US" sz="2800" i="1" dirty="0" smtClean="0">
                <a:solidFill>
                  <a:srgbClr val="FFFFFF"/>
                </a:solidFill>
              </a:rPr>
              <a:t> </a:t>
            </a:r>
            <a:r>
              <a:rPr lang="en-US" sz="2800" i="1" dirty="0" err="1" smtClean="0">
                <a:solidFill>
                  <a:srgbClr val="FFFFFF"/>
                </a:solidFill>
              </a:rPr>
              <a:t>dụng</a:t>
            </a:r>
            <a:r>
              <a:rPr lang="en-US" sz="2800" i="1" dirty="0" smtClean="0">
                <a:solidFill>
                  <a:srgbClr val="FFFFFF"/>
                </a:solidFill>
              </a:rPr>
              <a:t> </a:t>
            </a:r>
            <a:r>
              <a:rPr lang="en-US" sz="2800" i="1" dirty="0" err="1" smtClean="0">
                <a:solidFill>
                  <a:srgbClr val="FFFFFF"/>
                </a:solidFill>
              </a:rPr>
              <a:t>phương</a:t>
            </a:r>
            <a:r>
              <a:rPr lang="en-US" sz="2800" i="1" dirty="0" smtClean="0">
                <a:solidFill>
                  <a:srgbClr val="FFFFFF"/>
                </a:solidFill>
              </a:rPr>
              <a:t> </a:t>
            </a:r>
            <a:r>
              <a:rPr lang="en-US" sz="2800" i="1" dirty="0" err="1" smtClean="0">
                <a:solidFill>
                  <a:srgbClr val="FFFFFF"/>
                </a:solidFill>
              </a:rPr>
              <a:t>tiện</a:t>
            </a:r>
            <a:r>
              <a:rPr lang="en-US" sz="2800" i="1" dirty="0" smtClean="0">
                <a:solidFill>
                  <a:srgbClr val="FFFFFF"/>
                </a:solidFill>
              </a:rPr>
              <a:t> </a:t>
            </a:r>
            <a:r>
              <a:rPr lang="en-US" sz="2800" i="1" dirty="0" err="1" smtClean="0">
                <a:solidFill>
                  <a:srgbClr val="FFFFFF"/>
                </a:solidFill>
              </a:rPr>
              <a:t>hỗ</a:t>
            </a:r>
            <a:r>
              <a:rPr lang="en-US" sz="2800" i="1" dirty="0" smtClean="0">
                <a:solidFill>
                  <a:srgbClr val="FFFFFF"/>
                </a:solidFill>
              </a:rPr>
              <a:t> </a:t>
            </a:r>
            <a:r>
              <a:rPr lang="en-US" sz="2800" i="1" dirty="0" err="1" smtClean="0">
                <a:solidFill>
                  <a:srgbClr val="FFFFFF"/>
                </a:solidFill>
              </a:rPr>
              <a:t>trợ</a:t>
            </a:r>
            <a:r>
              <a:rPr lang="en-US" sz="2800" i="1" dirty="0" smtClean="0">
                <a:solidFill>
                  <a:srgbClr val="FFFFFF"/>
                </a:solidFill>
              </a:rPr>
              <a:t> </a:t>
            </a:r>
            <a:r>
              <a:rPr lang="en-US" sz="2800" i="1" dirty="0" err="1" smtClean="0">
                <a:solidFill>
                  <a:srgbClr val="FFFFFF"/>
                </a:solidFill>
              </a:rPr>
              <a:t>để</a:t>
            </a:r>
            <a:r>
              <a:rPr lang="en-US" sz="2800" i="1" dirty="0" smtClean="0">
                <a:solidFill>
                  <a:srgbClr val="FFFFFF"/>
                </a:solidFill>
              </a:rPr>
              <a:t> </a:t>
            </a:r>
            <a:r>
              <a:rPr lang="en-US" sz="2800" i="1" dirty="0" err="1" smtClean="0">
                <a:solidFill>
                  <a:srgbClr val="FFFFFF"/>
                </a:solidFill>
              </a:rPr>
              <a:t>nhấn</a:t>
            </a:r>
            <a:r>
              <a:rPr lang="en-US" sz="2800" i="1" dirty="0" smtClean="0">
                <a:solidFill>
                  <a:srgbClr val="FFFFFF"/>
                </a:solidFill>
              </a:rPr>
              <a:t> </a:t>
            </a:r>
            <a:r>
              <a:rPr lang="en-US" sz="2800" i="1" dirty="0" err="1" smtClean="0">
                <a:solidFill>
                  <a:srgbClr val="FFFFFF"/>
                </a:solidFill>
              </a:rPr>
              <a:t>mạnh</a:t>
            </a:r>
            <a:r>
              <a:rPr lang="en-US" sz="2800" i="1" dirty="0" smtClean="0">
                <a:solidFill>
                  <a:srgbClr val="FFFFFF"/>
                </a:solidFill>
              </a:rPr>
              <a:t> “MUST”</a:t>
            </a:r>
          </a:p>
          <a:p>
            <a:pPr algn="just" eaLnBrk="1" hangingPunct="1">
              <a:lnSpc>
                <a:spcPct val="150000"/>
              </a:lnSpc>
              <a:defRPr/>
            </a:pPr>
            <a:r>
              <a:rPr lang="en-US" sz="2800" i="1" dirty="0" err="1" smtClean="0">
                <a:solidFill>
                  <a:srgbClr val="FFFFFF"/>
                </a:solidFill>
              </a:rPr>
              <a:t>Sử</a:t>
            </a:r>
            <a:r>
              <a:rPr lang="en-US" sz="2800" i="1" dirty="0" smtClean="0">
                <a:solidFill>
                  <a:srgbClr val="FFFFFF"/>
                </a:solidFill>
              </a:rPr>
              <a:t> </a:t>
            </a:r>
            <a:r>
              <a:rPr lang="en-US" sz="2800" i="1" dirty="0" err="1" smtClean="0">
                <a:solidFill>
                  <a:srgbClr val="FFFFFF"/>
                </a:solidFill>
              </a:rPr>
              <a:t>dụng</a:t>
            </a:r>
            <a:r>
              <a:rPr lang="en-US" sz="2800" i="1" dirty="0" smtClean="0">
                <a:solidFill>
                  <a:srgbClr val="FFFFFF"/>
                </a:solidFill>
              </a:rPr>
              <a:t> </a:t>
            </a:r>
            <a:r>
              <a:rPr lang="en-US" sz="2800" i="1" dirty="0" err="1" smtClean="0">
                <a:solidFill>
                  <a:srgbClr val="FFFFFF"/>
                </a:solidFill>
              </a:rPr>
              <a:t>sự</a:t>
            </a:r>
            <a:r>
              <a:rPr lang="en-US" sz="2800" i="1" dirty="0" smtClean="0">
                <a:solidFill>
                  <a:srgbClr val="FFFFFF"/>
                </a:solidFill>
              </a:rPr>
              <a:t> </a:t>
            </a:r>
            <a:r>
              <a:rPr lang="en-US" sz="2800" i="1" dirty="0" err="1" smtClean="0">
                <a:solidFill>
                  <a:srgbClr val="FFFFFF"/>
                </a:solidFill>
              </a:rPr>
              <a:t>hài</a:t>
            </a:r>
            <a:r>
              <a:rPr lang="en-US" sz="2800" i="1" dirty="0" smtClean="0">
                <a:solidFill>
                  <a:srgbClr val="FFFFFF"/>
                </a:solidFill>
              </a:rPr>
              <a:t> </a:t>
            </a:r>
            <a:r>
              <a:rPr lang="en-US" sz="2800" i="1" dirty="0" err="1" smtClean="0">
                <a:solidFill>
                  <a:srgbClr val="FFFFFF"/>
                </a:solidFill>
              </a:rPr>
              <a:t>ước</a:t>
            </a:r>
            <a:r>
              <a:rPr lang="en-US" sz="2800" i="1" dirty="0" smtClean="0">
                <a:solidFill>
                  <a:srgbClr val="FFFFFF"/>
                </a:solidFill>
              </a:rPr>
              <a:t> </a:t>
            </a:r>
            <a:r>
              <a:rPr lang="en-US" sz="2800" i="1" dirty="0" err="1" smtClean="0">
                <a:solidFill>
                  <a:srgbClr val="FFFFFF"/>
                </a:solidFill>
              </a:rPr>
              <a:t>hoặc</a:t>
            </a:r>
            <a:r>
              <a:rPr lang="en-US" sz="2800" i="1" dirty="0" smtClean="0">
                <a:solidFill>
                  <a:srgbClr val="FFFFFF"/>
                </a:solidFill>
              </a:rPr>
              <a:t> </a:t>
            </a:r>
            <a:r>
              <a:rPr lang="en-US" sz="2800" i="1" dirty="0" err="1" smtClean="0">
                <a:solidFill>
                  <a:srgbClr val="FFFFFF"/>
                </a:solidFill>
              </a:rPr>
              <a:t>nghiêm</a:t>
            </a:r>
            <a:r>
              <a:rPr lang="en-US" sz="2800" i="1" dirty="0" smtClean="0">
                <a:solidFill>
                  <a:srgbClr val="FFFFFF"/>
                </a:solidFill>
              </a:rPr>
              <a:t> </a:t>
            </a:r>
            <a:r>
              <a:rPr lang="en-US" sz="2800" i="1" dirty="0" err="1" smtClean="0">
                <a:solidFill>
                  <a:srgbClr val="FFFFFF"/>
                </a:solidFill>
              </a:rPr>
              <a:t>trang</a:t>
            </a:r>
            <a:r>
              <a:rPr lang="en-US" sz="2800" i="1" dirty="0" smtClean="0">
                <a:solidFill>
                  <a:srgbClr val="FFFFFF"/>
                </a:solidFill>
              </a:rPr>
              <a:t> </a:t>
            </a:r>
            <a:r>
              <a:rPr lang="en-US" sz="2800" i="1" dirty="0" err="1" smtClean="0">
                <a:solidFill>
                  <a:srgbClr val="FFFFFF"/>
                </a:solidFill>
              </a:rPr>
              <a:t>cho</a:t>
            </a:r>
            <a:r>
              <a:rPr lang="en-US" sz="2800" i="1" dirty="0" smtClean="0">
                <a:solidFill>
                  <a:srgbClr val="FFFFFF"/>
                </a:solidFill>
              </a:rPr>
              <a:t> </a:t>
            </a:r>
            <a:r>
              <a:rPr lang="en-US" sz="2800" i="1" dirty="0" err="1" smtClean="0">
                <a:solidFill>
                  <a:srgbClr val="FFFFFF"/>
                </a:solidFill>
              </a:rPr>
              <a:t>từng</a:t>
            </a:r>
            <a:r>
              <a:rPr lang="en-US" sz="2800" i="1" dirty="0" smtClean="0">
                <a:solidFill>
                  <a:srgbClr val="FFFFFF"/>
                </a:solidFill>
              </a:rPr>
              <a:t> </a:t>
            </a:r>
            <a:r>
              <a:rPr lang="en-US" sz="2800" i="1" dirty="0" err="1" smtClean="0">
                <a:solidFill>
                  <a:srgbClr val="FFFFFF"/>
                </a:solidFill>
              </a:rPr>
              <a:t>lúc</a:t>
            </a:r>
            <a:r>
              <a:rPr lang="en-US" sz="2800" i="1" dirty="0" smtClean="0">
                <a:solidFill>
                  <a:srgbClr val="FFFFFF"/>
                </a:solidFill>
              </a:rPr>
              <a:t>. </a:t>
            </a:r>
          </a:p>
          <a:p>
            <a:pPr eaLnBrk="1" hangingPunct="1">
              <a:defRPr/>
            </a:pPr>
            <a:endParaRPr lang="en-US" dirty="0"/>
          </a:p>
        </p:txBody>
      </p:sp>
    </p:spTree>
  </p:cSld>
  <p:clrMapOvr>
    <a:masterClrMapping/>
  </p:clrMapOvr>
  <p:transition spd="slow">
    <p:checke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457200" y="274638"/>
            <a:ext cx="8229600" cy="639762"/>
          </a:xfrm>
        </p:spPr>
        <p:txBody>
          <a:bodyPr/>
          <a:lstStyle/>
          <a:p>
            <a:pPr algn="r" eaLnBrk="1" hangingPunct="1">
              <a:defRPr/>
            </a:pPr>
            <a:r>
              <a:rPr lang="en-US" sz="3200" smtClean="0">
                <a:solidFill>
                  <a:srgbClr val="FFFF00"/>
                </a:solidFill>
              </a:rPr>
              <a:t>2. </a:t>
            </a:r>
            <a:r>
              <a:rPr lang="en-US" sz="2400" smtClean="0">
                <a:solidFill>
                  <a:srgbClr val="FFFF00"/>
                </a:solidFill>
              </a:rPr>
              <a:t>ĐÀO TẠO LÀ GÌ?</a:t>
            </a:r>
          </a:p>
        </p:txBody>
      </p:sp>
      <p:sp>
        <p:nvSpPr>
          <p:cNvPr id="12291" name="Rectangle 3"/>
          <p:cNvSpPr>
            <a:spLocks noGrp="1" noChangeArrowheads="1"/>
          </p:cNvSpPr>
          <p:nvPr>
            <p:ph idx="1"/>
          </p:nvPr>
        </p:nvSpPr>
        <p:spPr>
          <a:xfrm>
            <a:off x="457200" y="1066800"/>
            <a:ext cx="8229600" cy="5059363"/>
          </a:xfrm>
          <a:ln>
            <a:solidFill>
              <a:schemeClr val="accent2"/>
            </a:solidFill>
          </a:ln>
        </p:spPr>
        <p:txBody>
          <a:bodyPr/>
          <a:lstStyle/>
          <a:p>
            <a:pPr eaLnBrk="1" hangingPunct="1">
              <a:buFontTx/>
              <a:buNone/>
              <a:defRPr/>
            </a:pPr>
            <a:endParaRPr lang="en-US" sz="2400" smtClean="0">
              <a:solidFill>
                <a:srgbClr val="FFFFFF"/>
              </a:solidFill>
            </a:endParaRPr>
          </a:p>
          <a:p>
            <a:pPr eaLnBrk="1" hangingPunct="1">
              <a:lnSpc>
                <a:spcPct val="150000"/>
              </a:lnSpc>
              <a:buFontTx/>
              <a:buNone/>
              <a:defRPr/>
            </a:pPr>
            <a:r>
              <a:rPr lang="en-US" sz="2400" smtClean="0">
                <a:solidFill>
                  <a:srgbClr val="FFFFFF"/>
                </a:solidFill>
              </a:rPr>
              <a:t>Phần này sẽ gồm các điểm:</a:t>
            </a:r>
          </a:p>
          <a:p>
            <a:pPr eaLnBrk="1" hangingPunct="1">
              <a:lnSpc>
                <a:spcPct val="150000"/>
              </a:lnSpc>
              <a:defRPr/>
            </a:pPr>
            <a:r>
              <a:rPr lang="en-US" sz="2400" smtClean="0">
                <a:solidFill>
                  <a:srgbClr val="FFFFFF"/>
                </a:solidFill>
              </a:rPr>
              <a:t>Đào tạo là gì?</a:t>
            </a:r>
          </a:p>
          <a:p>
            <a:pPr eaLnBrk="1" hangingPunct="1">
              <a:lnSpc>
                <a:spcPct val="150000"/>
              </a:lnSpc>
              <a:defRPr/>
            </a:pPr>
            <a:r>
              <a:rPr lang="en-US" sz="2400" smtClean="0">
                <a:solidFill>
                  <a:srgbClr val="FFFFFF"/>
                </a:solidFill>
              </a:rPr>
              <a:t>Làm thế nào nhận biết được nhu cầu đào tại bộ phận?</a:t>
            </a:r>
          </a:p>
          <a:p>
            <a:pPr eaLnBrk="1" hangingPunct="1">
              <a:lnSpc>
                <a:spcPct val="150000"/>
              </a:lnSpc>
              <a:defRPr/>
            </a:pPr>
            <a:r>
              <a:rPr lang="en-US" sz="2400" smtClean="0">
                <a:solidFill>
                  <a:srgbClr val="FFFFFF"/>
                </a:solidFill>
              </a:rPr>
              <a:t>Sự liên kết giữa đào tạo và chuẩn mực</a:t>
            </a:r>
          </a:p>
          <a:p>
            <a:pPr eaLnBrk="1" hangingPunct="1">
              <a:lnSpc>
                <a:spcPct val="150000"/>
              </a:lnSpc>
              <a:defRPr/>
            </a:pPr>
            <a:r>
              <a:rPr lang="en-US" sz="2400" smtClean="0">
                <a:solidFill>
                  <a:srgbClr val="FFFFFF"/>
                </a:solidFill>
              </a:rPr>
              <a:t>Lợi ích của đào tạo</a:t>
            </a:r>
          </a:p>
          <a:p>
            <a:pPr eaLnBrk="1" hangingPunct="1">
              <a:lnSpc>
                <a:spcPct val="150000"/>
              </a:lnSpc>
              <a:defRPr/>
            </a:pPr>
            <a:r>
              <a:rPr lang="en-US" sz="2400" smtClean="0">
                <a:solidFill>
                  <a:srgbClr val="FFFFFF"/>
                </a:solidFill>
              </a:rPr>
              <a:t>Vai trò của anh – người đào tạo</a:t>
            </a:r>
          </a:p>
        </p:txBody>
      </p:sp>
    </p:spTree>
  </p:cSld>
  <p:clrMapOvr>
    <a:masterClrMapping/>
  </p:clrMapOvr>
  <p:transition spd="slow">
    <p:checke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xfrm>
            <a:off x="1905000" y="274638"/>
            <a:ext cx="6781800" cy="715962"/>
          </a:xfrm>
        </p:spPr>
        <p:txBody>
          <a:bodyPr/>
          <a:lstStyle/>
          <a:p>
            <a:pPr eaLnBrk="1" hangingPunct="1">
              <a:defRPr/>
            </a:pPr>
            <a:r>
              <a:rPr lang="en-US" sz="3600" smtClean="0">
                <a:solidFill>
                  <a:srgbClr val="FFFF00"/>
                </a:solidFill>
              </a:rPr>
              <a:t>d.Giai đoạn tóm lược </a:t>
            </a:r>
          </a:p>
        </p:txBody>
      </p:sp>
      <p:sp>
        <p:nvSpPr>
          <p:cNvPr id="45059" name="Rectangle 3"/>
          <p:cNvSpPr>
            <a:spLocks noGrp="1" noChangeArrowheads="1"/>
          </p:cNvSpPr>
          <p:nvPr>
            <p:ph idx="1"/>
          </p:nvPr>
        </p:nvSpPr>
        <p:spPr>
          <a:xfrm>
            <a:off x="661988" y="1447800"/>
            <a:ext cx="7772400" cy="5029200"/>
          </a:xfrm>
          <a:ln>
            <a:solidFill>
              <a:schemeClr val="accent2"/>
            </a:solidFill>
          </a:ln>
        </p:spPr>
        <p:txBody>
          <a:bodyPr/>
          <a:lstStyle/>
          <a:p>
            <a:pPr eaLnBrk="1" hangingPunct="1">
              <a:lnSpc>
                <a:spcPct val="80000"/>
              </a:lnSpc>
              <a:buFontTx/>
              <a:buNone/>
              <a:defRPr/>
            </a:pPr>
            <a:r>
              <a:rPr lang="en-US" sz="2200" b="1" u="sng" smtClean="0">
                <a:solidFill>
                  <a:srgbClr val="FFFFFF"/>
                </a:solidFill>
              </a:rPr>
              <a:t>Việc thuyết trình cần được kết thúc và củng cố lại. Anh sẽ tóm lược nhiệm vụ nói như thế nào?</a:t>
            </a:r>
          </a:p>
          <a:p>
            <a:pPr eaLnBrk="1" hangingPunct="1">
              <a:lnSpc>
                <a:spcPct val="80000"/>
              </a:lnSpc>
              <a:buFontTx/>
              <a:buNone/>
              <a:defRPr/>
            </a:pPr>
            <a:endParaRPr lang="en-US" sz="2200" b="1" u="sng" smtClean="0">
              <a:solidFill>
                <a:srgbClr val="FFFFFF"/>
              </a:solidFill>
            </a:endParaRPr>
          </a:p>
          <a:p>
            <a:pPr eaLnBrk="1" hangingPunct="1">
              <a:lnSpc>
                <a:spcPct val="150000"/>
              </a:lnSpc>
              <a:defRPr/>
            </a:pPr>
            <a:r>
              <a:rPr lang="en-US" sz="2200" i="1" smtClean="0">
                <a:solidFill>
                  <a:srgbClr val="FFFFFF"/>
                </a:solidFill>
              </a:rPr>
              <a:t>Tóm lược lại bằng lời các điểm chính mà anh đã trình bày trong giai đoạn phát triển một cách rõ ràng, đơn giản và không có bất cứ thông tin mới nào. Việc này sẽ “làm cho khóa học được trọn vẹn và củng cố thêm”. Từ việc tìm ra các học viên đã thu được kết quả gì, anh sẽ thấy khóa đào tạo của anh đã thành công như thế nào.</a:t>
            </a:r>
          </a:p>
          <a:p>
            <a:pPr eaLnBrk="1" hangingPunct="1">
              <a:lnSpc>
                <a:spcPct val="80000"/>
              </a:lnSpc>
              <a:defRPr/>
            </a:pPr>
            <a:endParaRPr lang="en-US" sz="2200" i="1" smtClean="0">
              <a:solidFill>
                <a:srgbClr val="FFFFFF"/>
              </a:solidFill>
            </a:endParaRPr>
          </a:p>
          <a:p>
            <a:pPr eaLnBrk="1" hangingPunct="1">
              <a:lnSpc>
                <a:spcPct val="80000"/>
              </a:lnSpc>
              <a:buFontTx/>
              <a:buNone/>
              <a:defRPr/>
            </a:pPr>
            <a:endParaRPr lang="en-US" sz="2200" i="1" smtClean="0">
              <a:solidFill>
                <a:srgbClr val="FFFFFF"/>
              </a:solidFill>
            </a:endParaRPr>
          </a:p>
        </p:txBody>
      </p:sp>
    </p:spTree>
  </p:cSld>
  <p:clrMapOvr>
    <a:masterClrMapping/>
  </p:clrMapOvr>
  <p:transition spd="slow">
    <p:checke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3"/>
          <p:cNvSpPr>
            <a:spLocks noGrp="1" noChangeArrowheads="1"/>
          </p:cNvSpPr>
          <p:nvPr>
            <p:ph idx="1"/>
          </p:nvPr>
        </p:nvSpPr>
        <p:spPr>
          <a:xfrm>
            <a:off x="661988" y="1066800"/>
            <a:ext cx="7772400" cy="5257800"/>
          </a:xfrm>
          <a:ln>
            <a:solidFill>
              <a:schemeClr val="accent2"/>
            </a:solidFill>
          </a:ln>
        </p:spPr>
        <p:txBody>
          <a:bodyPr/>
          <a:lstStyle/>
          <a:p>
            <a:pPr algn="just" eaLnBrk="1" hangingPunct="1">
              <a:lnSpc>
                <a:spcPct val="150000"/>
              </a:lnSpc>
              <a:buFontTx/>
              <a:buNone/>
              <a:defRPr/>
            </a:pPr>
            <a:r>
              <a:rPr lang="en-US" sz="2200" dirty="0" err="1" smtClean="0">
                <a:solidFill>
                  <a:srgbClr val="FFFFFF"/>
                </a:solidFill>
              </a:rPr>
              <a:t>Anh</a:t>
            </a:r>
            <a:r>
              <a:rPr lang="en-US" sz="2200" dirty="0" smtClean="0">
                <a:solidFill>
                  <a:srgbClr val="FFFFFF"/>
                </a:solidFill>
              </a:rPr>
              <a:t> </a:t>
            </a:r>
            <a:r>
              <a:rPr lang="en-US" sz="2200" dirty="0" err="1" smtClean="0">
                <a:solidFill>
                  <a:srgbClr val="FFFFFF"/>
                </a:solidFill>
              </a:rPr>
              <a:t>có</a:t>
            </a:r>
            <a:r>
              <a:rPr lang="en-US" sz="2200" dirty="0" smtClean="0">
                <a:solidFill>
                  <a:srgbClr val="FFFFFF"/>
                </a:solidFill>
              </a:rPr>
              <a:t> </a:t>
            </a:r>
            <a:r>
              <a:rPr lang="en-US" sz="2200" dirty="0" err="1" smtClean="0">
                <a:solidFill>
                  <a:srgbClr val="FFFFFF"/>
                </a:solidFill>
              </a:rPr>
              <a:t>thể</a:t>
            </a:r>
            <a:r>
              <a:rPr lang="en-US" sz="2200" dirty="0" smtClean="0">
                <a:solidFill>
                  <a:srgbClr val="FFFFFF"/>
                </a:solidFill>
              </a:rPr>
              <a:t> </a:t>
            </a:r>
            <a:r>
              <a:rPr lang="en-US" sz="2200" dirty="0" err="1" smtClean="0">
                <a:solidFill>
                  <a:srgbClr val="FFFFFF"/>
                </a:solidFill>
              </a:rPr>
              <a:t>kiểm</a:t>
            </a:r>
            <a:r>
              <a:rPr lang="en-US" sz="2200" dirty="0" smtClean="0">
                <a:solidFill>
                  <a:srgbClr val="FFFFFF"/>
                </a:solidFill>
              </a:rPr>
              <a:t> </a:t>
            </a:r>
            <a:r>
              <a:rPr lang="en-US" sz="2200" dirty="0" err="1" smtClean="0">
                <a:solidFill>
                  <a:srgbClr val="FFFFFF"/>
                </a:solidFill>
              </a:rPr>
              <a:t>tra</a:t>
            </a:r>
            <a:r>
              <a:rPr lang="en-US" sz="2200" dirty="0" smtClean="0">
                <a:solidFill>
                  <a:srgbClr val="FFFFFF"/>
                </a:solidFill>
              </a:rPr>
              <a:t> </a:t>
            </a:r>
            <a:r>
              <a:rPr lang="en-US" sz="2200" dirty="0" err="1" smtClean="0">
                <a:solidFill>
                  <a:srgbClr val="FFFFFF"/>
                </a:solidFill>
              </a:rPr>
              <a:t>bằng</a:t>
            </a:r>
            <a:r>
              <a:rPr lang="en-US" sz="2200" dirty="0" smtClean="0">
                <a:solidFill>
                  <a:srgbClr val="FFFFFF"/>
                </a:solidFill>
              </a:rPr>
              <a:t> </a:t>
            </a:r>
            <a:r>
              <a:rPr lang="en-US" sz="2200" dirty="0" err="1" smtClean="0">
                <a:solidFill>
                  <a:srgbClr val="FFFFFF"/>
                </a:solidFill>
              </a:rPr>
              <a:t>các</a:t>
            </a:r>
            <a:r>
              <a:rPr lang="en-US" sz="2200" dirty="0" smtClean="0">
                <a:solidFill>
                  <a:srgbClr val="FFFFFF"/>
                </a:solidFill>
              </a:rPr>
              <a:t> </a:t>
            </a:r>
            <a:r>
              <a:rPr lang="en-US" sz="2200" dirty="0" err="1" smtClean="0">
                <a:solidFill>
                  <a:srgbClr val="FFFFFF"/>
                </a:solidFill>
              </a:rPr>
              <a:t>cách</a:t>
            </a:r>
            <a:r>
              <a:rPr lang="en-US" sz="2200" dirty="0" smtClean="0">
                <a:solidFill>
                  <a:srgbClr val="FFFFFF"/>
                </a:solidFill>
              </a:rPr>
              <a:t>:</a:t>
            </a:r>
          </a:p>
          <a:p>
            <a:pPr algn="just" eaLnBrk="1" hangingPunct="1">
              <a:lnSpc>
                <a:spcPct val="150000"/>
              </a:lnSpc>
              <a:defRPr/>
            </a:pPr>
            <a:r>
              <a:rPr lang="en-US" sz="2200" i="1" dirty="0" err="1" smtClean="0">
                <a:solidFill>
                  <a:srgbClr val="FFFFFF"/>
                </a:solidFill>
              </a:rPr>
              <a:t>Câu</a:t>
            </a:r>
            <a:r>
              <a:rPr lang="en-US" sz="2200" i="1" dirty="0" smtClean="0">
                <a:solidFill>
                  <a:srgbClr val="FFFFFF"/>
                </a:solidFill>
              </a:rPr>
              <a:t> </a:t>
            </a:r>
            <a:r>
              <a:rPr lang="en-US" sz="2200" i="1" dirty="0" err="1" smtClean="0">
                <a:solidFill>
                  <a:srgbClr val="FFFFFF"/>
                </a:solidFill>
              </a:rPr>
              <a:t>hỏi</a:t>
            </a:r>
            <a:r>
              <a:rPr lang="en-US" sz="2200" i="1" dirty="0" smtClean="0">
                <a:solidFill>
                  <a:srgbClr val="FFFFFF"/>
                </a:solidFill>
              </a:rPr>
              <a:t> </a:t>
            </a:r>
            <a:r>
              <a:rPr lang="en-US" sz="2200" i="1" dirty="0" err="1" smtClean="0">
                <a:solidFill>
                  <a:srgbClr val="FFFFFF"/>
                </a:solidFill>
              </a:rPr>
              <a:t>kiểm</a:t>
            </a:r>
            <a:r>
              <a:rPr lang="en-US" sz="2200" i="1" dirty="0" smtClean="0">
                <a:solidFill>
                  <a:srgbClr val="FFFFFF"/>
                </a:solidFill>
              </a:rPr>
              <a:t> </a:t>
            </a:r>
            <a:r>
              <a:rPr lang="en-US" sz="2200" i="1" dirty="0" err="1" smtClean="0">
                <a:solidFill>
                  <a:srgbClr val="FFFFFF"/>
                </a:solidFill>
              </a:rPr>
              <a:t>tra</a:t>
            </a:r>
            <a:endParaRPr lang="en-US" sz="2200" i="1" dirty="0" smtClean="0">
              <a:solidFill>
                <a:srgbClr val="FFFFFF"/>
              </a:solidFill>
            </a:endParaRPr>
          </a:p>
          <a:p>
            <a:pPr algn="just" eaLnBrk="1" hangingPunct="1">
              <a:lnSpc>
                <a:spcPct val="150000"/>
              </a:lnSpc>
              <a:defRPr/>
            </a:pPr>
            <a:r>
              <a:rPr lang="en-US" sz="2200" i="1" dirty="0" err="1" smtClean="0">
                <a:solidFill>
                  <a:srgbClr val="FFFFFF"/>
                </a:solidFill>
              </a:rPr>
              <a:t>Bảng</a:t>
            </a:r>
            <a:r>
              <a:rPr lang="en-US" sz="2200" i="1" dirty="0" smtClean="0">
                <a:solidFill>
                  <a:srgbClr val="FFFFFF"/>
                </a:solidFill>
              </a:rPr>
              <a:t> </a:t>
            </a:r>
            <a:r>
              <a:rPr lang="en-US" sz="2200" i="1" dirty="0" err="1" smtClean="0">
                <a:solidFill>
                  <a:srgbClr val="FFFFFF"/>
                </a:solidFill>
              </a:rPr>
              <a:t>câu</a:t>
            </a:r>
            <a:r>
              <a:rPr lang="en-US" sz="2200" i="1" dirty="0" smtClean="0">
                <a:solidFill>
                  <a:srgbClr val="FFFFFF"/>
                </a:solidFill>
              </a:rPr>
              <a:t> </a:t>
            </a:r>
            <a:r>
              <a:rPr lang="en-US" sz="2200" i="1" dirty="0" err="1" smtClean="0">
                <a:solidFill>
                  <a:srgbClr val="FFFFFF"/>
                </a:solidFill>
              </a:rPr>
              <a:t>hỏi</a:t>
            </a:r>
            <a:r>
              <a:rPr lang="en-US" sz="2200" i="1" dirty="0" smtClean="0">
                <a:solidFill>
                  <a:srgbClr val="FFFFFF"/>
                </a:solidFill>
              </a:rPr>
              <a:t> </a:t>
            </a:r>
            <a:r>
              <a:rPr lang="en-US" sz="2200" i="1" dirty="0" err="1" smtClean="0">
                <a:solidFill>
                  <a:srgbClr val="FFFFFF"/>
                </a:solidFill>
              </a:rPr>
              <a:t>trắc</a:t>
            </a:r>
            <a:r>
              <a:rPr lang="en-US" sz="2200" i="1" dirty="0" smtClean="0">
                <a:solidFill>
                  <a:srgbClr val="FFFFFF"/>
                </a:solidFill>
              </a:rPr>
              <a:t> </a:t>
            </a:r>
            <a:r>
              <a:rPr lang="en-US" sz="2200" i="1" dirty="0" err="1" smtClean="0">
                <a:solidFill>
                  <a:srgbClr val="FFFFFF"/>
                </a:solidFill>
              </a:rPr>
              <a:t>nghiệm</a:t>
            </a:r>
            <a:endParaRPr lang="en-US" sz="2200" i="1" dirty="0" smtClean="0">
              <a:solidFill>
                <a:srgbClr val="FFFFFF"/>
              </a:solidFill>
            </a:endParaRPr>
          </a:p>
          <a:p>
            <a:pPr algn="just" eaLnBrk="1" hangingPunct="1">
              <a:lnSpc>
                <a:spcPct val="150000"/>
              </a:lnSpc>
              <a:defRPr/>
            </a:pPr>
            <a:r>
              <a:rPr lang="en-US" sz="2200" i="1" dirty="0" err="1" smtClean="0">
                <a:solidFill>
                  <a:srgbClr val="FFFFFF"/>
                </a:solidFill>
              </a:rPr>
              <a:t>Thành</a:t>
            </a:r>
            <a:r>
              <a:rPr lang="en-US" sz="2200" i="1" dirty="0" smtClean="0">
                <a:solidFill>
                  <a:srgbClr val="FFFFFF"/>
                </a:solidFill>
              </a:rPr>
              <a:t> </a:t>
            </a:r>
            <a:r>
              <a:rPr lang="en-US" sz="2200" i="1" dirty="0" err="1" smtClean="0">
                <a:solidFill>
                  <a:srgbClr val="FFFFFF"/>
                </a:solidFill>
              </a:rPr>
              <a:t>tích</a:t>
            </a:r>
            <a:r>
              <a:rPr lang="en-US" sz="2200" i="1" dirty="0" smtClean="0">
                <a:solidFill>
                  <a:srgbClr val="FFFFFF"/>
                </a:solidFill>
              </a:rPr>
              <a:t> </a:t>
            </a:r>
            <a:r>
              <a:rPr lang="en-US" sz="2200" i="1" dirty="0" err="1" smtClean="0">
                <a:solidFill>
                  <a:srgbClr val="FFFFFF"/>
                </a:solidFill>
              </a:rPr>
              <a:t>đạt</a:t>
            </a:r>
            <a:r>
              <a:rPr lang="en-US" sz="2200" i="1" dirty="0" smtClean="0">
                <a:solidFill>
                  <a:srgbClr val="FFFFFF"/>
                </a:solidFill>
              </a:rPr>
              <a:t> </a:t>
            </a:r>
            <a:r>
              <a:rPr lang="en-US" sz="2200" i="1" dirty="0" err="1" smtClean="0">
                <a:solidFill>
                  <a:srgbClr val="FFFFFF"/>
                </a:solidFill>
              </a:rPr>
              <a:t>được</a:t>
            </a:r>
            <a:endParaRPr lang="en-US" sz="2200" i="1" dirty="0" smtClean="0">
              <a:solidFill>
                <a:srgbClr val="FFFFFF"/>
              </a:solidFill>
            </a:endParaRPr>
          </a:p>
          <a:p>
            <a:pPr algn="just" eaLnBrk="1" hangingPunct="1">
              <a:lnSpc>
                <a:spcPct val="150000"/>
              </a:lnSpc>
              <a:defRPr/>
            </a:pPr>
            <a:r>
              <a:rPr lang="en-US" sz="2200" i="1" dirty="0" err="1" smtClean="0">
                <a:solidFill>
                  <a:srgbClr val="FFFFFF"/>
                </a:solidFill>
              </a:rPr>
              <a:t>Bài</a:t>
            </a:r>
            <a:r>
              <a:rPr lang="en-US" sz="2200" i="1" dirty="0" smtClean="0">
                <a:solidFill>
                  <a:srgbClr val="FFFFFF"/>
                </a:solidFill>
              </a:rPr>
              <a:t> </a:t>
            </a:r>
            <a:r>
              <a:rPr lang="en-US" sz="2200" i="1" dirty="0" err="1" smtClean="0">
                <a:solidFill>
                  <a:srgbClr val="FFFFFF"/>
                </a:solidFill>
              </a:rPr>
              <a:t>tập</a:t>
            </a:r>
            <a:r>
              <a:rPr lang="en-US" sz="2200" i="1" dirty="0" smtClean="0">
                <a:solidFill>
                  <a:srgbClr val="FFFFFF"/>
                </a:solidFill>
              </a:rPr>
              <a:t> </a:t>
            </a:r>
            <a:r>
              <a:rPr lang="en-US" sz="2200" i="1" dirty="0" err="1" smtClean="0">
                <a:solidFill>
                  <a:srgbClr val="FFFFFF"/>
                </a:solidFill>
              </a:rPr>
              <a:t>thực</a:t>
            </a:r>
            <a:r>
              <a:rPr lang="en-US" sz="2200" i="1" dirty="0" smtClean="0">
                <a:solidFill>
                  <a:srgbClr val="FFFFFF"/>
                </a:solidFill>
              </a:rPr>
              <a:t> </a:t>
            </a:r>
            <a:r>
              <a:rPr lang="en-US" sz="2200" i="1" dirty="0" err="1" smtClean="0">
                <a:solidFill>
                  <a:srgbClr val="FFFFFF"/>
                </a:solidFill>
              </a:rPr>
              <a:t>hành</a:t>
            </a:r>
            <a:endParaRPr lang="en-US" sz="2200" i="1" dirty="0" smtClean="0">
              <a:solidFill>
                <a:srgbClr val="FFFFFF"/>
              </a:solidFill>
            </a:endParaRPr>
          </a:p>
        </p:txBody>
      </p:sp>
      <p:sp>
        <p:nvSpPr>
          <p:cNvPr id="3" name="Rectangle 2"/>
          <p:cNvSpPr/>
          <p:nvPr/>
        </p:nvSpPr>
        <p:spPr>
          <a:xfrm>
            <a:off x="685800" y="228600"/>
            <a:ext cx="7192963" cy="738188"/>
          </a:xfrm>
          <a:prstGeom prst="rect">
            <a:avLst/>
          </a:prstGeom>
        </p:spPr>
        <p:txBody>
          <a:bodyPr>
            <a:spAutoFit/>
          </a:bodyPr>
          <a:lstStyle/>
          <a:p>
            <a:pPr algn="just">
              <a:lnSpc>
                <a:spcPct val="150000"/>
              </a:lnSpc>
              <a:defRPr/>
            </a:pPr>
            <a:r>
              <a:rPr lang="en-US" sz="2800" b="1" dirty="0" err="1">
                <a:solidFill>
                  <a:srgbClr val="FFFFFF"/>
                </a:solidFill>
                <a:effectLst>
                  <a:outerShdw blurRad="38100" dist="38100" dir="2700000" algn="tl">
                    <a:srgbClr val="000000"/>
                  </a:outerShdw>
                </a:effectLst>
                <a:latin typeface="+mn-lt"/>
              </a:rPr>
              <a:t>Anh</a:t>
            </a:r>
            <a:r>
              <a:rPr lang="en-US" sz="2800" b="1" dirty="0">
                <a:solidFill>
                  <a:srgbClr val="FFFFFF"/>
                </a:solidFill>
                <a:effectLst>
                  <a:outerShdw blurRad="38100" dist="38100" dir="2700000" algn="tl">
                    <a:srgbClr val="000000"/>
                  </a:outerShdw>
                </a:effectLst>
                <a:latin typeface="+mn-lt"/>
              </a:rPr>
              <a:t> </a:t>
            </a:r>
            <a:r>
              <a:rPr lang="en-US" sz="2800" b="1" dirty="0" err="1">
                <a:solidFill>
                  <a:srgbClr val="FFFFFF"/>
                </a:solidFill>
                <a:effectLst>
                  <a:outerShdw blurRad="38100" dist="38100" dir="2700000" algn="tl">
                    <a:srgbClr val="000000"/>
                  </a:outerShdw>
                </a:effectLst>
                <a:latin typeface="+mn-lt"/>
              </a:rPr>
              <a:t>sẽ</a:t>
            </a:r>
            <a:r>
              <a:rPr lang="en-US" sz="2800" b="1" dirty="0">
                <a:solidFill>
                  <a:srgbClr val="FFFFFF"/>
                </a:solidFill>
                <a:effectLst>
                  <a:outerShdw blurRad="38100" dist="38100" dir="2700000" algn="tl">
                    <a:srgbClr val="000000"/>
                  </a:outerShdw>
                </a:effectLst>
                <a:latin typeface="+mn-lt"/>
              </a:rPr>
              <a:t> </a:t>
            </a:r>
            <a:r>
              <a:rPr lang="en-US" sz="2800" b="1" dirty="0" err="1">
                <a:solidFill>
                  <a:srgbClr val="FFFFFF"/>
                </a:solidFill>
                <a:effectLst>
                  <a:outerShdw blurRad="38100" dist="38100" dir="2700000" algn="tl">
                    <a:srgbClr val="000000"/>
                  </a:outerShdw>
                </a:effectLst>
                <a:latin typeface="+mn-lt"/>
              </a:rPr>
              <a:t>kiểm</a:t>
            </a:r>
            <a:r>
              <a:rPr lang="en-US" sz="2800" b="1" dirty="0">
                <a:solidFill>
                  <a:srgbClr val="FFFFFF"/>
                </a:solidFill>
                <a:effectLst>
                  <a:outerShdw blurRad="38100" dist="38100" dir="2700000" algn="tl">
                    <a:srgbClr val="000000"/>
                  </a:outerShdw>
                </a:effectLst>
                <a:latin typeface="+mn-lt"/>
              </a:rPr>
              <a:t> </a:t>
            </a:r>
            <a:r>
              <a:rPr lang="en-US" sz="2800" b="1" dirty="0" err="1">
                <a:solidFill>
                  <a:srgbClr val="FFFFFF"/>
                </a:solidFill>
                <a:effectLst>
                  <a:outerShdw blurRad="38100" dist="38100" dir="2700000" algn="tl">
                    <a:srgbClr val="000000"/>
                  </a:outerShdw>
                </a:effectLst>
                <a:latin typeface="+mn-lt"/>
              </a:rPr>
              <a:t>tra</a:t>
            </a:r>
            <a:r>
              <a:rPr lang="en-US" sz="2800" b="1" dirty="0">
                <a:solidFill>
                  <a:srgbClr val="FFFFFF"/>
                </a:solidFill>
                <a:effectLst>
                  <a:outerShdw blurRad="38100" dist="38100" dir="2700000" algn="tl">
                    <a:srgbClr val="000000"/>
                  </a:outerShdw>
                </a:effectLst>
                <a:latin typeface="+mn-lt"/>
              </a:rPr>
              <a:t> </a:t>
            </a:r>
            <a:r>
              <a:rPr lang="en-US" sz="2800" b="1" dirty="0" err="1">
                <a:solidFill>
                  <a:srgbClr val="FFFFFF"/>
                </a:solidFill>
                <a:effectLst>
                  <a:outerShdw blurRad="38100" dist="38100" dir="2700000" algn="tl">
                    <a:srgbClr val="000000"/>
                  </a:outerShdw>
                </a:effectLst>
                <a:latin typeface="+mn-lt"/>
              </a:rPr>
              <a:t>học</a:t>
            </a:r>
            <a:r>
              <a:rPr lang="en-US" sz="2800" b="1" dirty="0">
                <a:solidFill>
                  <a:srgbClr val="FFFFFF"/>
                </a:solidFill>
                <a:effectLst>
                  <a:outerShdw blurRad="38100" dist="38100" dir="2700000" algn="tl">
                    <a:srgbClr val="000000"/>
                  </a:outerShdw>
                </a:effectLst>
                <a:latin typeface="+mn-lt"/>
              </a:rPr>
              <a:t> </a:t>
            </a:r>
            <a:r>
              <a:rPr lang="en-US" sz="2800" b="1" dirty="0" err="1">
                <a:solidFill>
                  <a:srgbClr val="FFFFFF"/>
                </a:solidFill>
                <a:effectLst>
                  <a:outerShdw blurRad="38100" dist="38100" dir="2700000" algn="tl">
                    <a:srgbClr val="000000"/>
                  </a:outerShdw>
                </a:effectLst>
                <a:latin typeface="+mn-lt"/>
              </a:rPr>
              <a:t>viên</a:t>
            </a:r>
            <a:r>
              <a:rPr lang="en-US" sz="2800" b="1" dirty="0">
                <a:solidFill>
                  <a:srgbClr val="FFFFFF"/>
                </a:solidFill>
                <a:effectLst>
                  <a:outerShdw blurRad="38100" dist="38100" dir="2700000" algn="tl">
                    <a:srgbClr val="000000"/>
                  </a:outerShdw>
                </a:effectLst>
                <a:latin typeface="+mn-lt"/>
              </a:rPr>
              <a:t> </a:t>
            </a:r>
            <a:r>
              <a:rPr lang="en-US" sz="2800" b="1" dirty="0" err="1">
                <a:solidFill>
                  <a:srgbClr val="FFFFFF"/>
                </a:solidFill>
                <a:effectLst>
                  <a:outerShdw blurRad="38100" dist="38100" dir="2700000" algn="tl">
                    <a:srgbClr val="000000"/>
                  </a:outerShdw>
                </a:effectLst>
                <a:latin typeface="+mn-lt"/>
              </a:rPr>
              <a:t>như</a:t>
            </a:r>
            <a:r>
              <a:rPr lang="en-US" sz="2800" b="1" dirty="0">
                <a:solidFill>
                  <a:srgbClr val="FFFFFF"/>
                </a:solidFill>
                <a:effectLst>
                  <a:outerShdw blurRad="38100" dist="38100" dir="2700000" algn="tl">
                    <a:srgbClr val="000000"/>
                  </a:outerShdw>
                </a:effectLst>
                <a:latin typeface="+mn-lt"/>
              </a:rPr>
              <a:t> </a:t>
            </a:r>
            <a:r>
              <a:rPr lang="en-US" sz="2800" b="1" dirty="0" err="1">
                <a:solidFill>
                  <a:srgbClr val="FFFFFF"/>
                </a:solidFill>
                <a:effectLst>
                  <a:outerShdw blurRad="38100" dist="38100" dir="2700000" algn="tl">
                    <a:srgbClr val="000000"/>
                  </a:outerShdw>
                </a:effectLst>
                <a:latin typeface="+mn-lt"/>
              </a:rPr>
              <a:t>thế</a:t>
            </a:r>
            <a:r>
              <a:rPr lang="en-US" sz="2800" b="1" dirty="0">
                <a:solidFill>
                  <a:srgbClr val="FFFFFF"/>
                </a:solidFill>
                <a:effectLst>
                  <a:outerShdw blurRad="38100" dist="38100" dir="2700000" algn="tl">
                    <a:srgbClr val="000000"/>
                  </a:outerShdw>
                </a:effectLst>
                <a:latin typeface="+mn-lt"/>
              </a:rPr>
              <a:t> </a:t>
            </a:r>
            <a:r>
              <a:rPr lang="en-US" sz="2800" b="1" dirty="0" err="1">
                <a:solidFill>
                  <a:srgbClr val="FFFFFF"/>
                </a:solidFill>
                <a:effectLst>
                  <a:outerShdw blurRad="38100" dist="38100" dir="2700000" algn="tl">
                    <a:srgbClr val="000000"/>
                  </a:outerShdw>
                </a:effectLst>
                <a:latin typeface="+mn-lt"/>
              </a:rPr>
              <a:t>nào</a:t>
            </a:r>
            <a:r>
              <a:rPr lang="en-US" sz="2800" b="1" dirty="0">
                <a:solidFill>
                  <a:srgbClr val="FFFFFF"/>
                </a:solidFill>
                <a:effectLst>
                  <a:outerShdw blurRad="38100" dist="38100" dir="2700000" algn="tl">
                    <a:srgbClr val="000000"/>
                  </a:outerShdw>
                </a:effectLst>
                <a:latin typeface="+mn-lt"/>
              </a:rPr>
              <a:t>?</a:t>
            </a:r>
            <a:endParaRPr lang="en-US" sz="2800" b="1" dirty="0" err="1">
              <a:solidFill>
                <a:srgbClr val="FFFFFF"/>
              </a:solidFill>
              <a:effectLst>
                <a:outerShdw blurRad="38100" dist="38100" dir="2700000" algn="tl">
                  <a:srgbClr val="000000"/>
                </a:outerShdw>
              </a:effectLst>
              <a:latin typeface="+mn-lt"/>
            </a:endParaRPr>
          </a:p>
        </p:txBody>
      </p:sp>
    </p:spTree>
  </p:cSld>
  <p:clrMapOvr>
    <a:masterClrMapping/>
  </p:clrMapOvr>
  <p:transition spd="slow">
    <p:checke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143000" y="1219200"/>
            <a:ext cx="6781800" cy="3140075"/>
          </a:xfrm>
          <a:prstGeom prst="rect">
            <a:avLst/>
          </a:prstGeom>
        </p:spPr>
        <p:txBody>
          <a:bodyPr>
            <a:spAutoFit/>
          </a:bodyPr>
          <a:lstStyle/>
          <a:p>
            <a:pPr algn="just">
              <a:lnSpc>
                <a:spcPct val="250000"/>
              </a:lnSpc>
              <a:defRPr/>
            </a:pPr>
            <a:r>
              <a:rPr lang="en-US" sz="3600" dirty="0" err="1">
                <a:solidFill>
                  <a:srgbClr val="FFFFFF"/>
                </a:solidFill>
                <a:effectLst>
                  <a:outerShdw blurRad="38100" dist="38100" dir="2700000" algn="tl">
                    <a:srgbClr val="000000"/>
                  </a:outerShdw>
                </a:effectLst>
                <a:latin typeface="+mn-lt"/>
              </a:rPr>
              <a:t>Phương</a:t>
            </a:r>
            <a:r>
              <a:rPr lang="en-US" sz="3600" dirty="0">
                <a:solidFill>
                  <a:srgbClr val="FFFFFF"/>
                </a:solidFill>
                <a:effectLst>
                  <a:outerShdw blurRad="38100" dist="38100" dir="2700000" algn="tl">
                    <a:srgbClr val="000000"/>
                  </a:outerShdw>
                </a:effectLst>
                <a:latin typeface="+mn-lt"/>
              </a:rPr>
              <a:t> </a:t>
            </a:r>
            <a:r>
              <a:rPr lang="en-US" sz="3600" dirty="0" err="1">
                <a:solidFill>
                  <a:srgbClr val="FFFFFF"/>
                </a:solidFill>
                <a:effectLst>
                  <a:outerShdw blurRad="38100" dist="38100" dir="2700000" algn="tl">
                    <a:srgbClr val="000000"/>
                  </a:outerShdw>
                </a:effectLst>
                <a:latin typeface="+mn-lt"/>
              </a:rPr>
              <a:t>pháp</a:t>
            </a:r>
            <a:r>
              <a:rPr lang="en-US" sz="3600" dirty="0">
                <a:solidFill>
                  <a:srgbClr val="FFFFFF"/>
                </a:solidFill>
                <a:effectLst>
                  <a:outerShdw blurRad="38100" dist="38100" dir="2700000" algn="tl">
                    <a:srgbClr val="000000"/>
                  </a:outerShdw>
                </a:effectLst>
                <a:latin typeface="+mn-lt"/>
              </a:rPr>
              <a:t> </a:t>
            </a:r>
            <a:r>
              <a:rPr lang="en-US" sz="3600" dirty="0" err="1">
                <a:solidFill>
                  <a:srgbClr val="FFFFFF"/>
                </a:solidFill>
                <a:effectLst>
                  <a:outerShdw blurRad="38100" dist="38100" dir="2700000" algn="tl">
                    <a:srgbClr val="000000"/>
                  </a:outerShdw>
                </a:effectLst>
                <a:latin typeface="+mn-lt"/>
              </a:rPr>
              <a:t>sử</a:t>
            </a:r>
            <a:r>
              <a:rPr lang="en-US" sz="3600" dirty="0">
                <a:solidFill>
                  <a:srgbClr val="FFFFFF"/>
                </a:solidFill>
                <a:effectLst>
                  <a:outerShdw blurRad="38100" dist="38100" dir="2700000" algn="tl">
                    <a:srgbClr val="000000"/>
                  </a:outerShdw>
                </a:effectLst>
                <a:latin typeface="+mn-lt"/>
              </a:rPr>
              <a:t> </a:t>
            </a:r>
            <a:r>
              <a:rPr lang="en-US" sz="3600" dirty="0" err="1">
                <a:solidFill>
                  <a:srgbClr val="FFFFFF"/>
                </a:solidFill>
                <a:effectLst>
                  <a:outerShdw blurRad="38100" dist="38100" dir="2700000" algn="tl">
                    <a:srgbClr val="000000"/>
                  </a:outerShdw>
                </a:effectLst>
                <a:latin typeface="+mn-lt"/>
              </a:rPr>
              <a:t>dụng</a:t>
            </a:r>
            <a:r>
              <a:rPr lang="en-US" sz="3600" dirty="0">
                <a:solidFill>
                  <a:srgbClr val="FFFFFF"/>
                </a:solidFill>
                <a:effectLst>
                  <a:outerShdw blurRad="38100" dist="38100" dir="2700000" algn="tl">
                    <a:srgbClr val="000000"/>
                  </a:outerShdw>
                </a:effectLst>
                <a:latin typeface="+mn-lt"/>
              </a:rPr>
              <a:t> </a:t>
            </a:r>
            <a:r>
              <a:rPr lang="en-US" sz="3600" dirty="0" err="1">
                <a:solidFill>
                  <a:srgbClr val="FFFFFF"/>
                </a:solidFill>
                <a:effectLst>
                  <a:outerShdw blurRad="38100" dist="38100" dir="2700000" algn="tl">
                    <a:srgbClr val="000000"/>
                  </a:outerShdw>
                </a:effectLst>
                <a:latin typeface="+mn-lt"/>
              </a:rPr>
              <a:t>sẽ</a:t>
            </a:r>
            <a:r>
              <a:rPr lang="en-US" sz="3600" dirty="0">
                <a:solidFill>
                  <a:srgbClr val="FFFFFF"/>
                </a:solidFill>
                <a:effectLst>
                  <a:outerShdw blurRad="38100" dist="38100" dir="2700000" algn="tl">
                    <a:srgbClr val="000000"/>
                  </a:outerShdw>
                </a:effectLst>
                <a:latin typeface="+mn-lt"/>
              </a:rPr>
              <a:t> </a:t>
            </a:r>
            <a:r>
              <a:rPr lang="en-US" sz="3600" dirty="0" err="1">
                <a:solidFill>
                  <a:srgbClr val="FFFFFF"/>
                </a:solidFill>
                <a:effectLst>
                  <a:outerShdw blurRad="38100" dist="38100" dir="2700000" algn="tl">
                    <a:srgbClr val="000000"/>
                  </a:outerShdw>
                </a:effectLst>
                <a:latin typeface="+mn-lt"/>
              </a:rPr>
              <a:t>được</a:t>
            </a:r>
            <a:r>
              <a:rPr lang="en-US" sz="3600" dirty="0">
                <a:solidFill>
                  <a:srgbClr val="FFFFFF"/>
                </a:solidFill>
                <a:effectLst>
                  <a:outerShdw blurRad="38100" dist="38100" dir="2700000" algn="tl">
                    <a:srgbClr val="000000"/>
                  </a:outerShdw>
                </a:effectLst>
                <a:latin typeface="+mn-lt"/>
              </a:rPr>
              <a:t> </a:t>
            </a:r>
            <a:r>
              <a:rPr lang="en-US" sz="3600" dirty="0" err="1">
                <a:solidFill>
                  <a:srgbClr val="FFFFFF"/>
                </a:solidFill>
                <a:effectLst>
                  <a:outerShdw blurRad="38100" dist="38100" dir="2700000" algn="tl">
                    <a:srgbClr val="000000"/>
                  </a:outerShdw>
                </a:effectLst>
                <a:latin typeface="+mn-lt"/>
              </a:rPr>
              <a:t>thông</a:t>
            </a:r>
            <a:r>
              <a:rPr lang="en-US" sz="3600" dirty="0">
                <a:solidFill>
                  <a:srgbClr val="FFFFFF"/>
                </a:solidFill>
                <a:effectLst>
                  <a:outerShdw blurRad="38100" dist="38100" dir="2700000" algn="tl">
                    <a:srgbClr val="000000"/>
                  </a:outerShdw>
                </a:effectLst>
                <a:latin typeface="+mn-lt"/>
              </a:rPr>
              <a:t> </a:t>
            </a:r>
            <a:r>
              <a:rPr lang="en-US" sz="3600" dirty="0" err="1">
                <a:solidFill>
                  <a:srgbClr val="FFFFFF"/>
                </a:solidFill>
                <a:effectLst>
                  <a:outerShdw blurRad="38100" dist="38100" dir="2700000" algn="tl">
                    <a:srgbClr val="000000"/>
                  </a:outerShdw>
                </a:effectLst>
                <a:latin typeface="+mn-lt"/>
              </a:rPr>
              <a:t>báo</a:t>
            </a:r>
            <a:r>
              <a:rPr lang="en-US" sz="3600" dirty="0">
                <a:solidFill>
                  <a:srgbClr val="FFFFFF"/>
                </a:solidFill>
                <a:effectLst>
                  <a:outerShdw blurRad="38100" dist="38100" dir="2700000" algn="tl">
                    <a:srgbClr val="000000"/>
                  </a:outerShdw>
                </a:effectLst>
                <a:latin typeface="+mn-lt"/>
              </a:rPr>
              <a:t> </a:t>
            </a:r>
            <a:r>
              <a:rPr lang="en-US" sz="3600" dirty="0" err="1">
                <a:solidFill>
                  <a:srgbClr val="FFFFFF"/>
                </a:solidFill>
                <a:effectLst>
                  <a:outerShdw blurRad="38100" dist="38100" dir="2700000" algn="tl">
                    <a:srgbClr val="000000"/>
                  </a:outerShdw>
                </a:effectLst>
                <a:latin typeface="+mn-lt"/>
              </a:rPr>
              <a:t>trong</a:t>
            </a:r>
            <a:r>
              <a:rPr lang="en-US" sz="3600" dirty="0">
                <a:solidFill>
                  <a:srgbClr val="FFFFFF"/>
                </a:solidFill>
                <a:effectLst>
                  <a:outerShdw blurRad="38100" dist="38100" dir="2700000" algn="tl">
                    <a:srgbClr val="000000"/>
                  </a:outerShdw>
                </a:effectLst>
                <a:latin typeface="+mn-lt"/>
              </a:rPr>
              <a:t> </a:t>
            </a:r>
            <a:r>
              <a:rPr lang="en-US" sz="3600" dirty="0" err="1">
                <a:solidFill>
                  <a:srgbClr val="FFFFFF"/>
                </a:solidFill>
                <a:effectLst>
                  <a:outerShdw blurRad="38100" dist="38100" dir="2700000" algn="tl">
                    <a:srgbClr val="000000"/>
                  </a:outerShdw>
                </a:effectLst>
                <a:latin typeface="+mn-lt"/>
              </a:rPr>
              <a:t>mục</a:t>
            </a:r>
            <a:r>
              <a:rPr lang="en-US" sz="3600" dirty="0">
                <a:solidFill>
                  <a:srgbClr val="FFFFFF"/>
                </a:solidFill>
                <a:effectLst>
                  <a:outerShdw blurRad="38100" dist="38100" dir="2700000" algn="tl">
                    <a:srgbClr val="000000"/>
                  </a:outerShdw>
                </a:effectLst>
                <a:latin typeface="+mn-lt"/>
              </a:rPr>
              <a:t> </a:t>
            </a:r>
            <a:r>
              <a:rPr lang="en-US" sz="3600" dirty="0" err="1">
                <a:solidFill>
                  <a:srgbClr val="FFFFFF"/>
                </a:solidFill>
                <a:effectLst>
                  <a:outerShdw blurRad="38100" dist="38100" dir="2700000" algn="tl">
                    <a:srgbClr val="000000"/>
                  </a:outerShdw>
                </a:effectLst>
                <a:latin typeface="+mn-lt"/>
              </a:rPr>
              <a:t>tiêu</a:t>
            </a:r>
            <a:r>
              <a:rPr lang="en-US" sz="3600" dirty="0">
                <a:solidFill>
                  <a:srgbClr val="FFFFFF"/>
                </a:solidFill>
                <a:effectLst>
                  <a:outerShdw blurRad="38100" dist="38100" dir="2700000" algn="tl">
                    <a:srgbClr val="000000"/>
                  </a:outerShdw>
                </a:effectLst>
                <a:latin typeface="+mn-lt"/>
              </a:rPr>
              <a:t> </a:t>
            </a:r>
            <a:r>
              <a:rPr lang="en-US" sz="3600" dirty="0" err="1">
                <a:solidFill>
                  <a:srgbClr val="FFFFFF"/>
                </a:solidFill>
                <a:effectLst>
                  <a:outerShdw blurRad="38100" dist="38100" dir="2700000" algn="tl">
                    <a:srgbClr val="000000"/>
                  </a:outerShdw>
                </a:effectLst>
                <a:latin typeface="+mn-lt"/>
              </a:rPr>
              <a:t>khóa</a:t>
            </a:r>
            <a:r>
              <a:rPr lang="en-US" sz="3600" dirty="0">
                <a:solidFill>
                  <a:srgbClr val="FFFFFF"/>
                </a:solidFill>
                <a:effectLst>
                  <a:outerShdw blurRad="38100" dist="38100" dir="2700000" algn="tl">
                    <a:srgbClr val="000000"/>
                  </a:outerShdw>
                </a:effectLst>
                <a:latin typeface="+mn-lt"/>
              </a:rPr>
              <a:t> </a:t>
            </a:r>
            <a:r>
              <a:rPr lang="en-US" sz="3600" dirty="0" err="1">
                <a:solidFill>
                  <a:srgbClr val="FFFFFF"/>
                </a:solidFill>
                <a:effectLst>
                  <a:outerShdw blurRad="38100" dist="38100" dir="2700000" algn="tl">
                    <a:srgbClr val="000000"/>
                  </a:outerShdw>
                </a:effectLst>
                <a:latin typeface="+mn-lt"/>
              </a:rPr>
              <a:t>học</a:t>
            </a:r>
            <a:r>
              <a:rPr lang="en-US" sz="3600" dirty="0">
                <a:solidFill>
                  <a:srgbClr val="FFFFFF"/>
                </a:solidFill>
                <a:effectLst>
                  <a:outerShdw blurRad="38100" dist="38100" dir="2700000" algn="tl">
                    <a:srgbClr val="000000"/>
                  </a:outerShdw>
                </a:effectLst>
                <a:latin typeface="+mn-lt"/>
              </a:rPr>
              <a:t>. </a:t>
            </a:r>
          </a:p>
          <a:p>
            <a:pPr>
              <a:defRPr/>
            </a:pPr>
            <a:endParaRPr lang="en-US" dirty="0"/>
          </a:p>
        </p:txBody>
      </p:sp>
    </p:spTree>
  </p:cSld>
  <p:clrMapOvr>
    <a:masterClrMapping/>
  </p:clrMapOvr>
  <p:transition spd="slow">
    <p:checke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eaLnBrk="1" hangingPunct="1">
              <a:defRPr/>
            </a:pPr>
            <a:r>
              <a:rPr lang="en-US" u="sng" dirty="0" err="1" smtClean="0">
                <a:solidFill>
                  <a:srgbClr val="FFFFFF"/>
                </a:solidFill>
              </a:rPr>
              <a:t>Kết</a:t>
            </a:r>
            <a:r>
              <a:rPr lang="en-US" u="sng" dirty="0" smtClean="0">
                <a:solidFill>
                  <a:srgbClr val="FFFFFF"/>
                </a:solidFill>
              </a:rPr>
              <a:t> </a:t>
            </a:r>
            <a:r>
              <a:rPr lang="en-US" u="sng" dirty="0" err="1" smtClean="0">
                <a:solidFill>
                  <a:srgbClr val="FFFFFF"/>
                </a:solidFill>
              </a:rPr>
              <a:t>thúc</a:t>
            </a:r>
            <a:r>
              <a:rPr lang="en-US" u="sng" dirty="0" smtClean="0">
                <a:solidFill>
                  <a:srgbClr val="FFFFFF"/>
                </a:solidFill>
              </a:rPr>
              <a:t> </a:t>
            </a:r>
            <a:r>
              <a:rPr lang="en-US" u="sng" dirty="0" err="1" smtClean="0">
                <a:solidFill>
                  <a:srgbClr val="FFFFFF"/>
                </a:solidFill>
              </a:rPr>
              <a:t>khóa</a:t>
            </a:r>
            <a:r>
              <a:rPr lang="en-US" u="sng" dirty="0" smtClean="0">
                <a:solidFill>
                  <a:srgbClr val="FFFFFF"/>
                </a:solidFill>
              </a:rPr>
              <a:t> </a:t>
            </a:r>
            <a:r>
              <a:rPr lang="en-US" u="sng" dirty="0" err="1" smtClean="0">
                <a:solidFill>
                  <a:srgbClr val="FFFFFF"/>
                </a:solidFill>
              </a:rPr>
              <a:t>học</a:t>
            </a:r>
            <a:endParaRPr lang="en-US" dirty="0"/>
          </a:p>
        </p:txBody>
      </p:sp>
      <p:sp>
        <p:nvSpPr>
          <p:cNvPr id="3" name="Content Placeholder 2"/>
          <p:cNvSpPr>
            <a:spLocks noGrp="1"/>
          </p:cNvSpPr>
          <p:nvPr>
            <p:ph idx="1"/>
          </p:nvPr>
        </p:nvSpPr>
        <p:spPr>
          <a:xfrm>
            <a:off x="457200" y="1447800"/>
            <a:ext cx="8229600" cy="4953000"/>
          </a:xfrm>
          <a:ln>
            <a:solidFill>
              <a:schemeClr val="accent1"/>
            </a:solidFill>
          </a:ln>
        </p:spPr>
        <p:txBody>
          <a:bodyPr/>
          <a:lstStyle/>
          <a:p>
            <a:pPr eaLnBrk="1" hangingPunct="1">
              <a:lnSpc>
                <a:spcPct val="200000"/>
              </a:lnSpc>
              <a:defRPr/>
            </a:pPr>
            <a:r>
              <a:rPr lang="en-US" dirty="0" err="1" smtClean="0">
                <a:solidFill>
                  <a:srgbClr val="FFFFFF"/>
                </a:solidFill>
              </a:rPr>
              <a:t>Để</a:t>
            </a:r>
            <a:r>
              <a:rPr lang="en-US" dirty="0" smtClean="0">
                <a:solidFill>
                  <a:srgbClr val="FFFFFF"/>
                </a:solidFill>
              </a:rPr>
              <a:t> </a:t>
            </a:r>
            <a:r>
              <a:rPr lang="en-US" dirty="0" err="1" smtClean="0">
                <a:solidFill>
                  <a:srgbClr val="FFFFFF"/>
                </a:solidFill>
              </a:rPr>
              <a:t>kết</a:t>
            </a:r>
            <a:r>
              <a:rPr lang="en-US" dirty="0" smtClean="0">
                <a:solidFill>
                  <a:srgbClr val="FFFFFF"/>
                </a:solidFill>
              </a:rPr>
              <a:t> </a:t>
            </a:r>
            <a:r>
              <a:rPr lang="en-US" dirty="0" err="1" smtClean="0">
                <a:solidFill>
                  <a:srgbClr val="FFFFFF"/>
                </a:solidFill>
              </a:rPr>
              <a:t>thúc</a:t>
            </a:r>
            <a:r>
              <a:rPr lang="en-US" dirty="0" smtClean="0">
                <a:solidFill>
                  <a:srgbClr val="FFFFFF"/>
                </a:solidFill>
              </a:rPr>
              <a:t> </a:t>
            </a:r>
            <a:r>
              <a:rPr lang="en-US" dirty="0" err="1" smtClean="0">
                <a:solidFill>
                  <a:srgbClr val="FFFFFF"/>
                </a:solidFill>
              </a:rPr>
              <a:t>khóa</a:t>
            </a:r>
            <a:r>
              <a:rPr lang="en-US" dirty="0" smtClean="0">
                <a:solidFill>
                  <a:srgbClr val="FFFFFF"/>
                </a:solidFill>
              </a:rPr>
              <a:t> </a:t>
            </a:r>
            <a:r>
              <a:rPr lang="en-US" dirty="0" err="1" smtClean="0">
                <a:solidFill>
                  <a:srgbClr val="FFFFFF"/>
                </a:solidFill>
              </a:rPr>
              <a:t>học</a:t>
            </a:r>
            <a:r>
              <a:rPr lang="en-US" dirty="0" smtClean="0">
                <a:solidFill>
                  <a:srgbClr val="FFFFFF"/>
                </a:solidFill>
              </a:rPr>
              <a:t>, </a:t>
            </a:r>
            <a:r>
              <a:rPr lang="en-US" dirty="0" err="1" smtClean="0">
                <a:solidFill>
                  <a:srgbClr val="FFFFFF"/>
                </a:solidFill>
              </a:rPr>
              <a:t>hãy</a:t>
            </a:r>
            <a:r>
              <a:rPr lang="en-US" dirty="0" smtClean="0">
                <a:solidFill>
                  <a:srgbClr val="FFFFFF"/>
                </a:solidFill>
              </a:rPr>
              <a:t> </a:t>
            </a:r>
            <a:r>
              <a:rPr lang="en-US" dirty="0" err="1" smtClean="0">
                <a:solidFill>
                  <a:srgbClr val="FFFFFF"/>
                </a:solidFill>
              </a:rPr>
              <a:t>hỏi</a:t>
            </a:r>
            <a:r>
              <a:rPr lang="en-US" dirty="0" smtClean="0">
                <a:solidFill>
                  <a:srgbClr val="FFFFFF"/>
                </a:solidFill>
              </a:rPr>
              <a:t> </a:t>
            </a:r>
            <a:r>
              <a:rPr lang="en-US" dirty="0" err="1" smtClean="0">
                <a:solidFill>
                  <a:srgbClr val="FFFFFF"/>
                </a:solidFill>
              </a:rPr>
              <a:t>các</a:t>
            </a:r>
            <a:r>
              <a:rPr lang="en-US" dirty="0" smtClean="0">
                <a:solidFill>
                  <a:srgbClr val="FFFFFF"/>
                </a:solidFill>
              </a:rPr>
              <a:t> </a:t>
            </a:r>
            <a:r>
              <a:rPr lang="en-US" dirty="0" err="1" smtClean="0">
                <a:solidFill>
                  <a:srgbClr val="FFFFFF"/>
                </a:solidFill>
              </a:rPr>
              <a:t>học</a:t>
            </a:r>
            <a:r>
              <a:rPr lang="en-US" dirty="0" smtClean="0">
                <a:solidFill>
                  <a:srgbClr val="FFFFFF"/>
                </a:solidFill>
              </a:rPr>
              <a:t> </a:t>
            </a:r>
            <a:r>
              <a:rPr lang="en-US" dirty="0" err="1" smtClean="0">
                <a:solidFill>
                  <a:srgbClr val="FFFFFF"/>
                </a:solidFill>
              </a:rPr>
              <a:t>viên</a:t>
            </a:r>
            <a:r>
              <a:rPr lang="en-US" dirty="0" smtClean="0">
                <a:solidFill>
                  <a:srgbClr val="FFFFFF"/>
                </a:solidFill>
              </a:rPr>
              <a:t> </a:t>
            </a:r>
            <a:r>
              <a:rPr lang="en-US" dirty="0" err="1" smtClean="0">
                <a:solidFill>
                  <a:srgbClr val="FFFFFF"/>
                </a:solidFill>
              </a:rPr>
              <a:t>nếu</a:t>
            </a:r>
            <a:r>
              <a:rPr lang="en-US" dirty="0" smtClean="0">
                <a:solidFill>
                  <a:srgbClr val="FFFFFF"/>
                </a:solidFill>
              </a:rPr>
              <a:t> </a:t>
            </a:r>
            <a:r>
              <a:rPr lang="en-US" dirty="0" err="1" smtClean="0">
                <a:solidFill>
                  <a:srgbClr val="FFFFFF"/>
                </a:solidFill>
              </a:rPr>
              <a:t>họ</a:t>
            </a:r>
            <a:r>
              <a:rPr lang="en-US" dirty="0" smtClean="0">
                <a:solidFill>
                  <a:srgbClr val="FFFFFF"/>
                </a:solidFill>
              </a:rPr>
              <a:t> </a:t>
            </a:r>
            <a:r>
              <a:rPr lang="en-US" dirty="0" err="1" smtClean="0">
                <a:solidFill>
                  <a:srgbClr val="FFFFFF"/>
                </a:solidFill>
              </a:rPr>
              <a:t>cần</a:t>
            </a:r>
            <a:r>
              <a:rPr lang="en-US" dirty="0" smtClean="0">
                <a:solidFill>
                  <a:srgbClr val="FFFFFF"/>
                </a:solidFill>
              </a:rPr>
              <a:t> </a:t>
            </a:r>
            <a:r>
              <a:rPr lang="en-US" dirty="0" err="1" smtClean="0">
                <a:solidFill>
                  <a:srgbClr val="FFFFFF"/>
                </a:solidFill>
              </a:rPr>
              <a:t>hỏi</a:t>
            </a:r>
            <a:r>
              <a:rPr lang="en-US" dirty="0" smtClean="0">
                <a:solidFill>
                  <a:srgbClr val="FFFFFF"/>
                </a:solidFill>
              </a:rPr>
              <a:t> </a:t>
            </a:r>
            <a:r>
              <a:rPr lang="en-US" dirty="0" err="1" smtClean="0">
                <a:solidFill>
                  <a:srgbClr val="FFFFFF"/>
                </a:solidFill>
              </a:rPr>
              <a:t>gì</a:t>
            </a:r>
            <a:r>
              <a:rPr lang="en-US" dirty="0" smtClean="0">
                <a:solidFill>
                  <a:srgbClr val="FFFFFF"/>
                </a:solidFill>
              </a:rPr>
              <a:t>, </a:t>
            </a:r>
            <a:r>
              <a:rPr lang="en-US" dirty="0" err="1" smtClean="0">
                <a:solidFill>
                  <a:srgbClr val="FFFFFF"/>
                </a:solidFill>
              </a:rPr>
              <a:t>cám</a:t>
            </a:r>
            <a:r>
              <a:rPr lang="en-US" dirty="0" smtClean="0">
                <a:solidFill>
                  <a:srgbClr val="FFFFFF"/>
                </a:solidFill>
              </a:rPr>
              <a:t> </a:t>
            </a:r>
            <a:r>
              <a:rPr lang="en-US" dirty="0" err="1" smtClean="0">
                <a:solidFill>
                  <a:srgbClr val="FFFFFF"/>
                </a:solidFill>
              </a:rPr>
              <a:t>ơn</a:t>
            </a:r>
            <a:r>
              <a:rPr lang="en-US" dirty="0" smtClean="0">
                <a:solidFill>
                  <a:srgbClr val="FFFFFF"/>
                </a:solidFill>
              </a:rPr>
              <a:t> </a:t>
            </a:r>
            <a:r>
              <a:rPr lang="en-US" dirty="0" err="1" smtClean="0">
                <a:solidFill>
                  <a:srgbClr val="FFFFFF"/>
                </a:solidFill>
              </a:rPr>
              <a:t>về</a:t>
            </a:r>
            <a:r>
              <a:rPr lang="en-US" dirty="0" smtClean="0">
                <a:solidFill>
                  <a:srgbClr val="FFFFFF"/>
                </a:solidFill>
              </a:rPr>
              <a:t> </a:t>
            </a:r>
            <a:r>
              <a:rPr lang="en-US" dirty="0" err="1" smtClean="0">
                <a:solidFill>
                  <a:srgbClr val="FFFFFF"/>
                </a:solidFill>
              </a:rPr>
              <a:t>sự</a:t>
            </a:r>
            <a:r>
              <a:rPr lang="en-US" dirty="0" smtClean="0">
                <a:solidFill>
                  <a:srgbClr val="FFFFFF"/>
                </a:solidFill>
              </a:rPr>
              <a:t> </a:t>
            </a:r>
            <a:r>
              <a:rPr lang="en-US" dirty="0" err="1" smtClean="0">
                <a:solidFill>
                  <a:srgbClr val="FFFFFF"/>
                </a:solidFill>
              </a:rPr>
              <a:t>tham</a:t>
            </a:r>
            <a:r>
              <a:rPr lang="en-US" dirty="0" smtClean="0">
                <a:solidFill>
                  <a:srgbClr val="FFFFFF"/>
                </a:solidFill>
              </a:rPr>
              <a:t> </a:t>
            </a:r>
            <a:r>
              <a:rPr lang="en-US" dirty="0" err="1" smtClean="0">
                <a:solidFill>
                  <a:srgbClr val="FFFFFF"/>
                </a:solidFill>
              </a:rPr>
              <a:t>gia</a:t>
            </a:r>
            <a:r>
              <a:rPr lang="en-US" dirty="0" smtClean="0">
                <a:solidFill>
                  <a:srgbClr val="FFFFFF"/>
                </a:solidFill>
              </a:rPr>
              <a:t> </a:t>
            </a:r>
            <a:r>
              <a:rPr lang="en-US" dirty="0" err="1" smtClean="0">
                <a:solidFill>
                  <a:srgbClr val="FFFFFF"/>
                </a:solidFill>
              </a:rPr>
              <a:t>của</a:t>
            </a:r>
            <a:r>
              <a:rPr lang="en-US" dirty="0" smtClean="0">
                <a:solidFill>
                  <a:srgbClr val="FFFFFF"/>
                </a:solidFill>
              </a:rPr>
              <a:t> </a:t>
            </a:r>
            <a:r>
              <a:rPr lang="en-US" dirty="0" err="1" smtClean="0">
                <a:solidFill>
                  <a:srgbClr val="FFFFFF"/>
                </a:solidFill>
              </a:rPr>
              <a:t>họ</a:t>
            </a:r>
            <a:r>
              <a:rPr lang="en-US" dirty="0" smtClean="0">
                <a:solidFill>
                  <a:srgbClr val="FFFFFF"/>
                </a:solidFill>
              </a:rPr>
              <a:t> </a:t>
            </a:r>
            <a:r>
              <a:rPr lang="en-US" dirty="0" err="1" smtClean="0">
                <a:solidFill>
                  <a:srgbClr val="FFFFFF"/>
                </a:solidFill>
              </a:rPr>
              <a:t>và</a:t>
            </a:r>
            <a:r>
              <a:rPr lang="en-US" dirty="0" smtClean="0">
                <a:solidFill>
                  <a:srgbClr val="FFFFFF"/>
                </a:solidFill>
              </a:rPr>
              <a:t> </a:t>
            </a:r>
            <a:r>
              <a:rPr lang="en-US" dirty="0" err="1" smtClean="0">
                <a:solidFill>
                  <a:srgbClr val="FFFFFF"/>
                </a:solidFill>
              </a:rPr>
              <a:t>nói</a:t>
            </a:r>
            <a:r>
              <a:rPr lang="en-US" dirty="0" smtClean="0">
                <a:solidFill>
                  <a:srgbClr val="FFFFFF"/>
                </a:solidFill>
              </a:rPr>
              <a:t> </a:t>
            </a:r>
            <a:r>
              <a:rPr lang="en-US" dirty="0" err="1" smtClean="0">
                <a:solidFill>
                  <a:srgbClr val="FFFFFF"/>
                </a:solidFill>
              </a:rPr>
              <a:t>với</a:t>
            </a:r>
            <a:r>
              <a:rPr lang="en-US" dirty="0" smtClean="0">
                <a:solidFill>
                  <a:srgbClr val="FFFFFF"/>
                </a:solidFill>
              </a:rPr>
              <a:t> </a:t>
            </a:r>
            <a:r>
              <a:rPr lang="en-US" dirty="0" err="1" smtClean="0">
                <a:solidFill>
                  <a:srgbClr val="FFFFFF"/>
                </a:solidFill>
              </a:rPr>
              <a:t>họ</a:t>
            </a:r>
            <a:r>
              <a:rPr lang="en-US" dirty="0" smtClean="0">
                <a:solidFill>
                  <a:srgbClr val="FFFFFF"/>
                </a:solidFill>
              </a:rPr>
              <a:t> </a:t>
            </a:r>
            <a:r>
              <a:rPr lang="en-US" dirty="0" err="1" smtClean="0">
                <a:solidFill>
                  <a:srgbClr val="FFFFFF"/>
                </a:solidFill>
              </a:rPr>
              <a:t>những</a:t>
            </a:r>
            <a:r>
              <a:rPr lang="en-US" dirty="0" smtClean="0">
                <a:solidFill>
                  <a:srgbClr val="FFFFFF"/>
                </a:solidFill>
              </a:rPr>
              <a:t> </a:t>
            </a:r>
            <a:r>
              <a:rPr lang="en-US" dirty="0" err="1" smtClean="0">
                <a:solidFill>
                  <a:srgbClr val="FFFFFF"/>
                </a:solidFill>
              </a:rPr>
              <a:t>cái</a:t>
            </a:r>
            <a:r>
              <a:rPr lang="en-US" dirty="0" smtClean="0">
                <a:solidFill>
                  <a:srgbClr val="FFFFFF"/>
                </a:solidFill>
              </a:rPr>
              <a:t> </a:t>
            </a:r>
            <a:r>
              <a:rPr lang="en-US" dirty="0" err="1" smtClean="0">
                <a:solidFill>
                  <a:srgbClr val="FFFFFF"/>
                </a:solidFill>
              </a:rPr>
              <a:t>mà</a:t>
            </a:r>
            <a:r>
              <a:rPr lang="en-US" dirty="0" smtClean="0">
                <a:solidFill>
                  <a:srgbClr val="FFFFFF"/>
                </a:solidFill>
              </a:rPr>
              <a:t> </a:t>
            </a:r>
            <a:r>
              <a:rPr lang="en-US" dirty="0" err="1" smtClean="0">
                <a:solidFill>
                  <a:srgbClr val="FFFFFF"/>
                </a:solidFill>
              </a:rPr>
              <a:t>chặng</a:t>
            </a:r>
            <a:r>
              <a:rPr lang="en-US" dirty="0" smtClean="0">
                <a:solidFill>
                  <a:srgbClr val="FFFFFF"/>
                </a:solidFill>
              </a:rPr>
              <a:t> </a:t>
            </a:r>
            <a:r>
              <a:rPr lang="en-US" dirty="0" err="1" smtClean="0">
                <a:solidFill>
                  <a:srgbClr val="FFFFFF"/>
                </a:solidFill>
              </a:rPr>
              <a:t>tiếp</a:t>
            </a:r>
            <a:r>
              <a:rPr lang="en-US" dirty="0" smtClean="0">
                <a:solidFill>
                  <a:srgbClr val="FFFFFF"/>
                </a:solidFill>
              </a:rPr>
              <a:t> </a:t>
            </a:r>
            <a:r>
              <a:rPr lang="en-US" dirty="0" err="1" smtClean="0">
                <a:solidFill>
                  <a:srgbClr val="FFFFFF"/>
                </a:solidFill>
              </a:rPr>
              <a:t>theo</a:t>
            </a:r>
            <a:r>
              <a:rPr lang="en-US" dirty="0" smtClean="0">
                <a:solidFill>
                  <a:srgbClr val="FFFFFF"/>
                </a:solidFill>
              </a:rPr>
              <a:t> </a:t>
            </a:r>
            <a:r>
              <a:rPr lang="en-US" dirty="0" err="1" smtClean="0">
                <a:solidFill>
                  <a:srgbClr val="FFFFFF"/>
                </a:solidFill>
              </a:rPr>
              <a:t>chúng</a:t>
            </a:r>
            <a:r>
              <a:rPr lang="en-US" dirty="0" smtClean="0">
                <a:solidFill>
                  <a:srgbClr val="FFFFFF"/>
                </a:solidFill>
              </a:rPr>
              <a:t> </a:t>
            </a:r>
            <a:r>
              <a:rPr lang="en-US" dirty="0" err="1" smtClean="0">
                <a:solidFill>
                  <a:srgbClr val="FFFFFF"/>
                </a:solidFill>
              </a:rPr>
              <a:t>ta</a:t>
            </a:r>
            <a:r>
              <a:rPr lang="en-US" dirty="0" smtClean="0">
                <a:solidFill>
                  <a:srgbClr val="FFFFFF"/>
                </a:solidFill>
              </a:rPr>
              <a:t> </a:t>
            </a:r>
            <a:r>
              <a:rPr lang="en-US" dirty="0" err="1" smtClean="0">
                <a:solidFill>
                  <a:srgbClr val="FFFFFF"/>
                </a:solidFill>
              </a:rPr>
              <a:t>sẽ</a:t>
            </a:r>
            <a:r>
              <a:rPr lang="en-US" dirty="0" smtClean="0">
                <a:solidFill>
                  <a:srgbClr val="FFFFFF"/>
                </a:solidFill>
              </a:rPr>
              <a:t> </a:t>
            </a:r>
            <a:r>
              <a:rPr lang="en-US" dirty="0" err="1" smtClean="0">
                <a:solidFill>
                  <a:srgbClr val="FFFFFF"/>
                </a:solidFill>
              </a:rPr>
              <a:t>học</a:t>
            </a:r>
            <a:r>
              <a:rPr lang="en-US" dirty="0" smtClean="0">
                <a:solidFill>
                  <a:srgbClr val="FFFFFF"/>
                </a:solidFill>
              </a:rPr>
              <a:t>. </a:t>
            </a:r>
            <a:r>
              <a:rPr lang="en-US" dirty="0" err="1" smtClean="0">
                <a:solidFill>
                  <a:srgbClr val="FFFFFF"/>
                </a:solidFill>
              </a:rPr>
              <a:t>Điều</a:t>
            </a:r>
            <a:r>
              <a:rPr lang="en-US" dirty="0" smtClean="0">
                <a:solidFill>
                  <a:srgbClr val="FFFFFF"/>
                </a:solidFill>
              </a:rPr>
              <a:t> </a:t>
            </a:r>
            <a:r>
              <a:rPr lang="en-US" dirty="0" err="1" smtClean="0">
                <a:solidFill>
                  <a:srgbClr val="FFFFFF"/>
                </a:solidFill>
              </a:rPr>
              <a:t>này</a:t>
            </a:r>
            <a:r>
              <a:rPr lang="en-US" dirty="0" smtClean="0">
                <a:solidFill>
                  <a:srgbClr val="FFFFFF"/>
                </a:solidFill>
              </a:rPr>
              <a:t> </a:t>
            </a:r>
            <a:r>
              <a:rPr lang="en-US" dirty="0" err="1" smtClean="0">
                <a:solidFill>
                  <a:srgbClr val="FFFFFF"/>
                </a:solidFill>
              </a:rPr>
              <a:t>giúp</a:t>
            </a:r>
            <a:r>
              <a:rPr lang="en-US" dirty="0" smtClean="0">
                <a:solidFill>
                  <a:srgbClr val="FFFFFF"/>
                </a:solidFill>
              </a:rPr>
              <a:t> </a:t>
            </a:r>
            <a:r>
              <a:rPr lang="en-US" dirty="0" err="1" smtClean="0">
                <a:solidFill>
                  <a:srgbClr val="FFFFFF"/>
                </a:solidFill>
              </a:rPr>
              <a:t>làm</a:t>
            </a:r>
            <a:r>
              <a:rPr lang="en-US" dirty="0" smtClean="0">
                <a:solidFill>
                  <a:srgbClr val="FFFFFF"/>
                </a:solidFill>
              </a:rPr>
              <a:t> </a:t>
            </a:r>
            <a:r>
              <a:rPr lang="en-US" dirty="0" err="1" smtClean="0">
                <a:solidFill>
                  <a:srgbClr val="FFFFFF"/>
                </a:solidFill>
              </a:rPr>
              <a:t>tăng</a:t>
            </a:r>
            <a:r>
              <a:rPr lang="en-US" dirty="0" smtClean="0">
                <a:solidFill>
                  <a:srgbClr val="FFFFFF"/>
                </a:solidFill>
              </a:rPr>
              <a:t> </a:t>
            </a:r>
            <a:r>
              <a:rPr lang="en-US" dirty="0" err="1" smtClean="0">
                <a:solidFill>
                  <a:srgbClr val="FFFFFF"/>
                </a:solidFill>
              </a:rPr>
              <a:t>sự</a:t>
            </a:r>
            <a:r>
              <a:rPr lang="en-US" dirty="0" smtClean="0">
                <a:solidFill>
                  <a:srgbClr val="FFFFFF"/>
                </a:solidFill>
              </a:rPr>
              <a:t> </a:t>
            </a:r>
            <a:r>
              <a:rPr lang="en-US" dirty="0" err="1" smtClean="0">
                <a:solidFill>
                  <a:srgbClr val="FFFFFF"/>
                </a:solidFill>
              </a:rPr>
              <a:t>khao</a:t>
            </a:r>
            <a:r>
              <a:rPr lang="en-US" dirty="0" smtClean="0">
                <a:solidFill>
                  <a:srgbClr val="FFFFFF"/>
                </a:solidFill>
              </a:rPr>
              <a:t> </a:t>
            </a:r>
            <a:r>
              <a:rPr lang="en-US" dirty="0" err="1" smtClean="0">
                <a:solidFill>
                  <a:srgbClr val="FFFFFF"/>
                </a:solidFill>
              </a:rPr>
              <a:t>khát</a:t>
            </a:r>
            <a:r>
              <a:rPr lang="en-US" dirty="0" smtClean="0">
                <a:solidFill>
                  <a:srgbClr val="FFFFFF"/>
                </a:solidFill>
              </a:rPr>
              <a:t> </a:t>
            </a:r>
            <a:r>
              <a:rPr lang="en-US" dirty="0" err="1" smtClean="0">
                <a:solidFill>
                  <a:srgbClr val="FFFFFF"/>
                </a:solidFill>
              </a:rPr>
              <a:t>được</a:t>
            </a:r>
            <a:r>
              <a:rPr lang="en-US" dirty="0" smtClean="0">
                <a:solidFill>
                  <a:srgbClr val="FFFFFF"/>
                </a:solidFill>
              </a:rPr>
              <a:t> </a:t>
            </a:r>
            <a:r>
              <a:rPr lang="en-US" dirty="0" err="1" smtClean="0">
                <a:solidFill>
                  <a:srgbClr val="FFFFFF"/>
                </a:solidFill>
              </a:rPr>
              <a:t>học</a:t>
            </a:r>
            <a:r>
              <a:rPr lang="en-US" dirty="0" smtClean="0">
                <a:solidFill>
                  <a:srgbClr val="FFFFFF"/>
                </a:solidFill>
              </a:rPr>
              <a:t> </a:t>
            </a:r>
            <a:r>
              <a:rPr lang="en-US" dirty="0" err="1" smtClean="0">
                <a:solidFill>
                  <a:srgbClr val="FFFFFF"/>
                </a:solidFill>
              </a:rPr>
              <a:t>khóa</a:t>
            </a:r>
            <a:r>
              <a:rPr lang="en-US" dirty="0" smtClean="0">
                <a:solidFill>
                  <a:srgbClr val="FFFFFF"/>
                </a:solidFill>
              </a:rPr>
              <a:t> </a:t>
            </a:r>
            <a:r>
              <a:rPr lang="en-US" dirty="0" err="1" smtClean="0">
                <a:solidFill>
                  <a:srgbClr val="FFFFFF"/>
                </a:solidFill>
              </a:rPr>
              <a:t>tiếp</a:t>
            </a:r>
            <a:r>
              <a:rPr lang="en-US" dirty="0" smtClean="0">
                <a:solidFill>
                  <a:srgbClr val="FFFFFF"/>
                </a:solidFill>
              </a:rPr>
              <a:t> </a:t>
            </a:r>
            <a:r>
              <a:rPr lang="en-US" dirty="0" err="1" smtClean="0">
                <a:solidFill>
                  <a:srgbClr val="FFFFFF"/>
                </a:solidFill>
              </a:rPr>
              <a:t>theo</a:t>
            </a:r>
            <a:endParaRPr lang="en-US" dirty="0"/>
          </a:p>
        </p:txBody>
      </p:sp>
    </p:spTree>
  </p:cSld>
  <p:clrMapOvr>
    <a:masterClrMapping/>
  </p:clrMapOvr>
  <p:transition spd="slow">
    <p:checke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a:xfrm>
            <a:off x="1752600" y="274638"/>
            <a:ext cx="6934200" cy="563562"/>
          </a:xfrm>
        </p:spPr>
        <p:txBody>
          <a:bodyPr/>
          <a:lstStyle/>
          <a:p>
            <a:pPr eaLnBrk="1" hangingPunct="1">
              <a:defRPr/>
            </a:pPr>
            <a:r>
              <a:rPr lang="en-US" sz="3600" dirty="0" err="1" smtClean="0">
                <a:solidFill>
                  <a:srgbClr val="FFFF00"/>
                </a:solidFill>
              </a:rPr>
              <a:t>CẤU</a:t>
            </a:r>
            <a:r>
              <a:rPr lang="en-US" sz="3600" dirty="0" smtClean="0">
                <a:solidFill>
                  <a:srgbClr val="FFFF00"/>
                </a:solidFill>
              </a:rPr>
              <a:t> </a:t>
            </a:r>
            <a:r>
              <a:rPr lang="en-US" sz="3600" dirty="0" err="1" smtClean="0">
                <a:solidFill>
                  <a:srgbClr val="FFFF00"/>
                </a:solidFill>
              </a:rPr>
              <a:t>TRÚC</a:t>
            </a:r>
            <a:r>
              <a:rPr lang="en-US" sz="3600" dirty="0" smtClean="0">
                <a:solidFill>
                  <a:srgbClr val="FFFF00"/>
                </a:solidFill>
              </a:rPr>
              <a:t> </a:t>
            </a:r>
            <a:r>
              <a:rPr lang="en-US" sz="3600" dirty="0" err="1" smtClean="0">
                <a:solidFill>
                  <a:srgbClr val="FFFF00"/>
                </a:solidFill>
              </a:rPr>
              <a:t>NHIỆM</a:t>
            </a:r>
            <a:r>
              <a:rPr lang="en-US" sz="3600" dirty="0" smtClean="0">
                <a:solidFill>
                  <a:srgbClr val="FFFF00"/>
                </a:solidFill>
              </a:rPr>
              <a:t> </a:t>
            </a:r>
            <a:r>
              <a:rPr lang="en-US" sz="3600" dirty="0" err="1" smtClean="0">
                <a:solidFill>
                  <a:srgbClr val="FFFF00"/>
                </a:solidFill>
              </a:rPr>
              <a:t>VỤ</a:t>
            </a:r>
            <a:r>
              <a:rPr lang="en-US" sz="3600" dirty="0" smtClean="0">
                <a:solidFill>
                  <a:srgbClr val="FFFF00"/>
                </a:solidFill>
              </a:rPr>
              <a:t> </a:t>
            </a:r>
            <a:r>
              <a:rPr lang="en-US" sz="3600" dirty="0" err="1" smtClean="0">
                <a:solidFill>
                  <a:srgbClr val="FFFF00"/>
                </a:solidFill>
              </a:rPr>
              <a:t>NÓI</a:t>
            </a:r>
            <a:endParaRPr lang="en-US" sz="3600" dirty="0" smtClean="0">
              <a:solidFill>
                <a:srgbClr val="FFFF00"/>
              </a:solidFill>
            </a:endParaRPr>
          </a:p>
        </p:txBody>
      </p:sp>
      <p:sp>
        <p:nvSpPr>
          <p:cNvPr id="48131" name="Rectangle 3"/>
          <p:cNvSpPr>
            <a:spLocks noGrp="1" noChangeArrowheads="1"/>
          </p:cNvSpPr>
          <p:nvPr>
            <p:ph idx="1"/>
          </p:nvPr>
        </p:nvSpPr>
        <p:spPr>
          <a:xfrm>
            <a:off x="457200" y="990600"/>
            <a:ext cx="8229600" cy="5334000"/>
          </a:xfrm>
          <a:ln>
            <a:solidFill>
              <a:schemeClr val="accent2"/>
            </a:solidFill>
          </a:ln>
        </p:spPr>
        <p:txBody>
          <a:bodyPr/>
          <a:lstStyle/>
          <a:p>
            <a:pPr marL="609600" indent="-609600" eaLnBrk="1" hangingPunct="1">
              <a:lnSpc>
                <a:spcPct val="125000"/>
              </a:lnSpc>
              <a:buFontTx/>
              <a:buNone/>
              <a:defRPr/>
            </a:pPr>
            <a:r>
              <a:rPr lang="en-US" sz="2200" dirty="0" err="1" smtClean="0">
                <a:solidFill>
                  <a:srgbClr val="FFFFFF"/>
                </a:solidFill>
              </a:rPr>
              <a:t>Gồm</a:t>
            </a:r>
            <a:r>
              <a:rPr lang="en-US" sz="2200" dirty="0" smtClean="0">
                <a:solidFill>
                  <a:srgbClr val="FFFFFF"/>
                </a:solidFill>
              </a:rPr>
              <a:t> 4 </a:t>
            </a:r>
            <a:r>
              <a:rPr lang="en-US" sz="2200" dirty="0" err="1" smtClean="0">
                <a:solidFill>
                  <a:srgbClr val="FFFFFF"/>
                </a:solidFill>
              </a:rPr>
              <a:t>phần</a:t>
            </a:r>
            <a:r>
              <a:rPr lang="en-US" sz="2200" dirty="0" smtClean="0">
                <a:solidFill>
                  <a:srgbClr val="FFFFFF"/>
                </a:solidFill>
              </a:rPr>
              <a:t>:</a:t>
            </a:r>
          </a:p>
          <a:p>
            <a:pPr marL="609600" indent="-609600" eaLnBrk="1" hangingPunct="1">
              <a:lnSpc>
                <a:spcPct val="125000"/>
              </a:lnSpc>
              <a:buFontTx/>
              <a:buAutoNum type="arabicPeriod"/>
              <a:defRPr/>
            </a:pPr>
            <a:r>
              <a:rPr lang="en-US" sz="2200" b="1" dirty="0" err="1" smtClean="0">
                <a:solidFill>
                  <a:srgbClr val="FFFFFF"/>
                </a:solidFill>
              </a:rPr>
              <a:t>Chuẩn</a:t>
            </a:r>
            <a:r>
              <a:rPr lang="en-US" sz="2200" b="1" dirty="0" smtClean="0">
                <a:solidFill>
                  <a:srgbClr val="FFFFFF"/>
                </a:solidFill>
              </a:rPr>
              <a:t> </a:t>
            </a:r>
            <a:r>
              <a:rPr lang="en-US" sz="2200" b="1" dirty="0" err="1" smtClean="0">
                <a:solidFill>
                  <a:srgbClr val="FFFFFF"/>
                </a:solidFill>
              </a:rPr>
              <a:t>bị</a:t>
            </a:r>
            <a:r>
              <a:rPr lang="en-US" sz="2200" b="1" dirty="0" smtClean="0">
                <a:solidFill>
                  <a:srgbClr val="FFFFFF"/>
                </a:solidFill>
              </a:rPr>
              <a:t> / </a:t>
            </a:r>
            <a:r>
              <a:rPr lang="en-US" sz="2200" b="1" dirty="0" err="1" smtClean="0">
                <a:solidFill>
                  <a:srgbClr val="FFFFFF"/>
                </a:solidFill>
              </a:rPr>
              <a:t>Lập</a:t>
            </a:r>
            <a:r>
              <a:rPr lang="en-US" sz="2200" b="1" dirty="0" smtClean="0">
                <a:solidFill>
                  <a:srgbClr val="FFFFFF"/>
                </a:solidFill>
              </a:rPr>
              <a:t> </a:t>
            </a:r>
            <a:r>
              <a:rPr lang="en-US" sz="2200" b="1" dirty="0" err="1" smtClean="0">
                <a:solidFill>
                  <a:srgbClr val="FFFFFF"/>
                </a:solidFill>
              </a:rPr>
              <a:t>kế</a:t>
            </a:r>
            <a:r>
              <a:rPr lang="en-US" sz="2200" b="1" dirty="0" smtClean="0">
                <a:solidFill>
                  <a:srgbClr val="FFFFFF"/>
                </a:solidFill>
              </a:rPr>
              <a:t> </a:t>
            </a:r>
            <a:r>
              <a:rPr lang="en-US" sz="2200" b="1" dirty="0" err="1" smtClean="0">
                <a:solidFill>
                  <a:srgbClr val="FFFFFF"/>
                </a:solidFill>
              </a:rPr>
              <a:t>hoạch</a:t>
            </a:r>
            <a:r>
              <a:rPr lang="en-US" sz="2200" dirty="0" smtClean="0">
                <a:solidFill>
                  <a:srgbClr val="FFFFFF"/>
                </a:solidFill>
              </a:rPr>
              <a:t> </a:t>
            </a:r>
            <a:r>
              <a:rPr lang="en-US" sz="2200" i="1" dirty="0" smtClean="0">
                <a:solidFill>
                  <a:srgbClr val="FFFFFF"/>
                </a:solidFill>
              </a:rPr>
              <a:t>(</a:t>
            </a:r>
            <a:r>
              <a:rPr lang="en-US" sz="2200" i="1" dirty="0" err="1" smtClean="0">
                <a:solidFill>
                  <a:srgbClr val="FFFFFF"/>
                </a:solidFill>
              </a:rPr>
              <a:t>tôi</a:t>
            </a:r>
            <a:r>
              <a:rPr lang="en-US" sz="2200" i="1" dirty="0" smtClean="0">
                <a:solidFill>
                  <a:srgbClr val="FFFFFF"/>
                </a:solidFill>
              </a:rPr>
              <a:t> </a:t>
            </a:r>
            <a:r>
              <a:rPr lang="en-US" sz="2200" i="1" dirty="0" err="1" smtClean="0">
                <a:solidFill>
                  <a:srgbClr val="FFFFFF"/>
                </a:solidFill>
              </a:rPr>
              <a:t>sẽ</a:t>
            </a:r>
            <a:r>
              <a:rPr lang="en-US" sz="2200" i="1" dirty="0" smtClean="0">
                <a:solidFill>
                  <a:srgbClr val="FFFFFF"/>
                </a:solidFill>
              </a:rPr>
              <a:t> </a:t>
            </a:r>
            <a:r>
              <a:rPr lang="en-US" sz="2200" i="1" dirty="0" err="1" smtClean="0">
                <a:solidFill>
                  <a:srgbClr val="FFFFFF"/>
                </a:solidFill>
              </a:rPr>
              <a:t>nói</a:t>
            </a:r>
            <a:r>
              <a:rPr lang="en-US" sz="2200" i="1" dirty="0" smtClean="0">
                <a:solidFill>
                  <a:srgbClr val="FFFFFF"/>
                </a:solidFill>
              </a:rPr>
              <a:t> </a:t>
            </a:r>
            <a:r>
              <a:rPr lang="en-US" sz="2200" i="1" dirty="0" err="1" smtClean="0">
                <a:solidFill>
                  <a:srgbClr val="FFFFFF"/>
                </a:solidFill>
              </a:rPr>
              <a:t>chuyện</a:t>
            </a:r>
            <a:r>
              <a:rPr lang="en-US" sz="2200" i="1" dirty="0" smtClean="0">
                <a:solidFill>
                  <a:srgbClr val="FFFFFF"/>
                </a:solidFill>
              </a:rPr>
              <a:t> </a:t>
            </a:r>
            <a:r>
              <a:rPr lang="en-US" sz="2200" i="1" dirty="0" err="1" smtClean="0">
                <a:solidFill>
                  <a:srgbClr val="FFFFFF"/>
                </a:solidFill>
              </a:rPr>
              <a:t>với</a:t>
            </a:r>
            <a:r>
              <a:rPr lang="en-US" sz="2200" i="1" dirty="0" smtClean="0">
                <a:solidFill>
                  <a:srgbClr val="FFFFFF"/>
                </a:solidFill>
              </a:rPr>
              <a:t> </a:t>
            </a:r>
            <a:r>
              <a:rPr lang="en-US" sz="2200" i="1" dirty="0" err="1" smtClean="0">
                <a:solidFill>
                  <a:srgbClr val="FFFFFF"/>
                </a:solidFill>
              </a:rPr>
              <a:t>ai</a:t>
            </a:r>
            <a:r>
              <a:rPr lang="en-US" sz="2200" i="1" dirty="0" smtClean="0">
                <a:solidFill>
                  <a:srgbClr val="FFFFFF"/>
                </a:solidFill>
              </a:rPr>
              <a:t>? </a:t>
            </a:r>
            <a:r>
              <a:rPr lang="en-US" sz="2200" i="1" dirty="0" err="1" smtClean="0">
                <a:solidFill>
                  <a:srgbClr val="FFFFFF"/>
                </a:solidFill>
              </a:rPr>
              <a:t>Các</a:t>
            </a:r>
            <a:r>
              <a:rPr lang="en-US" sz="2200" i="1" dirty="0" smtClean="0">
                <a:solidFill>
                  <a:srgbClr val="FFFFFF"/>
                </a:solidFill>
              </a:rPr>
              <a:t> </a:t>
            </a:r>
            <a:r>
              <a:rPr lang="en-US" sz="2200" i="1" dirty="0" err="1" smtClean="0">
                <a:solidFill>
                  <a:srgbClr val="FFFFFF"/>
                </a:solidFill>
              </a:rPr>
              <a:t>tài</a:t>
            </a:r>
            <a:r>
              <a:rPr lang="en-US" sz="2200" i="1" dirty="0" smtClean="0">
                <a:solidFill>
                  <a:srgbClr val="FFFFFF"/>
                </a:solidFill>
              </a:rPr>
              <a:t> </a:t>
            </a:r>
            <a:r>
              <a:rPr lang="en-US" sz="2200" i="1" dirty="0" err="1" smtClean="0">
                <a:solidFill>
                  <a:srgbClr val="FFFFFF"/>
                </a:solidFill>
              </a:rPr>
              <a:t>liệu</a:t>
            </a:r>
            <a:r>
              <a:rPr lang="en-US" sz="2200" i="1" dirty="0" smtClean="0">
                <a:solidFill>
                  <a:srgbClr val="FFFFFF"/>
                </a:solidFill>
              </a:rPr>
              <a:t>, </a:t>
            </a:r>
            <a:r>
              <a:rPr lang="en-US" sz="2200" i="1" dirty="0" err="1" smtClean="0">
                <a:solidFill>
                  <a:srgbClr val="FFFFFF"/>
                </a:solidFill>
              </a:rPr>
              <a:t>vật</a:t>
            </a:r>
            <a:r>
              <a:rPr lang="en-US" sz="2200" i="1" dirty="0" smtClean="0">
                <a:solidFill>
                  <a:srgbClr val="FFFFFF"/>
                </a:solidFill>
              </a:rPr>
              <a:t> </a:t>
            </a:r>
            <a:r>
              <a:rPr lang="en-US" sz="2200" i="1" dirty="0" err="1" smtClean="0">
                <a:solidFill>
                  <a:srgbClr val="FFFFFF"/>
                </a:solidFill>
              </a:rPr>
              <a:t>tư</a:t>
            </a:r>
            <a:r>
              <a:rPr lang="en-US" sz="2200" i="1" dirty="0" smtClean="0">
                <a:solidFill>
                  <a:srgbClr val="FFFFFF"/>
                </a:solidFill>
              </a:rPr>
              <a:t> </a:t>
            </a:r>
            <a:r>
              <a:rPr lang="en-US" sz="2200" i="1" dirty="0" err="1" smtClean="0">
                <a:solidFill>
                  <a:srgbClr val="FFFFFF"/>
                </a:solidFill>
              </a:rPr>
              <a:t>gì</a:t>
            </a:r>
            <a:r>
              <a:rPr lang="en-US" sz="2200" i="1" dirty="0" smtClean="0">
                <a:solidFill>
                  <a:srgbClr val="FFFFFF"/>
                </a:solidFill>
              </a:rPr>
              <a:t> </a:t>
            </a:r>
            <a:r>
              <a:rPr lang="en-US" sz="2200" i="1" dirty="0" err="1" smtClean="0">
                <a:solidFill>
                  <a:srgbClr val="FFFFFF"/>
                </a:solidFill>
              </a:rPr>
              <a:t>cần</a:t>
            </a:r>
            <a:r>
              <a:rPr lang="en-US" sz="2200" i="1" dirty="0" smtClean="0">
                <a:solidFill>
                  <a:srgbClr val="FFFFFF"/>
                </a:solidFill>
              </a:rPr>
              <a:t> </a:t>
            </a:r>
            <a:r>
              <a:rPr lang="en-US" sz="2200" i="1" dirty="0" err="1" smtClean="0">
                <a:solidFill>
                  <a:srgbClr val="FFFFFF"/>
                </a:solidFill>
              </a:rPr>
              <a:t>có</a:t>
            </a:r>
            <a:r>
              <a:rPr lang="en-US" sz="2200" i="1" dirty="0" smtClean="0">
                <a:solidFill>
                  <a:srgbClr val="FFFFFF"/>
                </a:solidFill>
              </a:rPr>
              <a:t>?)</a:t>
            </a:r>
          </a:p>
          <a:p>
            <a:pPr marL="609600" indent="-609600" eaLnBrk="1" hangingPunct="1">
              <a:lnSpc>
                <a:spcPct val="125000"/>
              </a:lnSpc>
              <a:buFontTx/>
              <a:buAutoNum type="arabicPeriod"/>
              <a:defRPr/>
            </a:pPr>
            <a:r>
              <a:rPr lang="en-US" sz="2200" b="1" dirty="0" err="1" smtClean="0">
                <a:solidFill>
                  <a:srgbClr val="FFFFFF"/>
                </a:solidFill>
              </a:rPr>
              <a:t>Giới</a:t>
            </a:r>
            <a:r>
              <a:rPr lang="en-US" sz="2200" b="1" dirty="0" smtClean="0">
                <a:solidFill>
                  <a:srgbClr val="FFFFFF"/>
                </a:solidFill>
              </a:rPr>
              <a:t> </a:t>
            </a:r>
            <a:r>
              <a:rPr lang="en-US" sz="2200" b="1" dirty="0" err="1" smtClean="0">
                <a:solidFill>
                  <a:srgbClr val="FFFFFF"/>
                </a:solidFill>
              </a:rPr>
              <a:t>thiệu</a:t>
            </a:r>
            <a:r>
              <a:rPr lang="en-US" sz="2200" dirty="0" smtClean="0">
                <a:solidFill>
                  <a:srgbClr val="FFFFFF"/>
                </a:solidFill>
              </a:rPr>
              <a:t> </a:t>
            </a:r>
            <a:r>
              <a:rPr lang="en-US" sz="2200" i="1" dirty="0" smtClean="0">
                <a:solidFill>
                  <a:srgbClr val="FFFFFF"/>
                </a:solidFill>
              </a:rPr>
              <a:t>(</a:t>
            </a:r>
            <a:r>
              <a:rPr lang="en-US" sz="2200" i="1" dirty="0" err="1" smtClean="0">
                <a:solidFill>
                  <a:srgbClr val="FFFFFF"/>
                </a:solidFill>
              </a:rPr>
              <a:t>cái</a:t>
            </a:r>
            <a:r>
              <a:rPr lang="en-US" sz="2200" i="1" dirty="0" smtClean="0">
                <a:solidFill>
                  <a:srgbClr val="FFFFFF"/>
                </a:solidFill>
              </a:rPr>
              <a:t> </a:t>
            </a:r>
            <a:r>
              <a:rPr lang="en-US" sz="2200" i="1" dirty="0" err="1" smtClean="0">
                <a:solidFill>
                  <a:srgbClr val="FFFFFF"/>
                </a:solidFill>
              </a:rPr>
              <a:t>gì</a:t>
            </a:r>
            <a:r>
              <a:rPr lang="en-US" sz="2200" i="1" dirty="0" smtClean="0">
                <a:solidFill>
                  <a:srgbClr val="FFFFFF"/>
                </a:solidFill>
              </a:rPr>
              <a:t> </a:t>
            </a:r>
            <a:r>
              <a:rPr lang="en-US" sz="2200" i="1" dirty="0" err="1" smtClean="0">
                <a:solidFill>
                  <a:srgbClr val="FFFFFF"/>
                </a:solidFill>
              </a:rPr>
              <a:t>làm</a:t>
            </a:r>
            <a:r>
              <a:rPr lang="en-US" sz="2200" i="1" dirty="0" smtClean="0">
                <a:solidFill>
                  <a:srgbClr val="FFFFFF"/>
                </a:solidFill>
              </a:rPr>
              <a:t> </a:t>
            </a:r>
            <a:r>
              <a:rPr lang="en-US" sz="2200" i="1" dirty="0" err="1" smtClean="0">
                <a:solidFill>
                  <a:srgbClr val="FFFFFF"/>
                </a:solidFill>
              </a:rPr>
              <a:t>họ</a:t>
            </a:r>
            <a:r>
              <a:rPr lang="en-US" sz="2200" i="1" dirty="0" smtClean="0">
                <a:solidFill>
                  <a:srgbClr val="FFFFFF"/>
                </a:solidFill>
              </a:rPr>
              <a:t> </a:t>
            </a:r>
            <a:r>
              <a:rPr lang="en-US" sz="2200" i="1" dirty="0" err="1" smtClean="0">
                <a:solidFill>
                  <a:srgbClr val="FFFFFF"/>
                </a:solidFill>
              </a:rPr>
              <a:t>thích</a:t>
            </a:r>
            <a:r>
              <a:rPr lang="en-US" sz="2200" i="1" dirty="0" smtClean="0">
                <a:solidFill>
                  <a:srgbClr val="FFFFFF"/>
                </a:solidFill>
              </a:rPr>
              <a:t> </a:t>
            </a:r>
            <a:r>
              <a:rPr lang="en-US" sz="2200" i="1" dirty="0" err="1" smtClean="0">
                <a:solidFill>
                  <a:srgbClr val="FFFFFF"/>
                </a:solidFill>
              </a:rPr>
              <a:t>thú</a:t>
            </a:r>
            <a:r>
              <a:rPr lang="en-US" sz="2200" i="1" dirty="0" smtClean="0">
                <a:solidFill>
                  <a:srgbClr val="FFFFFF"/>
                </a:solidFill>
              </a:rPr>
              <a:t>? </a:t>
            </a:r>
            <a:r>
              <a:rPr lang="en-US" sz="2200" i="1" dirty="0" err="1" smtClean="0">
                <a:solidFill>
                  <a:srgbClr val="FFFFFF"/>
                </a:solidFill>
              </a:rPr>
              <a:t>Tại</a:t>
            </a:r>
            <a:r>
              <a:rPr lang="en-US" sz="2200" i="1" dirty="0" smtClean="0">
                <a:solidFill>
                  <a:srgbClr val="FFFFFF"/>
                </a:solidFill>
              </a:rPr>
              <a:t> </a:t>
            </a:r>
            <a:r>
              <a:rPr lang="en-US" sz="2200" i="1" dirty="0" err="1" smtClean="0">
                <a:solidFill>
                  <a:srgbClr val="FFFFFF"/>
                </a:solidFill>
              </a:rPr>
              <a:t>sao</a:t>
            </a:r>
            <a:r>
              <a:rPr lang="en-US" sz="2200" i="1" dirty="0" smtClean="0">
                <a:solidFill>
                  <a:srgbClr val="FFFFFF"/>
                </a:solidFill>
              </a:rPr>
              <a:t> </a:t>
            </a:r>
            <a:r>
              <a:rPr lang="en-US" sz="2200" i="1" dirty="0" err="1" smtClean="0">
                <a:solidFill>
                  <a:srgbClr val="FFFFFF"/>
                </a:solidFill>
              </a:rPr>
              <a:t>họ</a:t>
            </a:r>
            <a:r>
              <a:rPr lang="en-US" sz="2200" i="1" dirty="0" smtClean="0">
                <a:solidFill>
                  <a:srgbClr val="FFFFFF"/>
                </a:solidFill>
              </a:rPr>
              <a:t> </a:t>
            </a:r>
            <a:r>
              <a:rPr lang="en-US" sz="2200" i="1" dirty="0" err="1" smtClean="0">
                <a:solidFill>
                  <a:srgbClr val="FFFFFF"/>
                </a:solidFill>
              </a:rPr>
              <a:t>cần</a:t>
            </a:r>
            <a:r>
              <a:rPr lang="en-US" sz="2200" i="1" dirty="0" smtClean="0">
                <a:solidFill>
                  <a:srgbClr val="FFFFFF"/>
                </a:solidFill>
              </a:rPr>
              <a:t> </a:t>
            </a:r>
            <a:r>
              <a:rPr lang="en-US" sz="2200" i="1" dirty="0" err="1" smtClean="0">
                <a:solidFill>
                  <a:srgbClr val="FFFFFF"/>
                </a:solidFill>
              </a:rPr>
              <a:t>biết</a:t>
            </a:r>
            <a:r>
              <a:rPr lang="en-US" sz="2200" i="1" dirty="0" smtClean="0">
                <a:solidFill>
                  <a:srgbClr val="FFFFFF"/>
                </a:solidFill>
              </a:rPr>
              <a:t>? </a:t>
            </a:r>
            <a:r>
              <a:rPr lang="en-US" sz="2200" i="1" dirty="0" err="1" smtClean="0">
                <a:solidFill>
                  <a:srgbClr val="FFFFFF"/>
                </a:solidFill>
              </a:rPr>
              <a:t>Tiêu</a:t>
            </a:r>
            <a:r>
              <a:rPr lang="en-US" sz="2200" i="1" dirty="0" smtClean="0">
                <a:solidFill>
                  <a:srgbClr val="FFFFFF"/>
                </a:solidFill>
              </a:rPr>
              <a:t> </a:t>
            </a:r>
            <a:r>
              <a:rPr lang="en-US" sz="2200" i="1" dirty="0" err="1" smtClean="0">
                <a:solidFill>
                  <a:srgbClr val="FFFFFF"/>
                </a:solidFill>
              </a:rPr>
              <a:t>đề</a:t>
            </a:r>
            <a:r>
              <a:rPr lang="en-US" sz="2200" i="1" dirty="0" smtClean="0">
                <a:solidFill>
                  <a:srgbClr val="FFFFFF"/>
                </a:solidFill>
              </a:rPr>
              <a:t> </a:t>
            </a:r>
            <a:r>
              <a:rPr lang="en-US" sz="2200" i="1" dirty="0" err="1" smtClean="0">
                <a:solidFill>
                  <a:srgbClr val="FFFFFF"/>
                </a:solidFill>
              </a:rPr>
              <a:t>của</a:t>
            </a:r>
            <a:r>
              <a:rPr lang="en-US" sz="2200" i="1" dirty="0" smtClean="0">
                <a:solidFill>
                  <a:srgbClr val="FFFFFF"/>
                </a:solidFill>
              </a:rPr>
              <a:t> </a:t>
            </a:r>
            <a:r>
              <a:rPr lang="en-US" sz="2200" i="1" dirty="0" err="1" smtClean="0">
                <a:solidFill>
                  <a:srgbClr val="FFFFFF"/>
                </a:solidFill>
              </a:rPr>
              <a:t>khóa</a:t>
            </a:r>
            <a:r>
              <a:rPr lang="en-US" sz="2200" i="1" dirty="0" smtClean="0">
                <a:solidFill>
                  <a:srgbClr val="FFFFFF"/>
                </a:solidFill>
              </a:rPr>
              <a:t> </a:t>
            </a:r>
            <a:r>
              <a:rPr lang="en-US" sz="2200" i="1" dirty="0" err="1" smtClean="0">
                <a:solidFill>
                  <a:srgbClr val="FFFFFF"/>
                </a:solidFill>
              </a:rPr>
              <a:t>học</a:t>
            </a:r>
            <a:r>
              <a:rPr lang="en-US" sz="2200" i="1" dirty="0" smtClean="0">
                <a:solidFill>
                  <a:srgbClr val="FFFFFF"/>
                </a:solidFill>
              </a:rPr>
              <a:t> </a:t>
            </a:r>
            <a:r>
              <a:rPr lang="en-US" sz="2200" i="1" dirty="0" err="1" smtClean="0">
                <a:solidFill>
                  <a:srgbClr val="FFFFFF"/>
                </a:solidFill>
              </a:rPr>
              <a:t>là</a:t>
            </a:r>
            <a:r>
              <a:rPr lang="en-US" sz="2200" i="1" dirty="0" smtClean="0">
                <a:solidFill>
                  <a:srgbClr val="FFFFFF"/>
                </a:solidFill>
              </a:rPr>
              <a:t> </a:t>
            </a:r>
            <a:r>
              <a:rPr lang="en-US" sz="2200" i="1" dirty="0" err="1" smtClean="0">
                <a:solidFill>
                  <a:srgbClr val="FFFFFF"/>
                </a:solidFill>
              </a:rPr>
              <a:t>gì</a:t>
            </a:r>
            <a:r>
              <a:rPr lang="en-US" sz="2200" i="1" dirty="0" smtClean="0">
                <a:solidFill>
                  <a:srgbClr val="FFFFFF"/>
                </a:solidFill>
              </a:rPr>
              <a:t>? </a:t>
            </a:r>
            <a:r>
              <a:rPr lang="en-US" sz="2200" i="1" dirty="0" err="1" smtClean="0">
                <a:solidFill>
                  <a:srgbClr val="FFFFFF"/>
                </a:solidFill>
              </a:rPr>
              <a:t>Khóa</a:t>
            </a:r>
            <a:r>
              <a:rPr lang="en-US" sz="2200" i="1" dirty="0" smtClean="0">
                <a:solidFill>
                  <a:srgbClr val="FFFFFF"/>
                </a:solidFill>
              </a:rPr>
              <a:t> </a:t>
            </a:r>
            <a:r>
              <a:rPr lang="en-US" sz="2200" i="1" dirty="0" err="1" smtClean="0">
                <a:solidFill>
                  <a:srgbClr val="FFFFFF"/>
                </a:solidFill>
              </a:rPr>
              <a:t>học</a:t>
            </a:r>
            <a:r>
              <a:rPr lang="en-US" sz="2200" i="1" dirty="0" smtClean="0">
                <a:solidFill>
                  <a:srgbClr val="FFFFFF"/>
                </a:solidFill>
              </a:rPr>
              <a:t> </a:t>
            </a:r>
            <a:r>
              <a:rPr lang="en-US" sz="2200" i="1" dirty="0" err="1" smtClean="0">
                <a:solidFill>
                  <a:srgbClr val="FFFFFF"/>
                </a:solidFill>
              </a:rPr>
              <a:t>sẽ</a:t>
            </a:r>
            <a:r>
              <a:rPr lang="en-US" sz="2200" i="1" dirty="0" smtClean="0">
                <a:solidFill>
                  <a:srgbClr val="FFFFFF"/>
                </a:solidFill>
              </a:rPr>
              <a:t> </a:t>
            </a:r>
            <a:r>
              <a:rPr lang="en-US" sz="2200" i="1" dirty="0" err="1" smtClean="0">
                <a:solidFill>
                  <a:srgbClr val="FFFFFF"/>
                </a:solidFill>
              </a:rPr>
              <a:t>bao</a:t>
            </a:r>
            <a:r>
              <a:rPr lang="en-US" sz="2200" i="1" dirty="0" smtClean="0">
                <a:solidFill>
                  <a:srgbClr val="FFFFFF"/>
                </a:solidFill>
              </a:rPr>
              <a:t> </a:t>
            </a:r>
            <a:r>
              <a:rPr lang="en-US" sz="2200" i="1" dirty="0" err="1" smtClean="0">
                <a:solidFill>
                  <a:srgbClr val="FFFFFF"/>
                </a:solidFill>
              </a:rPr>
              <a:t>gồm</a:t>
            </a:r>
            <a:r>
              <a:rPr lang="en-US" sz="2200" i="1" dirty="0" smtClean="0">
                <a:solidFill>
                  <a:srgbClr val="FFFFFF"/>
                </a:solidFill>
              </a:rPr>
              <a:t> </a:t>
            </a:r>
            <a:r>
              <a:rPr lang="en-US" sz="2200" i="1" dirty="0" err="1" smtClean="0">
                <a:solidFill>
                  <a:srgbClr val="FFFFFF"/>
                </a:solidFill>
              </a:rPr>
              <a:t>các</a:t>
            </a:r>
            <a:r>
              <a:rPr lang="en-US" sz="2200" i="1" dirty="0" smtClean="0">
                <a:solidFill>
                  <a:srgbClr val="FFFFFF"/>
                </a:solidFill>
              </a:rPr>
              <a:t> </a:t>
            </a:r>
            <a:r>
              <a:rPr lang="en-US" sz="2200" i="1" dirty="0" err="1" smtClean="0">
                <a:solidFill>
                  <a:srgbClr val="FFFFFF"/>
                </a:solidFill>
              </a:rPr>
              <a:t>đề</a:t>
            </a:r>
            <a:r>
              <a:rPr lang="en-US" sz="2200" i="1" dirty="0" smtClean="0">
                <a:solidFill>
                  <a:srgbClr val="FFFFFF"/>
                </a:solidFill>
              </a:rPr>
              <a:t> </a:t>
            </a:r>
            <a:r>
              <a:rPr lang="en-US" sz="2200" i="1" dirty="0" err="1" smtClean="0">
                <a:solidFill>
                  <a:srgbClr val="FFFFFF"/>
                </a:solidFill>
              </a:rPr>
              <a:t>tài</a:t>
            </a:r>
            <a:r>
              <a:rPr lang="en-US" sz="2200" i="1" dirty="0" smtClean="0">
                <a:solidFill>
                  <a:srgbClr val="FFFFFF"/>
                </a:solidFill>
              </a:rPr>
              <a:t> – </a:t>
            </a:r>
            <a:r>
              <a:rPr lang="en-US" sz="2200" i="1" dirty="0" err="1" smtClean="0">
                <a:solidFill>
                  <a:srgbClr val="FFFFFF"/>
                </a:solidFill>
              </a:rPr>
              <a:t>các</a:t>
            </a:r>
            <a:r>
              <a:rPr lang="en-US" sz="2200" i="1" dirty="0" smtClean="0">
                <a:solidFill>
                  <a:srgbClr val="FFFFFF"/>
                </a:solidFill>
              </a:rPr>
              <a:t> </a:t>
            </a:r>
            <a:r>
              <a:rPr lang="en-US" sz="2200" i="1" dirty="0" err="1" smtClean="0">
                <a:solidFill>
                  <a:srgbClr val="FFFFFF"/>
                </a:solidFill>
              </a:rPr>
              <a:t>chặng</a:t>
            </a:r>
            <a:r>
              <a:rPr lang="en-US" sz="2200" i="1" dirty="0" smtClean="0">
                <a:solidFill>
                  <a:srgbClr val="FFFFFF"/>
                </a:solidFill>
              </a:rPr>
              <a:t> </a:t>
            </a:r>
            <a:r>
              <a:rPr lang="en-US" sz="2200" i="1" dirty="0" err="1" smtClean="0">
                <a:solidFill>
                  <a:srgbClr val="FFFFFF"/>
                </a:solidFill>
              </a:rPr>
              <a:t>gì</a:t>
            </a:r>
            <a:r>
              <a:rPr lang="en-US" sz="2200" i="1" dirty="0" smtClean="0">
                <a:solidFill>
                  <a:srgbClr val="FFFFFF"/>
                </a:solidFill>
              </a:rPr>
              <a:t>? </a:t>
            </a:r>
            <a:r>
              <a:rPr lang="en-US" sz="2200" i="1" dirty="0" err="1" smtClean="0">
                <a:solidFill>
                  <a:srgbClr val="FFFFFF"/>
                </a:solidFill>
              </a:rPr>
              <a:t>Cái</a:t>
            </a:r>
            <a:r>
              <a:rPr lang="en-US" sz="2200" i="1" dirty="0" smtClean="0">
                <a:solidFill>
                  <a:srgbClr val="FFFFFF"/>
                </a:solidFill>
              </a:rPr>
              <a:t> </a:t>
            </a:r>
            <a:r>
              <a:rPr lang="en-US" sz="2200" i="1" dirty="0" err="1" smtClean="0">
                <a:solidFill>
                  <a:srgbClr val="FFFFFF"/>
                </a:solidFill>
              </a:rPr>
              <a:t>gì</a:t>
            </a:r>
            <a:r>
              <a:rPr lang="en-US" sz="2200" i="1" dirty="0" smtClean="0">
                <a:solidFill>
                  <a:srgbClr val="FFFFFF"/>
                </a:solidFill>
              </a:rPr>
              <a:t>  </a:t>
            </a:r>
            <a:r>
              <a:rPr lang="en-US" sz="2200" i="1" dirty="0" err="1" smtClean="0">
                <a:solidFill>
                  <a:srgbClr val="FFFFFF"/>
                </a:solidFill>
              </a:rPr>
              <a:t>nhóm</a:t>
            </a:r>
            <a:r>
              <a:rPr lang="en-US" sz="2200" i="1" dirty="0" smtClean="0">
                <a:solidFill>
                  <a:srgbClr val="FFFFFF"/>
                </a:solidFill>
              </a:rPr>
              <a:t> </a:t>
            </a:r>
            <a:r>
              <a:rPr lang="en-US" sz="2200" i="1" dirty="0" err="1" smtClean="0">
                <a:solidFill>
                  <a:srgbClr val="FFFFFF"/>
                </a:solidFill>
              </a:rPr>
              <a:t>học</a:t>
            </a:r>
            <a:r>
              <a:rPr lang="en-US" sz="2200" i="1" dirty="0" smtClean="0">
                <a:solidFill>
                  <a:srgbClr val="FFFFFF"/>
                </a:solidFill>
              </a:rPr>
              <a:t> </a:t>
            </a:r>
            <a:r>
              <a:rPr lang="en-US" sz="2200" i="1" dirty="0" err="1" smtClean="0">
                <a:solidFill>
                  <a:srgbClr val="FFFFFF"/>
                </a:solidFill>
              </a:rPr>
              <a:t>viên</a:t>
            </a:r>
            <a:r>
              <a:rPr lang="en-US" sz="2200" i="1" dirty="0" smtClean="0">
                <a:solidFill>
                  <a:srgbClr val="FFFFFF"/>
                </a:solidFill>
              </a:rPr>
              <a:t> </a:t>
            </a:r>
            <a:r>
              <a:rPr lang="en-US" sz="2200" i="1" dirty="0" err="1" smtClean="0">
                <a:solidFill>
                  <a:srgbClr val="FFFFFF"/>
                </a:solidFill>
              </a:rPr>
              <a:t>có</a:t>
            </a:r>
            <a:r>
              <a:rPr lang="en-US" sz="2200" i="1" dirty="0" smtClean="0">
                <a:solidFill>
                  <a:srgbClr val="FFFFFF"/>
                </a:solidFill>
              </a:rPr>
              <a:t> </a:t>
            </a:r>
            <a:r>
              <a:rPr lang="en-US" sz="2200" i="1" dirty="0" err="1" smtClean="0">
                <a:solidFill>
                  <a:srgbClr val="FFFFFF"/>
                </a:solidFill>
              </a:rPr>
              <a:t>khả</a:t>
            </a:r>
            <a:r>
              <a:rPr lang="en-US" sz="2200" i="1" dirty="0" smtClean="0">
                <a:solidFill>
                  <a:srgbClr val="FFFFFF"/>
                </a:solidFill>
              </a:rPr>
              <a:t> </a:t>
            </a:r>
            <a:r>
              <a:rPr lang="en-US" sz="2200" i="1" dirty="0" err="1" smtClean="0">
                <a:solidFill>
                  <a:srgbClr val="FFFFFF"/>
                </a:solidFill>
              </a:rPr>
              <a:t>năng</a:t>
            </a:r>
            <a:r>
              <a:rPr lang="en-US" sz="2200" i="1" dirty="0" smtClean="0">
                <a:solidFill>
                  <a:srgbClr val="FFFFFF"/>
                </a:solidFill>
              </a:rPr>
              <a:t> </a:t>
            </a:r>
            <a:r>
              <a:rPr lang="en-US" sz="2200" i="1" dirty="0" err="1" smtClean="0">
                <a:solidFill>
                  <a:srgbClr val="FFFFFF"/>
                </a:solidFill>
              </a:rPr>
              <a:t>làm</a:t>
            </a:r>
            <a:r>
              <a:rPr lang="en-US" sz="2200" i="1" dirty="0" smtClean="0">
                <a:solidFill>
                  <a:srgbClr val="FFFFFF"/>
                </a:solidFill>
              </a:rPr>
              <a:t> </a:t>
            </a:r>
            <a:r>
              <a:rPr lang="en-US" sz="2200" i="1" dirty="0" err="1" smtClean="0">
                <a:solidFill>
                  <a:srgbClr val="FFFFFF"/>
                </a:solidFill>
              </a:rPr>
              <a:t>được</a:t>
            </a:r>
            <a:r>
              <a:rPr lang="en-US" sz="2200" i="1" dirty="0" smtClean="0">
                <a:solidFill>
                  <a:srgbClr val="FFFFFF"/>
                </a:solidFill>
              </a:rPr>
              <a:t> </a:t>
            </a:r>
            <a:r>
              <a:rPr lang="en-US" sz="2200" i="1" dirty="0" err="1" smtClean="0">
                <a:solidFill>
                  <a:srgbClr val="FFFFFF"/>
                </a:solidFill>
              </a:rPr>
              <a:t>sau</a:t>
            </a:r>
            <a:r>
              <a:rPr lang="en-US" sz="2200" i="1" dirty="0" smtClean="0">
                <a:solidFill>
                  <a:srgbClr val="FFFFFF"/>
                </a:solidFill>
              </a:rPr>
              <a:t> </a:t>
            </a:r>
            <a:r>
              <a:rPr lang="en-US" sz="2200" i="1" dirty="0" err="1" smtClean="0">
                <a:solidFill>
                  <a:srgbClr val="FFFFFF"/>
                </a:solidFill>
              </a:rPr>
              <a:t>khóa</a:t>
            </a:r>
            <a:r>
              <a:rPr lang="en-US" sz="2200" i="1" dirty="0" smtClean="0">
                <a:solidFill>
                  <a:srgbClr val="FFFFFF"/>
                </a:solidFill>
              </a:rPr>
              <a:t> </a:t>
            </a:r>
            <a:r>
              <a:rPr lang="en-US" sz="2200" i="1" dirty="0" err="1" smtClean="0">
                <a:solidFill>
                  <a:srgbClr val="FFFFFF"/>
                </a:solidFill>
              </a:rPr>
              <a:t>học</a:t>
            </a:r>
            <a:r>
              <a:rPr lang="en-US" sz="2200" i="1" dirty="0" smtClean="0">
                <a:solidFill>
                  <a:srgbClr val="FFFFFF"/>
                </a:solidFill>
              </a:rPr>
              <a:t>?)</a:t>
            </a:r>
          </a:p>
          <a:p>
            <a:pPr marL="609600" indent="-609600" eaLnBrk="1" hangingPunct="1">
              <a:lnSpc>
                <a:spcPct val="125000"/>
              </a:lnSpc>
              <a:buFontTx/>
              <a:buAutoNum type="arabicPeriod"/>
              <a:defRPr/>
            </a:pPr>
            <a:r>
              <a:rPr lang="en-US" sz="2200" b="1" dirty="0" err="1" smtClean="0">
                <a:solidFill>
                  <a:srgbClr val="FFFFFF"/>
                </a:solidFill>
              </a:rPr>
              <a:t>Phát</a:t>
            </a:r>
            <a:r>
              <a:rPr lang="en-US" sz="2200" b="1" dirty="0" smtClean="0">
                <a:solidFill>
                  <a:srgbClr val="FFFFFF"/>
                </a:solidFill>
              </a:rPr>
              <a:t> </a:t>
            </a:r>
            <a:r>
              <a:rPr lang="en-US" sz="2200" b="1" dirty="0" err="1" smtClean="0">
                <a:solidFill>
                  <a:srgbClr val="FFFFFF"/>
                </a:solidFill>
              </a:rPr>
              <a:t>triển</a:t>
            </a:r>
            <a:r>
              <a:rPr lang="en-US" sz="2200" b="1" dirty="0" smtClean="0">
                <a:solidFill>
                  <a:srgbClr val="FFFFFF"/>
                </a:solidFill>
              </a:rPr>
              <a:t> - </a:t>
            </a:r>
            <a:r>
              <a:rPr lang="en-US" sz="2200" b="1" dirty="0" err="1" smtClean="0">
                <a:solidFill>
                  <a:srgbClr val="FFFFFF"/>
                </a:solidFill>
              </a:rPr>
              <a:t>phần</a:t>
            </a:r>
            <a:r>
              <a:rPr lang="en-US" sz="2200" b="1" dirty="0" smtClean="0">
                <a:solidFill>
                  <a:srgbClr val="FFFFFF"/>
                </a:solidFill>
              </a:rPr>
              <a:t> </a:t>
            </a:r>
            <a:r>
              <a:rPr lang="en-US" sz="2200" b="1" dirty="0" err="1" smtClean="0">
                <a:solidFill>
                  <a:srgbClr val="FFFFFF"/>
                </a:solidFill>
              </a:rPr>
              <a:t>chính</a:t>
            </a:r>
            <a:r>
              <a:rPr lang="en-US" sz="2200" dirty="0" smtClean="0">
                <a:solidFill>
                  <a:srgbClr val="FFFFFF"/>
                </a:solidFill>
              </a:rPr>
              <a:t> </a:t>
            </a:r>
            <a:r>
              <a:rPr lang="en-US" sz="2200" i="1" dirty="0" smtClean="0">
                <a:solidFill>
                  <a:srgbClr val="FFFFFF"/>
                </a:solidFill>
              </a:rPr>
              <a:t>(</a:t>
            </a:r>
            <a:r>
              <a:rPr lang="en-US" sz="2200" i="1" dirty="0" err="1" smtClean="0">
                <a:solidFill>
                  <a:srgbClr val="FFFFFF"/>
                </a:solidFill>
              </a:rPr>
              <a:t>giải</a:t>
            </a:r>
            <a:r>
              <a:rPr lang="en-US" sz="2200" i="1" dirty="0" smtClean="0">
                <a:solidFill>
                  <a:srgbClr val="FFFFFF"/>
                </a:solidFill>
              </a:rPr>
              <a:t> </a:t>
            </a:r>
            <a:r>
              <a:rPr lang="en-US" sz="2200" i="1" dirty="0" err="1" smtClean="0">
                <a:solidFill>
                  <a:srgbClr val="FFFFFF"/>
                </a:solidFill>
              </a:rPr>
              <a:t>thích</a:t>
            </a:r>
            <a:r>
              <a:rPr lang="en-US" sz="2200" i="1" dirty="0" smtClean="0">
                <a:solidFill>
                  <a:srgbClr val="FFFFFF"/>
                </a:solidFill>
              </a:rPr>
              <a:t> </a:t>
            </a:r>
            <a:r>
              <a:rPr lang="en-US" sz="2200" i="1" dirty="0" err="1" smtClean="0">
                <a:solidFill>
                  <a:srgbClr val="FFFFFF"/>
                </a:solidFill>
              </a:rPr>
              <a:t>các</a:t>
            </a:r>
            <a:r>
              <a:rPr lang="en-US" sz="2200" i="1" dirty="0" smtClean="0">
                <a:solidFill>
                  <a:srgbClr val="FFFFFF"/>
                </a:solidFill>
              </a:rPr>
              <a:t> </a:t>
            </a:r>
            <a:r>
              <a:rPr lang="en-US" sz="2200" i="1" dirty="0" err="1" smtClean="0">
                <a:solidFill>
                  <a:srgbClr val="FFFFFF"/>
                </a:solidFill>
              </a:rPr>
              <a:t>chặng</a:t>
            </a:r>
            <a:r>
              <a:rPr lang="en-US" sz="2200" i="1" dirty="0" smtClean="0">
                <a:solidFill>
                  <a:srgbClr val="FFFFFF"/>
                </a:solidFill>
              </a:rPr>
              <a:t> </a:t>
            </a:r>
            <a:r>
              <a:rPr lang="en-US" sz="2200" i="1" dirty="0" err="1" smtClean="0">
                <a:solidFill>
                  <a:srgbClr val="FFFFFF"/>
                </a:solidFill>
              </a:rPr>
              <a:t>theo</a:t>
            </a:r>
            <a:r>
              <a:rPr lang="en-US" sz="2200" i="1" dirty="0" smtClean="0">
                <a:solidFill>
                  <a:srgbClr val="FFFFFF"/>
                </a:solidFill>
              </a:rPr>
              <a:t> </a:t>
            </a:r>
            <a:r>
              <a:rPr lang="en-US" sz="2200" i="1" dirty="0" err="1" smtClean="0">
                <a:solidFill>
                  <a:srgbClr val="FFFFFF"/>
                </a:solidFill>
              </a:rPr>
              <a:t>trật</a:t>
            </a:r>
            <a:r>
              <a:rPr lang="en-US" sz="2200" i="1" dirty="0" smtClean="0">
                <a:solidFill>
                  <a:srgbClr val="FFFFFF"/>
                </a:solidFill>
              </a:rPr>
              <a:t> </a:t>
            </a:r>
            <a:r>
              <a:rPr lang="en-US" sz="2200" i="1" dirty="0" err="1" smtClean="0">
                <a:solidFill>
                  <a:srgbClr val="FFFFFF"/>
                </a:solidFill>
              </a:rPr>
              <a:t>tự</a:t>
            </a:r>
            <a:r>
              <a:rPr lang="en-US" sz="2200" i="1" dirty="0" smtClean="0">
                <a:solidFill>
                  <a:srgbClr val="FFFFFF"/>
                </a:solidFill>
              </a:rPr>
              <a:t> logic; </a:t>
            </a:r>
            <a:r>
              <a:rPr lang="en-US" sz="2200" i="1" dirty="0" err="1" smtClean="0">
                <a:solidFill>
                  <a:srgbClr val="FFFFFF"/>
                </a:solidFill>
              </a:rPr>
              <a:t>hỗ</a:t>
            </a:r>
            <a:r>
              <a:rPr lang="en-US" sz="2200" i="1" dirty="0" smtClean="0">
                <a:solidFill>
                  <a:srgbClr val="FFFFFF"/>
                </a:solidFill>
              </a:rPr>
              <a:t> </a:t>
            </a:r>
            <a:r>
              <a:rPr lang="en-US" sz="2200" i="1" dirty="0" err="1" smtClean="0">
                <a:solidFill>
                  <a:srgbClr val="FFFFFF"/>
                </a:solidFill>
              </a:rPr>
              <a:t>trợ</a:t>
            </a:r>
            <a:r>
              <a:rPr lang="en-US" sz="2200" i="1" dirty="0" smtClean="0">
                <a:solidFill>
                  <a:srgbClr val="FFFFFF"/>
                </a:solidFill>
              </a:rPr>
              <a:t> </a:t>
            </a:r>
            <a:r>
              <a:rPr lang="en-US" sz="2200" i="1" dirty="0" err="1" smtClean="0">
                <a:solidFill>
                  <a:srgbClr val="FFFFFF"/>
                </a:solidFill>
              </a:rPr>
              <a:t>trực</a:t>
            </a:r>
            <a:r>
              <a:rPr lang="en-US" sz="2200" i="1" dirty="0" smtClean="0">
                <a:solidFill>
                  <a:srgbClr val="FFFFFF"/>
                </a:solidFill>
              </a:rPr>
              <a:t> </a:t>
            </a:r>
            <a:r>
              <a:rPr lang="en-US" sz="2200" i="1" dirty="0" err="1" smtClean="0">
                <a:solidFill>
                  <a:srgbClr val="FFFFFF"/>
                </a:solidFill>
              </a:rPr>
              <a:t>quan</a:t>
            </a:r>
            <a:r>
              <a:rPr lang="en-US" sz="2200" i="1" dirty="0" smtClean="0">
                <a:solidFill>
                  <a:srgbClr val="FFFFFF"/>
                </a:solidFill>
              </a:rPr>
              <a:t> </a:t>
            </a:r>
            <a:r>
              <a:rPr lang="en-US" sz="2200" i="1" dirty="0" err="1" smtClean="0">
                <a:solidFill>
                  <a:srgbClr val="FFFFFF"/>
                </a:solidFill>
              </a:rPr>
              <a:t>cho</a:t>
            </a:r>
            <a:r>
              <a:rPr lang="en-US" sz="2200" i="1" dirty="0" smtClean="0">
                <a:solidFill>
                  <a:srgbClr val="FFFFFF"/>
                </a:solidFill>
              </a:rPr>
              <a:t> </a:t>
            </a:r>
            <a:r>
              <a:rPr lang="en-US" sz="2200" i="1" dirty="0" err="1" smtClean="0">
                <a:solidFill>
                  <a:srgbClr val="FFFFFF"/>
                </a:solidFill>
              </a:rPr>
              <a:t>các</a:t>
            </a:r>
            <a:r>
              <a:rPr lang="en-US" sz="2200" i="1" dirty="0" smtClean="0">
                <a:solidFill>
                  <a:srgbClr val="FFFFFF"/>
                </a:solidFill>
              </a:rPr>
              <a:t> </a:t>
            </a:r>
            <a:r>
              <a:rPr lang="en-US" sz="2200" i="1" dirty="0" err="1" smtClean="0">
                <a:solidFill>
                  <a:srgbClr val="FFFFFF"/>
                </a:solidFill>
              </a:rPr>
              <a:t>điểm</a:t>
            </a:r>
            <a:r>
              <a:rPr lang="en-US" sz="2200" i="1" dirty="0" smtClean="0">
                <a:solidFill>
                  <a:srgbClr val="FFFFFF"/>
                </a:solidFill>
              </a:rPr>
              <a:t> </a:t>
            </a:r>
            <a:r>
              <a:rPr lang="en-US" sz="2200" i="1" dirty="0" err="1" smtClean="0">
                <a:solidFill>
                  <a:srgbClr val="FFFFFF"/>
                </a:solidFill>
              </a:rPr>
              <a:t>chính</a:t>
            </a:r>
            <a:r>
              <a:rPr lang="en-US" sz="2200" i="1" dirty="0" smtClean="0">
                <a:solidFill>
                  <a:srgbClr val="FFFFFF"/>
                </a:solidFill>
              </a:rPr>
              <a:t>; </a:t>
            </a:r>
            <a:r>
              <a:rPr lang="en-US" sz="2200" i="1" dirty="0" err="1" smtClean="0">
                <a:solidFill>
                  <a:srgbClr val="FFFFFF"/>
                </a:solidFill>
              </a:rPr>
              <a:t>đưa</a:t>
            </a:r>
            <a:r>
              <a:rPr lang="en-US" sz="2200" i="1" dirty="0" smtClean="0">
                <a:solidFill>
                  <a:srgbClr val="FFFFFF"/>
                </a:solidFill>
              </a:rPr>
              <a:t> </a:t>
            </a:r>
            <a:r>
              <a:rPr lang="en-US" sz="2200" i="1" dirty="0" err="1" smtClean="0">
                <a:solidFill>
                  <a:srgbClr val="FFFFFF"/>
                </a:solidFill>
              </a:rPr>
              <a:t>ra</a:t>
            </a:r>
            <a:r>
              <a:rPr lang="en-US" sz="2200" i="1" dirty="0" smtClean="0">
                <a:solidFill>
                  <a:srgbClr val="FFFFFF"/>
                </a:solidFill>
              </a:rPr>
              <a:t> </a:t>
            </a:r>
            <a:r>
              <a:rPr lang="en-US" sz="2200" i="1" dirty="0" err="1" smtClean="0">
                <a:solidFill>
                  <a:srgbClr val="FFFFFF"/>
                </a:solidFill>
              </a:rPr>
              <a:t>các</a:t>
            </a:r>
            <a:r>
              <a:rPr lang="en-US" sz="2200" i="1" dirty="0" smtClean="0">
                <a:solidFill>
                  <a:srgbClr val="FFFFFF"/>
                </a:solidFill>
              </a:rPr>
              <a:t> </a:t>
            </a:r>
            <a:r>
              <a:rPr lang="en-US" sz="2200" i="1" dirty="0" err="1" smtClean="0">
                <a:solidFill>
                  <a:srgbClr val="FFFFFF"/>
                </a:solidFill>
              </a:rPr>
              <a:t>câu</a:t>
            </a:r>
            <a:r>
              <a:rPr lang="en-US" sz="2200" i="1" dirty="0" smtClean="0">
                <a:solidFill>
                  <a:srgbClr val="FFFFFF"/>
                </a:solidFill>
              </a:rPr>
              <a:t> </a:t>
            </a:r>
            <a:r>
              <a:rPr lang="en-US" sz="2200" i="1" dirty="0" err="1" smtClean="0">
                <a:solidFill>
                  <a:srgbClr val="FFFFFF"/>
                </a:solidFill>
              </a:rPr>
              <a:t>hỏi</a:t>
            </a:r>
            <a:r>
              <a:rPr lang="en-US" sz="2200" i="1" dirty="0" smtClean="0">
                <a:solidFill>
                  <a:srgbClr val="FFFFFF"/>
                </a:solidFill>
              </a:rPr>
              <a:t> </a:t>
            </a:r>
            <a:r>
              <a:rPr lang="en-US" sz="2200" i="1" dirty="0" err="1" smtClean="0">
                <a:solidFill>
                  <a:srgbClr val="FFFFFF"/>
                </a:solidFill>
              </a:rPr>
              <a:t>giúp</a:t>
            </a:r>
            <a:r>
              <a:rPr lang="en-US" sz="2200" i="1" dirty="0" smtClean="0">
                <a:solidFill>
                  <a:srgbClr val="FFFFFF"/>
                </a:solidFill>
              </a:rPr>
              <a:t> </a:t>
            </a:r>
            <a:r>
              <a:rPr lang="en-US" sz="2200" i="1" dirty="0" err="1" smtClean="0">
                <a:solidFill>
                  <a:srgbClr val="FFFFFF"/>
                </a:solidFill>
              </a:rPr>
              <a:t>người</a:t>
            </a:r>
            <a:r>
              <a:rPr lang="en-US" sz="2200" i="1" dirty="0" smtClean="0">
                <a:solidFill>
                  <a:srgbClr val="FFFFFF"/>
                </a:solidFill>
              </a:rPr>
              <a:t> </a:t>
            </a:r>
            <a:r>
              <a:rPr lang="en-US" sz="2200" i="1" dirty="0" err="1" smtClean="0">
                <a:solidFill>
                  <a:srgbClr val="FFFFFF"/>
                </a:solidFill>
              </a:rPr>
              <a:t>học</a:t>
            </a:r>
            <a:r>
              <a:rPr lang="en-US" sz="2200" i="1" dirty="0" smtClean="0">
                <a:solidFill>
                  <a:srgbClr val="FFFFFF"/>
                </a:solidFill>
              </a:rPr>
              <a:t> </a:t>
            </a:r>
            <a:r>
              <a:rPr lang="en-US" sz="2200" i="1" dirty="0" err="1" smtClean="0">
                <a:solidFill>
                  <a:srgbClr val="FFFFFF"/>
                </a:solidFill>
              </a:rPr>
              <a:t>hiểu</a:t>
            </a:r>
            <a:r>
              <a:rPr lang="en-US" sz="2200" i="1" dirty="0" smtClean="0">
                <a:solidFill>
                  <a:srgbClr val="FFFFFF"/>
                </a:solidFill>
              </a:rPr>
              <a:t> </a:t>
            </a:r>
            <a:r>
              <a:rPr lang="en-US" sz="2200" i="1" dirty="0" err="1" smtClean="0">
                <a:solidFill>
                  <a:srgbClr val="FFFFFF"/>
                </a:solidFill>
              </a:rPr>
              <a:t>và</a:t>
            </a:r>
            <a:r>
              <a:rPr lang="en-US" sz="2200" i="1" dirty="0" smtClean="0">
                <a:solidFill>
                  <a:srgbClr val="FFFFFF"/>
                </a:solidFill>
              </a:rPr>
              <a:t> </a:t>
            </a:r>
            <a:r>
              <a:rPr lang="en-US" sz="2200" i="1" dirty="0" err="1" smtClean="0">
                <a:solidFill>
                  <a:srgbClr val="FFFFFF"/>
                </a:solidFill>
              </a:rPr>
              <a:t>hội</a:t>
            </a:r>
            <a:r>
              <a:rPr lang="en-US" sz="2200" i="1" dirty="0" smtClean="0">
                <a:solidFill>
                  <a:srgbClr val="FFFFFF"/>
                </a:solidFill>
              </a:rPr>
              <a:t> </a:t>
            </a:r>
            <a:r>
              <a:rPr lang="en-US" sz="2200" i="1" dirty="0" err="1" smtClean="0">
                <a:solidFill>
                  <a:srgbClr val="FFFFFF"/>
                </a:solidFill>
              </a:rPr>
              <a:t>tụ</a:t>
            </a:r>
            <a:r>
              <a:rPr lang="en-US" sz="2200" i="1" dirty="0" smtClean="0">
                <a:solidFill>
                  <a:srgbClr val="FFFFFF"/>
                </a:solidFill>
              </a:rPr>
              <a:t> </a:t>
            </a:r>
            <a:r>
              <a:rPr lang="en-US" sz="2200" i="1" dirty="0" err="1" smtClean="0">
                <a:solidFill>
                  <a:srgbClr val="FFFFFF"/>
                </a:solidFill>
              </a:rPr>
              <a:t>các</a:t>
            </a:r>
            <a:r>
              <a:rPr lang="en-US" sz="2200" i="1" dirty="0" smtClean="0">
                <a:solidFill>
                  <a:srgbClr val="FFFFFF"/>
                </a:solidFill>
              </a:rPr>
              <a:t> </a:t>
            </a:r>
            <a:r>
              <a:rPr lang="en-US" sz="2200" i="1" dirty="0" err="1" smtClean="0">
                <a:solidFill>
                  <a:srgbClr val="FFFFFF"/>
                </a:solidFill>
              </a:rPr>
              <a:t>nội</a:t>
            </a:r>
            <a:r>
              <a:rPr lang="en-US" sz="2200" i="1" dirty="0" smtClean="0">
                <a:solidFill>
                  <a:srgbClr val="FFFFFF"/>
                </a:solidFill>
              </a:rPr>
              <a:t> dung </a:t>
            </a:r>
            <a:r>
              <a:rPr lang="en-US" sz="2200" i="1" dirty="0" err="1" smtClean="0">
                <a:solidFill>
                  <a:srgbClr val="FFFFFF"/>
                </a:solidFill>
              </a:rPr>
              <a:t>chính</a:t>
            </a:r>
            <a:r>
              <a:rPr lang="en-US" sz="2200" i="1" dirty="0" smtClean="0">
                <a:solidFill>
                  <a:srgbClr val="FFFFFF"/>
                </a:solidFill>
              </a:rPr>
              <a:t>)</a:t>
            </a:r>
          </a:p>
          <a:p>
            <a:pPr marL="609600" indent="-609600" eaLnBrk="1" hangingPunct="1">
              <a:lnSpc>
                <a:spcPct val="125000"/>
              </a:lnSpc>
              <a:buFontTx/>
              <a:buAutoNum type="arabicPeriod"/>
              <a:defRPr/>
            </a:pPr>
            <a:r>
              <a:rPr lang="en-US" sz="2200" b="1" dirty="0" err="1" smtClean="0">
                <a:solidFill>
                  <a:srgbClr val="FFFFFF"/>
                </a:solidFill>
              </a:rPr>
              <a:t>Tóm</a:t>
            </a:r>
            <a:r>
              <a:rPr lang="en-US" sz="2200" b="1" dirty="0" smtClean="0">
                <a:solidFill>
                  <a:srgbClr val="FFFFFF"/>
                </a:solidFill>
              </a:rPr>
              <a:t> </a:t>
            </a:r>
            <a:r>
              <a:rPr lang="en-US" sz="2200" b="1" dirty="0" err="1" smtClean="0">
                <a:solidFill>
                  <a:srgbClr val="FFFFFF"/>
                </a:solidFill>
              </a:rPr>
              <a:t>lược</a:t>
            </a:r>
            <a:r>
              <a:rPr lang="en-US" sz="2200" b="1" dirty="0" smtClean="0">
                <a:solidFill>
                  <a:srgbClr val="FFFFFF"/>
                </a:solidFill>
              </a:rPr>
              <a:t> </a:t>
            </a:r>
            <a:r>
              <a:rPr lang="en-US" sz="2200" i="1" dirty="0" smtClean="0">
                <a:solidFill>
                  <a:srgbClr val="FFFFFF"/>
                </a:solidFill>
              </a:rPr>
              <a:t>(</a:t>
            </a:r>
            <a:r>
              <a:rPr lang="en-US" sz="2200" i="1" dirty="0" err="1" smtClean="0">
                <a:solidFill>
                  <a:srgbClr val="FFFFFF"/>
                </a:solidFill>
              </a:rPr>
              <a:t>các</a:t>
            </a:r>
            <a:r>
              <a:rPr lang="en-US" sz="2200" i="1" dirty="0" smtClean="0">
                <a:solidFill>
                  <a:srgbClr val="FFFFFF"/>
                </a:solidFill>
              </a:rPr>
              <a:t> </a:t>
            </a:r>
            <a:r>
              <a:rPr lang="en-US" sz="2200" i="1" dirty="0" err="1" smtClean="0">
                <a:solidFill>
                  <a:srgbClr val="FFFFFF"/>
                </a:solidFill>
              </a:rPr>
              <a:t>câu</a:t>
            </a:r>
            <a:r>
              <a:rPr lang="en-US" sz="2200" i="1" dirty="0" smtClean="0">
                <a:solidFill>
                  <a:srgbClr val="FFFFFF"/>
                </a:solidFill>
              </a:rPr>
              <a:t> </a:t>
            </a:r>
            <a:r>
              <a:rPr lang="en-US" sz="2200" i="1" dirty="0" err="1" smtClean="0">
                <a:solidFill>
                  <a:srgbClr val="FFFFFF"/>
                </a:solidFill>
              </a:rPr>
              <a:t>hỏi</a:t>
            </a:r>
            <a:r>
              <a:rPr lang="en-US" sz="2200" i="1" dirty="0" smtClean="0">
                <a:solidFill>
                  <a:srgbClr val="FFFFFF"/>
                </a:solidFill>
              </a:rPr>
              <a:t> </a:t>
            </a:r>
            <a:r>
              <a:rPr lang="en-US" sz="2200" i="1" dirty="0" err="1" smtClean="0">
                <a:solidFill>
                  <a:srgbClr val="FFFFFF"/>
                </a:solidFill>
              </a:rPr>
              <a:t>để</a:t>
            </a:r>
            <a:r>
              <a:rPr lang="en-US" sz="2200" i="1" dirty="0" smtClean="0">
                <a:solidFill>
                  <a:srgbClr val="FFFFFF"/>
                </a:solidFill>
              </a:rPr>
              <a:t> </a:t>
            </a:r>
            <a:r>
              <a:rPr lang="en-US" sz="2200" i="1" dirty="0" err="1" smtClean="0">
                <a:solidFill>
                  <a:srgbClr val="FFFFFF"/>
                </a:solidFill>
              </a:rPr>
              <a:t>kiểm</a:t>
            </a:r>
            <a:r>
              <a:rPr lang="en-US" sz="2200" i="1" dirty="0" smtClean="0">
                <a:solidFill>
                  <a:srgbClr val="FFFFFF"/>
                </a:solidFill>
              </a:rPr>
              <a:t> </a:t>
            </a:r>
            <a:r>
              <a:rPr lang="en-US" sz="2200" i="1" dirty="0" err="1" smtClean="0">
                <a:solidFill>
                  <a:srgbClr val="FFFFFF"/>
                </a:solidFill>
              </a:rPr>
              <a:t>tra</a:t>
            </a:r>
            <a:r>
              <a:rPr lang="en-US" sz="2200" i="1" dirty="0" smtClean="0">
                <a:solidFill>
                  <a:srgbClr val="FFFFFF"/>
                </a:solidFill>
              </a:rPr>
              <a:t> </a:t>
            </a:r>
            <a:r>
              <a:rPr lang="en-US" sz="2200" i="1" dirty="0" err="1" smtClean="0">
                <a:solidFill>
                  <a:srgbClr val="FFFFFF"/>
                </a:solidFill>
              </a:rPr>
              <a:t>kiến</a:t>
            </a:r>
            <a:r>
              <a:rPr lang="en-US" sz="2200" i="1" dirty="0" smtClean="0">
                <a:solidFill>
                  <a:srgbClr val="FFFFFF"/>
                </a:solidFill>
              </a:rPr>
              <a:t> </a:t>
            </a:r>
            <a:r>
              <a:rPr lang="en-US" sz="2200" i="1" dirty="0" err="1" smtClean="0">
                <a:solidFill>
                  <a:srgbClr val="FFFFFF"/>
                </a:solidFill>
              </a:rPr>
              <a:t>thức</a:t>
            </a:r>
            <a:r>
              <a:rPr lang="en-US" sz="2200" i="1" dirty="0" smtClean="0">
                <a:solidFill>
                  <a:srgbClr val="FFFFFF"/>
                </a:solidFill>
              </a:rPr>
              <a:t> </a:t>
            </a:r>
            <a:r>
              <a:rPr lang="en-US" sz="2200" i="1" dirty="0" err="1" smtClean="0">
                <a:solidFill>
                  <a:srgbClr val="FFFFFF"/>
                </a:solidFill>
              </a:rPr>
              <a:t>họ</a:t>
            </a:r>
            <a:r>
              <a:rPr lang="en-US" sz="2200" i="1" dirty="0" smtClean="0">
                <a:solidFill>
                  <a:srgbClr val="FFFFFF"/>
                </a:solidFill>
              </a:rPr>
              <a:t> </a:t>
            </a:r>
            <a:r>
              <a:rPr lang="en-US" sz="2200" i="1" dirty="0" err="1" smtClean="0">
                <a:solidFill>
                  <a:srgbClr val="FFFFFF"/>
                </a:solidFill>
              </a:rPr>
              <a:t>thu</a:t>
            </a:r>
            <a:r>
              <a:rPr lang="en-US" sz="2200" i="1" dirty="0" smtClean="0">
                <a:solidFill>
                  <a:srgbClr val="FFFFFF"/>
                </a:solidFill>
              </a:rPr>
              <a:t> </a:t>
            </a:r>
            <a:r>
              <a:rPr lang="en-US" sz="2200" i="1" dirty="0" err="1" smtClean="0">
                <a:solidFill>
                  <a:srgbClr val="FFFFFF"/>
                </a:solidFill>
              </a:rPr>
              <a:t>được</a:t>
            </a:r>
            <a:r>
              <a:rPr lang="en-US" sz="2200" i="1" dirty="0" smtClean="0">
                <a:solidFill>
                  <a:srgbClr val="FFFFFF"/>
                </a:solidFill>
              </a:rPr>
              <a:t>)</a:t>
            </a:r>
          </a:p>
          <a:p>
            <a:pPr marL="609600" indent="-609600" eaLnBrk="1" hangingPunct="1">
              <a:lnSpc>
                <a:spcPct val="125000"/>
              </a:lnSpc>
              <a:buFontTx/>
              <a:buNone/>
              <a:defRPr/>
            </a:pPr>
            <a:r>
              <a:rPr lang="en-US" sz="2200" i="1" dirty="0" err="1" smtClean="0">
                <a:solidFill>
                  <a:srgbClr val="FFFFFF"/>
                </a:solidFill>
              </a:rPr>
              <a:t>Trình</a:t>
            </a:r>
            <a:r>
              <a:rPr lang="en-US" sz="2200" i="1" dirty="0" smtClean="0">
                <a:solidFill>
                  <a:srgbClr val="FFFFFF"/>
                </a:solidFill>
              </a:rPr>
              <a:t> </a:t>
            </a:r>
            <a:r>
              <a:rPr lang="en-US" sz="2200" i="1" dirty="0" err="1" smtClean="0">
                <a:solidFill>
                  <a:srgbClr val="FFFFFF"/>
                </a:solidFill>
              </a:rPr>
              <a:t>bày</a:t>
            </a:r>
            <a:r>
              <a:rPr lang="en-US" sz="2200" i="1" dirty="0" smtClean="0">
                <a:solidFill>
                  <a:srgbClr val="FFFFFF"/>
                </a:solidFill>
              </a:rPr>
              <a:t> form </a:t>
            </a:r>
            <a:r>
              <a:rPr lang="en-US" sz="2200" i="1" dirty="0" err="1" smtClean="0">
                <a:solidFill>
                  <a:srgbClr val="FFFFFF"/>
                </a:solidFill>
              </a:rPr>
              <a:t>mẫu</a:t>
            </a:r>
            <a:r>
              <a:rPr lang="en-US" sz="2200" i="1" dirty="0" smtClean="0">
                <a:solidFill>
                  <a:srgbClr val="FFFFFF"/>
                </a:solidFill>
              </a:rPr>
              <a:t> </a:t>
            </a:r>
            <a:r>
              <a:rPr lang="en-US" sz="2200" i="1" dirty="0" err="1" smtClean="0">
                <a:solidFill>
                  <a:srgbClr val="FFFFFF"/>
                </a:solidFill>
              </a:rPr>
              <a:t>cho</a:t>
            </a:r>
            <a:r>
              <a:rPr lang="en-US" sz="2200" i="1" dirty="0" smtClean="0">
                <a:solidFill>
                  <a:srgbClr val="FFFFFF"/>
                </a:solidFill>
              </a:rPr>
              <a:t> </a:t>
            </a:r>
            <a:r>
              <a:rPr lang="en-US" sz="2200" i="1" dirty="0" err="1" smtClean="0">
                <a:solidFill>
                  <a:srgbClr val="FFFFFF"/>
                </a:solidFill>
              </a:rPr>
              <a:t>học</a:t>
            </a:r>
            <a:r>
              <a:rPr lang="en-US" sz="2200" i="1" dirty="0" smtClean="0">
                <a:solidFill>
                  <a:srgbClr val="FFFFFF"/>
                </a:solidFill>
              </a:rPr>
              <a:t> </a:t>
            </a:r>
            <a:r>
              <a:rPr lang="en-US" sz="2200" i="1" dirty="0" err="1" smtClean="0">
                <a:solidFill>
                  <a:srgbClr val="FFFFFF"/>
                </a:solidFill>
              </a:rPr>
              <a:t>viên</a:t>
            </a:r>
            <a:endParaRPr lang="en-US" sz="2200" i="1" dirty="0" smtClean="0">
              <a:solidFill>
                <a:srgbClr val="FFFFFF"/>
              </a:solidFill>
            </a:endParaRPr>
          </a:p>
        </p:txBody>
      </p:sp>
    </p:spTree>
  </p:cSld>
  <p:clrMapOvr>
    <a:masterClrMapping/>
  </p:clrMapOvr>
  <p:transition spd="slow">
    <p:checke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278562"/>
          </a:xfrm>
        </p:spPr>
        <p:txBody>
          <a:bodyPr/>
          <a:lstStyle/>
          <a:p>
            <a:pPr algn="l" eaLnBrk="1" hangingPunct="1">
              <a:defRPr/>
            </a:pP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PREPARATION/PLANNING</a:t>
            </a:r>
            <a:r>
              <a:rPr lang="en-US" sz="2000" b="0" dirty="0" smtClean="0"/>
              <a:t/>
            </a:r>
            <a:br>
              <a:rPr lang="en-US" sz="2000" b="0" dirty="0" smtClean="0"/>
            </a:br>
            <a:r>
              <a:rPr lang="en-US" sz="2000" b="0" dirty="0" smtClean="0"/>
              <a:t>Who am I talking to ?</a:t>
            </a:r>
            <a:br>
              <a:rPr lang="en-US" sz="2000" b="0" dirty="0" smtClean="0"/>
            </a:br>
            <a:r>
              <a:rPr lang="en-US" sz="2000" b="0" dirty="0" smtClean="0"/>
              <a:t>Materials required:</a:t>
            </a:r>
            <a:br>
              <a:rPr lang="en-US" sz="2000" b="0" dirty="0" smtClean="0"/>
            </a:br>
            <a:r>
              <a:rPr lang="en-US" sz="2000" b="0" dirty="0" smtClean="0"/>
              <a:t/>
            </a:r>
            <a:br>
              <a:rPr lang="en-US" sz="2000" b="0" dirty="0" smtClean="0"/>
            </a:br>
            <a:r>
              <a:rPr lang="en-US" sz="2000" dirty="0" smtClean="0"/>
              <a:t>INTRODUCTION</a:t>
            </a:r>
            <a:r>
              <a:rPr lang="en-US" sz="2000" b="0" dirty="0" smtClean="0"/>
              <a:t/>
            </a:r>
            <a:br>
              <a:rPr lang="en-US" sz="2000" b="0" dirty="0" smtClean="0"/>
            </a:br>
            <a:r>
              <a:rPr lang="en-US" sz="2000" b="0" dirty="0" smtClean="0"/>
              <a:t>INTEREST: What’s of interest ?</a:t>
            </a:r>
            <a:br>
              <a:rPr lang="en-US" sz="2000" b="0" dirty="0" smtClean="0"/>
            </a:br>
            <a:r>
              <a:rPr lang="en-US" sz="2000" b="0" dirty="0" smtClean="0"/>
              <a:t>NEED: Why do we need to know ?</a:t>
            </a:r>
            <a:br>
              <a:rPr lang="en-US" sz="2000" b="0" dirty="0" smtClean="0"/>
            </a:br>
            <a:r>
              <a:rPr lang="en-US" sz="2000" b="0" dirty="0" smtClean="0"/>
              <a:t>TITLE: What ‘s the title ?</a:t>
            </a:r>
            <a:br>
              <a:rPr lang="en-US" sz="2000" b="0" dirty="0" smtClean="0"/>
            </a:br>
            <a:r>
              <a:rPr lang="en-US" sz="2000" b="0" dirty="0" smtClean="0"/>
              <a:t>RANGE: How will I cover topic (stages) ?</a:t>
            </a:r>
            <a:br>
              <a:rPr lang="en-US" sz="2000" b="0" dirty="0" smtClean="0"/>
            </a:br>
            <a:r>
              <a:rPr lang="en-US" sz="2000" b="0" dirty="0" smtClean="0"/>
              <a:t>OBJECTIVES: What will the group be able to do by the end of my job task?</a:t>
            </a:r>
            <a:br>
              <a:rPr lang="en-US" sz="2000" b="0" dirty="0" smtClean="0"/>
            </a:br>
            <a:r>
              <a:rPr lang="en-US" sz="2000" b="0" dirty="0" smtClean="0"/>
              <a:t/>
            </a:r>
            <a:br>
              <a:rPr lang="en-US" sz="2000" b="0" dirty="0" smtClean="0"/>
            </a:br>
            <a:r>
              <a:rPr lang="en-US" sz="2000" dirty="0" smtClean="0"/>
              <a:t>DEVELOPMENT (MAIN PART)</a:t>
            </a:r>
            <a:r>
              <a:rPr lang="en-US" sz="2000" b="0" dirty="0" smtClean="0"/>
              <a:t/>
            </a:r>
            <a:br>
              <a:rPr lang="en-US" sz="2000" b="0" dirty="0" smtClean="0"/>
            </a:br>
            <a:r>
              <a:rPr lang="en-US" sz="2000" b="0" dirty="0" smtClean="0"/>
              <a:t>EXPLANATION IN LOGICAL STAGES</a:t>
            </a:r>
            <a:br>
              <a:rPr lang="en-US" sz="2000" b="0" dirty="0" smtClean="0"/>
            </a:br>
            <a:r>
              <a:rPr lang="en-US" sz="2000" b="0" dirty="0" smtClean="0"/>
              <a:t>VISUAL SUPPORT OF KEY POINTS</a:t>
            </a:r>
            <a:br>
              <a:rPr lang="en-US" sz="2000" b="0" dirty="0" smtClean="0"/>
            </a:br>
            <a:r>
              <a:rPr lang="en-US" sz="2000" b="0" dirty="0" smtClean="0"/>
              <a:t>QUESTIONS TO HELP LEARNERS AND GAIN INVOLVEMENT</a:t>
            </a:r>
            <a:br>
              <a:rPr lang="en-US" sz="2000" b="0" dirty="0" smtClean="0"/>
            </a:br>
            <a:r>
              <a:rPr lang="en-US" sz="2000" b="0" dirty="0" smtClean="0"/>
              <a:t/>
            </a:r>
            <a:br>
              <a:rPr lang="en-US" sz="2000" b="0" dirty="0" smtClean="0"/>
            </a:br>
            <a:r>
              <a:rPr lang="en-US" sz="2000" dirty="0" smtClean="0"/>
              <a:t>SUMMARY</a:t>
            </a:r>
            <a:r>
              <a:rPr lang="en-US" sz="2000" b="0" dirty="0" smtClean="0"/>
              <a:t/>
            </a:r>
            <a:br>
              <a:rPr lang="en-US" sz="2000" b="0" dirty="0" smtClean="0"/>
            </a:br>
            <a:r>
              <a:rPr lang="en-US" sz="2000" b="0" dirty="0" smtClean="0"/>
              <a:t>QUESTIONS TO CHECK LEARNING</a:t>
            </a:r>
            <a:br>
              <a:rPr lang="en-US" sz="2000" b="0" dirty="0" smtClean="0"/>
            </a:br>
            <a:r>
              <a:rPr lang="en-US" sz="2000" b="0" dirty="0" smtClean="0"/>
              <a:t/>
            </a:r>
            <a:br>
              <a:rPr lang="en-US" sz="2000" b="0" dirty="0" smtClean="0"/>
            </a:br>
            <a:endParaRPr lang="en-US" sz="2000" dirty="0"/>
          </a:p>
        </p:txBody>
      </p:sp>
    </p:spTree>
  </p:cSld>
  <p:clrMapOvr>
    <a:masterClrMapping/>
  </p:clrMapOvr>
  <p:transition spd="slow">
    <p:checke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1752600" y="274638"/>
            <a:ext cx="6934200" cy="715962"/>
          </a:xfrm>
        </p:spPr>
        <p:txBody>
          <a:bodyPr/>
          <a:lstStyle/>
          <a:p>
            <a:pPr eaLnBrk="1" hangingPunct="1">
              <a:defRPr/>
            </a:pPr>
            <a:r>
              <a:rPr lang="en-US" sz="3200" smtClean="0">
                <a:solidFill>
                  <a:srgbClr val="FFFF00"/>
                </a:solidFill>
              </a:rPr>
              <a:t>5. SỬ DỤNG CÂU HỎI</a:t>
            </a:r>
          </a:p>
        </p:txBody>
      </p:sp>
      <p:sp>
        <p:nvSpPr>
          <p:cNvPr id="50179" name="Rectangle 3"/>
          <p:cNvSpPr>
            <a:spLocks noGrp="1" noChangeArrowheads="1"/>
          </p:cNvSpPr>
          <p:nvPr>
            <p:ph idx="1"/>
          </p:nvPr>
        </p:nvSpPr>
        <p:spPr>
          <a:xfrm>
            <a:off x="457200" y="1371600"/>
            <a:ext cx="8229600" cy="4754563"/>
          </a:xfrm>
          <a:ln>
            <a:solidFill>
              <a:schemeClr val="accent2"/>
            </a:solidFill>
          </a:ln>
        </p:spPr>
        <p:txBody>
          <a:bodyPr/>
          <a:lstStyle/>
          <a:p>
            <a:pPr eaLnBrk="1" hangingPunct="1">
              <a:lnSpc>
                <a:spcPct val="150000"/>
              </a:lnSpc>
              <a:buFontTx/>
              <a:buNone/>
              <a:defRPr/>
            </a:pPr>
            <a:r>
              <a:rPr lang="en-US" sz="2400" dirty="0" err="1" smtClean="0">
                <a:solidFill>
                  <a:srgbClr val="FFFFFF"/>
                </a:solidFill>
              </a:rPr>
              <a:t>Phần</a:t>
            </a:r>
            <a:r>
              <a:rPr lang="en-US" sz="2400" dirty="0" smtClean="0">
                <a:solidFill>
                  <a:srgbClr val="FFFFFF"/>
                </a:solidFill>
              </a:rPr>
              <a:t> </a:t>
            </a:r>
            <a:r>
              <a:rPr lang="en-US" sz="2400" dirty="0" err="1" smtClean="0">
                <a:solidFill>
                  <a:srgbClr val="FFFFFF"/>
                </a:solidFill>
              </a:rPr>
              <a:t>này</a:t>
            </a:r>
            <a:r>
              <a:rPr lang="en-US" sz="2400" dirty="0" smtClean="0">
                <a:solidFill>
                  <a:srgbClr val="FFFFFF"/>
                </a:solidFill>
              </a:rPr>
              <a:t> </a:t>
            </a:r>
            <a:r>
              <a:rPr lang="en-US" sz="2400" dirty="0" err="1" smtClean="0">
                <a:solidFill>
                  <a:srgbClr val="FFFFFF"/>
                </a:solidFill>
              </a:rPr>
              <a:t>sẽ</a:t>
            </a:r>
            <a:r>
              <a:rPr lang="en-US" sz="2400" dirty="0" smtClean="0">
                <a:solidFill>
                  <a:srgbClr val="FFFFFF"/>
                </a:solidFill>
              </a:rPr>
              <a:t> </a:t>
            </a:r>
            <a:r>
              <a:rPr lang="en-US" sz="2400" dirty="0" err="1" smtClean="0">
                <a:solidFill>
                  <a:srgbClr val="FFFFFF"/>
                </a:solidFill>
              </a:rPr>
              <a:t>bao</a:t>
            </a:r>
            <a:r>
              <a:rPr lang="en-US" sz="2400" dirty="0" smtClean="0">
                <a:solidFill>
                  <a:srgbClr val="FFFFFF"/>
                </a:solidFill>
              </a:rPr>
              <a:t> </a:t>
            </a:r>
            <a:r>
              <a:rPr lang="en-US" sz="2400" dirty="0" err="1" smtClean="0">
                <a:solidFill>
                  <a:srgbClr val="FFFFFF"/>
                </a:solidFill>
              </a:rPr>
              <a:t>gồm</a:t>
            </a:r>
            <a:r>
              <a:rPr lang="en-US" sz="2400" dirty="0" smtClean="0">
                <a:solidFill>
                  <a:srgbClr val="FFFFFF"/>
                </a:solidFill>
              </a:rPr>
              <a:t> </a:t>
            </a:r>
            <a:r>
              <a:rPr lang="en-US" sz="2400" dirty="0" err="1" smtClean="0">
                <a:solidFill>
                  <a:srgbClr val="FFFFFF"/>
                </a:solidFill>
              </a:rPr>
              <a:t>các</a:t>
            </a:r>
            <a:r>
              <a:rPr lang="en-US" sz="2400" dirty="0" smtClean="0">
                <a:solidFill>
                  <a:srgbClr val="FFFFFF"/>
                </a:solidFill>
              </a:rPr>
              <a:t> </a:t>
            </a:r>
            <a:r>
              <a:rPr lang="en-US" sz="2400" dirty="0" err="1" smtClean="0">
                <a:solidFill>
                  <a:srgbClr val="FFFFFF"/>
                </a:solidFill>
              </a:rPr>
              <a:t>nội</a:t>
            </a:r>
            <a:r>
              <a:rPr lang="en-US" sz="2400" dirty="0" smtClean="0">
                <a:solidFill>
                  <a:srgbClr val="FFFFFF"/>
                </a:solidFill>
              </a:rPr>
              <a:t> dung </a:t>
            </a:r>
            <a:r>
              <a:rPr lang="en-US" sz="2400" dirty="0" err="1" smtClean="0">
                <a:solidFill>
                  <a:srgbClr val="FFFFFF"/>
                </a:solidFill>
              </a:rPr>
              <a:t>sau</a:t>
            </a:r>
            <a:r>
              <a:rPr lang="en-US" sz="2400" dirty="0" smtClean="0">
                <a:solidFill>
                  <a:srgbClr val="FFFFFF"/>
                </a:solidFill>
              </a:rPr>
              <a:t>:</a:t>
            </a:r>
          </a:p>
          <a:p>
            <a:pPr eaLnBrk="1" hangingPunct="1">
              <a:lnSpc>
                <a:spcPct val="150000"/>
              </a:lnSpc>
              <a:defRPr/>
            </a:pPr>
            <a:r>
              <a:rPr lang="en-US" sz="2400" dirty="0" err="1" smtClean="0">
                <a:solidFill>
                  <a:srgbClr val="FFFFFF"/>
                </a:solidFill>
              </a:rPr>
              <a:t>Lý</a:t>
            </a:r>
            <a:r>
              <a:rPr lang="en-US" sz="2400" dirty="0" smtClean="0">
                <a:solidFill>
                  <a:srgbClr val="FFFFFF"/>
                </a:solidFill>
              </a:rPr>
              <a:t> do </a:t>
            </a:r>
            <a:r>
              <a:rPr lang="en-US" sz="2400" dirty="0" err="1" smtClean="0">
                <a:solidFill>
                  <a:srgbClr val="FFFFFF"/>
                </a:solidFill>
              </a:rPr>
              <a:t>cho</a:t>
            </a:r>
            <a:r>
              <a:rPr lang="en-US" sz="2400" dirty="0" smtClean="0">
                <a:solidFill>
                  <a:srgbClr val="FFFFFF"/>
                </a:solidFill>
              </a:rPr>
              <a:t> </a:t>
            </a:r>
            <a:r>
              <a:rPr lang="en-US" sz="2400" dirty="0" err="1" smtClean="0">
                <a:solidFill>
                  <a:srgbClr val="FFFFFF"/>
                </a:solidFill>
              </a:rPr>
              <a:t>việc</a:t>
            </a:r>
            <a:r>
              <a:rPr lang="en-US" sz="2400" dirty="0" smtClean="0">
                <a:solidFill>
                  <a:srgbClr val="FFFFFF"/>
                </a:solidFill>
              </a:rPr>
              <a:t> </a:t>
            </a:r>
            <a:r>
              <a:rPr lang="en-US" sz="2400" dirty="0" err="1" smtClean="0">
                <a:solidFill>
                  <a:srgbClr val="FFFFFF"/>
                </a:solidFill>
              </a:rPr>
              <a:t>đưa</a:t>
            </a:r>
            <a:r>
              <a:rPr lang="en-US" sz="2400" dirty="0" smtClean="0">
                <a:solidFill>
                  <a:srgbClr val="FFFFFF"/>
                </a:solidFill>
              </a:rPr>
              <a:t> </a:t>
            </a:r>
            <a:r>
              <a:rPr lang="en-US" sz="2400" dirty="0" err="1" smtClean="0">
                <a:solidFill>
                  <a:srgbClr val="FFFFFF"/>
                </a:solidFill>
              </a:rPr>
              <a:t>ra</a:t>
            </a:r>
            <a:r>
              <a:rPr lang="en-US" sz="2400" dirty="0" smtClean="0">
                <a:solidFill>
                  <a:srgbClr val="FFFFFF"/>
                </a:solidFill>
              </a:rPr>
              <a:t> </a:t>
            </a:r>
            <a:r>
              <a:rPr lang="en-US" sz="2400" dirty="0" err="1" smtClean="0">
                <a:solidFill>
                  <a:srgbClr val="FFFFFF"/>
                </a:solidFill>
              </a:rPr>
              <a:t>câu</a:t>
            </a:r>
            <a:r>
              <a:rPr lang="en-US" sz="2400" dirty="0" smtClean="0">
                <a:solidFill>
                  <a:srgbClr val="FFFFFF"/>
                </a:solidFill>
              </a:rPr>
              <a:t> </a:t>
            </a:r>
            <a:r>
              <a:rPr lang="en-US" sz="2400" dirty="0" err="1" smtClean="0">
                <a:solidFill>
                  <a:srgbClr val="FFFFFF"/>
                </a:solidFill>
              </a:rPr>
              <a:t>hỏi</a:t>
            </a:r>
            <a:endParaRPr lang="en-US" sz="2400" dirty="0" smtClean="0">
              <a:solidFill>
                <a:srgbClr val="FFFFFF"/>
              </a:solidFill>
            </a:endParaRPr>
          </a:p>
          <a:p>
            <a:pPr eaLnBrk="1" hangingPunct="1">
              <a:lnSpc>
                <a:spcPct val="150000"/>
              </a:lnSpc>
              <a:defRPr/>
            </a:pPr>
            <a:r>
              <a:rPr lang="en-US" sz="2400" dirty="0" err="1" smtClean="0">
                <a:solidFill>
                  <a:srgbClr val="FFFFFF"/>
                </a:solidFill>
              </a:rPr>
              <a:t>Câu</a:t>
            </a:r>
            <a:r>
              <a:rPr lang="en-US" sz="2400" dirty="0" smtClean="0">
                <a:solidFill>
                  <a:srgbClr val="FFFFFF"/>
                </a:solidFill>
              </a:rPr>
              <a:t> </a:t>
            </a:r>
            <a:r>
              <a:rPr lang="en-US" sz="2400" dirty="0" err="1" smtClean="0">
                <a:solidFill>
                  <a:srgbClr val="FFFFFF"/>
                </a:solidFill>
              </a:rPr>
              <a:t>hỏi</a:t>
            </a:r>
            <a:r>
              <a:rPr lang="en-US" sz="2400" dirty="0" smtClean="0">
                <a:solidFill>
                  <a:srgbClr val="FFFFFF"/>
                </a:solidFill>
              </a:rPr>
              <a:t> </a:t>
            </a:r>
            <a:r>
              <a:rPr lang="en-US" sz="2400" dirty="0" err="1" smtClean="0">
                <a:solidFill>
                  <a:srgbClr val="FFFFFF"/>
                </a:solidFill>
              </a:rPr>
              <a:t>được</a:t>
            </a:r>
            <a:r>
              <a:rPr lang="en-US" sz="2400" dirty="0" smtClean="0">
                <a:solidFill>
                  <a:srgbClr val="FFFFFF"/>
                </a:solidFill>
              </a:rPr>
              <a:t> </a:t>
            </a:r>
            <a:r>
              <a:rPr lang="en-US" sz="2400" dirty="0" err="1" smtClean="0">
                <a:solidFill>
                  <a:srgbClr val="FFFFFF"/>
                </a:solidFill>
              </a:rPr>
              <a:t>sử</a:t>
            </a:r>
            <a:r>
              <a:rPr lang="en-US" sz="2400" dirty="0" smtClean="0">
                <a:solidFill>
                  <a:srgbClr val="FFFFFF"/>
                </a:solidFill>
              </a:rPr>
              <a:t> </a:t>
            </a:r>
            <a:r>
              <a:rPr lang="en-US" sz="2400" dirty="0" err="1" smtClean="0">
                <a:solidFill>
                  <a:srgbClr val="FFFFFF"/>
                </a:solidFill>
              </a:rPr>
              <a:t>dụng</a:t>
            </a:r>
            <a:r>
              <a:rPr lang="en-US" sz="2400" dirty="0" smtClean="0">
                <a:solidFill>
                  <a:srgbClr val="FFFFFF"/>
                </a:solidFill>
              </a:rPr>
              <a:t> </a:t>
            </a:r>
            <a:r>
              <a:rPr lang="en-US" sz="2400" dirty="0" err="1" smtClean="0">
                <a:solidFill>
                  <a:srgbClr val="FFFFFF"/>
                </a:solidFill>
              </a:rPr>
              <a:t>nhằm</a:t>
            </a:r>
            <a:r>
              <a:rPr lang="en-US" sz="2400" dirty="0" smtClean="0">
                <a:solidFill>
                  <a:srgbClr val="FFFFFF"/>
                </a:solidFill>
              </a:rPr>
              <a:t> </a:t>
            </a:r>
            <a:r>
              <a:rPr lang="en-US" sz="2400" dirty="0" err="1" smtClean="0">
                <a:solidFill>
                  <a:srgbClr val="FFFFFF"/>
                </a:solidFill>
              </a:rPr>
              <a:t>mục</a:t>
            </a:r>
            <a:r>
              <a:rPr lang="en-US" sz="2400" dirty="0" smtClean="0">
                <a:solidFill>
                  <a:srgbClr val="FFFFFF"/>
                </a:solidFill>
              </a:rPr>
              <a:t> </a:t>
            </a:r>
            <a:r>
              <a:rPr lang="en-US" sz="2400" dirty="0" err="1" smtClean="0">
                <a:solidFill>
                  <a:srgbClr val="FFFFFF"/>
                </a:solidFill>
              </a:rPr>
              <a:t>đích</a:t>
            </a:r>
            <a:r>
              <a:rPr lang="en-US" sz="2400" dirty="0" smtClean="0">
                <a:solidFill>
                  <a:srgbClr val="FFFFFF"/>
                </a:solidFill>
              </a:rPr>
              <a:t> </a:t>
            </a:r>
            <a:r>
              <a:rPr lang="en-US" sz="2400" dirty="0" err="1" smtClean="0">
                <a:solidFill>
                  <a:srgbClr val="FFFFFF"/>
                </a:solidFill>
              </a:rPr>
              <a:t>gì</a:t>
            </a:r>
            <a:r>
              <a:rPr lang="en-US" sz="2400" dirty="0" smtClean="0">
                <a:solidFill>
                  <a:srgbClr val="FFFFFF"/>
                </a:solidFill>
              </a:rPr>
              <a:t>?</a:t>
            </a:r>
          </a:p>
          <a:p>
            <a:pPr eaLnBrk="1" hangingPunct="1">
              <a:lnSpc>
                <a:spcPct val="150000"/>
              </a:lnSpc>
              <a:defRPr/>
            </a:pPr>
            <a:r>
              <a:rPr lang="en-US" sz="2400" dirty="0" err="1" smtClean="0">
                <a:solidFill>
                  <a:srgbClr val="FFFFFF"/>
                </a:solidFill>
              </a:rPr>
              <a:t>Đưa</a:t>
            </a:r>
            <a:r>
              <a:rPr lang="en-US" sz="2400" dirty="0" smtClean="0">
                <a:solidFill>
                  <a:srgbClr val="FFFFFF"/>
                </a:solidFill>
              </a:rPr>
              <a:t> </a:t>
            </a:r>
            <a:r>
              <a:rPr lang="en-US" sz="2400" dirty="0" err="1" smtClean="0">
                <a:solidFill>
                  <a:srgbClr val="FFFFFF"/>
                </a:solidFill>
              </a:rPr>
              <a:t>ra</a:t>
            </a:r>
            <a:r>
              <a:rPr lang="en-US" sz="2400" dirty="0" smtClean="0">
                <a:solidFill>
                  <a:srgbClr val="FFFFFF"/>
                </a:solidFill>
              </a:rPr>
              <a:t> </a:t>
            </a:r>
            <a:r>
              <a:rPr lang="en-US" sz="2400" dirty="0" err="1" smtClean="0">
                <a:solidFill>
                  <a:srgbClr val="FFFFFF"/>
                </a:solidFill>
              </a:rPr>
              <a:t>câu</a:t>
            </a:r>
            <a:r>
              <a:rPr lang="en-US" sz="2400" dirty="0" smtClean="0">
                <a:solidFill>
                  <a:srgbClr val="FFFFFF"/>
                </a:solidFill>
              </a:rPr>
              <a:t> </a:t>
            </a:r>
            <a:r>
              <a:rPr lang="en-US" sz="2400" dirty="0" err="1" smtClean="0">
                <a:solidFill>
                  <a:srgbClr val="FFFFFF"/>
                </a:solidFill>
              </a:rPr>
              <a:t>hỏi</a:t>
            </a:r>
            <a:r>
              <a:rPr lang="en-US" sz="2400" dirty="0" smtClean="0">
                <a:solidFill>
                  <a:srgbClr val="FFFFFF"/>
                </a:solidFill>
              </a:rPr>
              <a:t> </a:t>
            </a:r>
            <a:r>
              <a:rPr lang="en-US" sz="2400" dirty="0" err="1" smtClean="0">
                <a:solidFill>
                  <a:srgbClr val="FFFFFF"/>
                </a:solidFill>
              </a:rPr>
              <a:t>như</a:t>
            </a:r>
            <a:r>
              <a:rPr lang="en-US" sz="2400" dirty="0" smtClean="0">
                <a:solidFill>
                  <a:srgbClr val="FFFFFF"/>
                </a:solidFill>
              </a:rPr>
              <a:t> </a:t>
            </a:r>
            <a:r>
              <a:rPr lang="en-US" sz="2400" dirty="0" err="1" smtClean="0">
                <a:solidFill>
                  <a:srgbClr val="FFFFFF"/>
                </a:solidFill>
              </a:rPr>
              <a:t>thế</a:t>
            </a:r>
            <a:r>
              <a:rPr lang="en-US" sz="2400" dirty="0" smtClean="0">
                <a:solidFill>
                  <a:srgbClr val="FFFFFF"/>
                </a:solidFill>
              </a:rPr>
              <a:t> </a:t>
            </a:r>
            <a:r>
              <a:rPr lang="en-US" sz="2400" dirty="0" err="1" smtClean="0">
                <a:solidFill>
                  <a:srgbClr val="FFFFFF"/>
                </a:solidFill>
              </a:rPr>
              <a:t>nào</a:t>
            </a:r>
            <a:endParaRPr lang="en-US" sz="2400" dirty="0" smtClean="0">
              <a:solidFill>
                <a:srgbClr val="FFFFFF"/>
              </a:solidFill>
            </a:endParaRPr>
          </a:p>
          <a:p>
            <a:pPr eaLnBrk="1" hangingPunct="1">
              <a:lnSpc>
                <a:spcPct val="150000"/>
              </a:lnSpc>
              <a:defRPr/>
            </a:pPr>
            <a:r>
              <a:rPr lang="en-US" sz="2400" dirty="0" err="1" smtClean="0">
                <a:solidFill>
                  <a:srgbClr val="FFFFFF"/>
                </a:solidFill>
              </a:rPr>
              <a:t>Các</a:t>
            </a:r>
            <a:r>
              <a:rPr lang="en-US" sz="2400" dirty="0" smtClean="0">
                <a:solidFill>
                  <a:srgbClr val="FFFFFF"/>
                </a:solidFill>
              </a:rPr>
              <a:t> </a:t>
            </a:r>
            <a:r>
              <a:rPr lang="en-US" sz="2400" dirty="0" err="1" smtClean="0">
                <a:solidFill>
                  <a:srgbClr val="FFFFFF"/>
                </a:solidFill>
              </a:rPr>
              <a:t>câu</a:t>
            </a:r>
            <a:r>
              <a:rPr lang="en-US" sz="2400" dirty="0" smtClean="0">
                <a:solidFill>
                  <a:srgbClr val="FFFFFF"/>
                </a:solidFill>
              </a:rPr>
              <a:t> </a:t>
            </a:r>
            <a:r>
              <a:rPr lang="en-US" sz="2400" dirty="0" err="1" smtClean="0">
                <a:solidFill>
                  <a:srgbClr val="FFFFFF"/>
                </a:solidFill>
              </a:rPr>
              <a:t>hỏi</a:t>
            </a:r>
            <a:r>
              <a:rPr lang="en-US" sz="2400" dirty="0" smtClean="0">
                <a:solidFill>
                  <a:srgbClr val="FFFFFF"/>
                </a:solidFill>
              </a:rPr>
              <a:t> </a:t>
            </a:r>
            <a:r>
              <a:rPr lang="en-US" sz="2400" dirty="0" err="1" smtClean="0">
                <a:solidFill>
                  <a:srgbClr val="FFFFFF"/>
                </a:solidFill>
              </a:rPr>
              <a:t>nên</a:t>
            </a:r>
            <a:r>
              <a:rPr lang="en-US" sz="2400" dirty="0" smtClean="0">
                <a:solidFill>
                  <a:srgbClr val="FFFFFF"/>
                </a:solidFill>
              </a:rPr>
              <a:t> </a:t>
            </a:r>
            <a:r>
              <a:rPr lang="en-US" sz="2400" dirty="0" err="1" smtClean="0">
                <a:solidFill>
                  <a:srgbClr val="FFFFFF"/>
                </a:solidFill>
              </a:rPr>
              <a:t>tránh</a:t>
            </a:r>
            <a:endParaRPr lang="en-US" sz="2400" dirty="0" smtClean="0">
              <a:solidFill>
                <a:srgbClr val="FFFFFF"/>
              </a:solidFill>
            </a:endParaRPr>
          </a:p>
          <a:p>
            <a:pPr eaLnBrk="1" hangingPunct="1">
              <a:lnSpc>
                <a:spcPct val="150000"/>
              </a:lnSpc>
              <a:defRPr/>
            </a:pPr>
            <a:r>
              <a:rPr lang="en-US" sz="2400" dirty="0" err="1" smtClean="0">
                <a:solidFill>
                  <a:srgbClr val="FFFFFF"/>
                </a:solidFill>
              </a:rPr>
              <a:t>Đặt</a:t>
            </a:r>
            <a:r>
              <a:rPr lang="en-US" sz="2400" dirty="0" smtClean="0">
                <a:solidFill>
                  <a:srgbClr val="FFFFFF"/>
                </a:solidFill>
              </a:rPr>
              <a:t> </a:t>
            </a:r>
            <a:r>
              <a:rPr lang="en-US" sz="2400" dirty="0" err="1" smtClean="0">
                <a:solidFill>
                  <a:srgbClr val="FFFFFF"/>
                </a:solidFill>
              </a:rPr>
              <a:t>câu</a:t>
            </a:r>
            <a:r>
              <a:rPr lang="en-US" sz="2400" dirty="0" smtClean="0">
                <a:solidFill>
                  <a:srgbClr val="FFFFFF"/>
                </a:solidFill>
              </a:rPr>
              <a:t> </a:t>
            </a:r>
            <a:r>
              <a:rPr lang="en-US" sz="2400" dirty="0" err="1" smtClean="0">
                <a:solidFill>
                  <a:srgbClr val="FFFFFF"/>
                </a:solidFill>
              </a:rPr>
              <a:t>hỏi</a:t>
            </a:r>
            <a:endParaRPr lang="en-US" sz="2400" dirty="0" smtClean="0">
              <a:solidFill>
                <a:srgbClr val="FFFFFF"/>
              </a:solidFill>
            </a:endParaRPr>
          </a:p>
          <a:p>
            <a:pPr eaLnBrk="1" hangingPunct="1">
              <a:lnSpc>
                <a:spcPct val="150000"/>
              </a:lnSpc>
              <a:defRPr/>
            </a:pPr>
            <a:r>
              <a:rPr lang="en-US" sz="2400" dirty="0" err="1" smtClean="0">
                <a:solidFill>
                  <a:srgbClr val="FFFFFF"/>
                </a:solidFill>
              </a:rPr>
              <a:t>Tiếp</a:t>
            </a:r>
            <a:r>
              <a:rPr lang="en-US" sz="2400" dirty="0" smtClean="0">
                <a:solidFill>
                  <a:srgbClr val="FFFFFF"/>
                </a:solidFill>
              </a:rPr>
              <a:t> </a:t>
            </a:r>
            <a:r>
              <a:rPr lang="en-US" sz="2400" dirty="0" err="1" smtClean="0">
                <a:solidFill>
                  <a:srgbClr val="FFFFFF"/>
                </a:solidFill>
              </a:rPr>
              <a:t>nhận</a:t>
            </a:r>
            <a:r>
              <a:rPr lang="en-US" sz="2400" dirty="0" smtClean="0">
                <a:solidFill>
                  <a:srgbClr val="FFFFFF"/>
                </a:solidFill>
              </a:rPr>
              <a:t> </a:t>
            </a:r>
            <a:r>
              <a:rPr lang="en-US" sz="2400" dirty="0" err="1" smtClean="0">
                <a:solidFill>
                  <a:srgbClr val="FFFFFF"/>
                </a:solidFill>
              </a:rPr>
              <a:t>câu</a:t>
            </a:r>
            <a:r>
              <a:rPr lang="en-US" sz="2400" dirty="0" smtClean="0">
                <a:solidFill>
                  <a:srgbClr val="FFFFFF"/>
                </a:solidFill>
              </a:rPr>
              <a:t> </a:t>
            </a:r>
            <a:r>
              <a:rPr lang="en-US" sz="2400" dirty="0" err="1" smtClean="0">
                <a:solidFill>
                  <a:srgbClr val="FFFFFF"/>
                </a:solidFill>
              </a:rPr>
              <a:t>câu</a:t>
            </a:r>
            <a:r>
              <a:rPr lang="en-US" sz="2400" dirty="0" smtClean="0">
                <a:solidFill>
                  <a:srgbClr val="FFFFFF"/>
                </a:solidFill>
              </a:rPr>
              <a:t> </a:t>
            </a:r>
            <a:r>
              <a:rPr lang="en-US" sz="2400" dirty="0" err="1" smtClean="0">
                <a:solidFill>
                  <a:srgbClr val="FFFFFF"/>
                </a:solidFill>
              </a:rPr>
              <a:t>hỏi</a:t>
            </a:r>
            <a:r>
              <a:rPr lang="en-US" sz="2400" dirty="0" smtClean="0">
                <a:solidFill>
                  <a:srgbClr val="FFFFFF"/>
                </a:solidFill>
              </a:rPr>
              <a:t> </a:t>
            </a:r>
            <a:r>
              <a:rPr lang="en-US" sz="2400" dirty="0" err="1" smtClean="0">
                <a:solidFill>
                  <a:srgbClr val="FFFFFF"/>
                </a:solidFill>
              </a:rPr>
              <a:t>và</a:t>
            </a:r>
            <a:r>
              <a:rPr lang="en-US" sz="2400" dirty="0" smtClean="0">
                <a:solidFill>
                  <a:srgbClr val="FFFFFF"/>
                </a:solidFill>
              </a:rPr>
              <a:t> </a:t>
            </a:r>
            <a:r>
              <a:rPr lang="en-US" sz="2400" dirty="0" err="1" smtClean="0">
                <a:solidFill>
                  <a:srgbClr val="FFFFFF"/>
                </a:solidFill>
              </a:rPr>
              <a:t>trả</a:t>
            </a:r>
            <a:r>
              <a:rPr lang="en-US" sz="2400" dirty="0" smtClean="0">
                <a:solidFill>
                  <a:srgbClr val="FFFFFF"/>
                </a:solidFill>
              </a:rPr>
              <a:t> </a:t>
            </a:r>
            <a:r>
              <a:rPr lang="en-US" sz="2400" dirty="0" err="1" smtClean="0">
                <a:solidFill>
                  <a:srgbClr val="FFFFFF"/>
                </a:solidFill>
              </a:rPr>
              <a:t>lời</a:t>
            </a:r>
            <a:r>
              <a:rPr lang="en-US" sz="2400" dirty="0" smtClean="0">
                <a:solidFill>
                  <a:srgbClr val="FFFFFF"/>
                </a:solidFill>
              </a:rPr>
              <a:t> </a:t>
            </a:r>
            <a:r>
              <a:rPr lang="en-US" sz="2400" dirty="0" err="1" smtClean="0">
                <a:solidFill>
                  <a:srgbClr val="FFFFFF"/>
                </a:solidFill>
              </a:rPr>
              <a:t>của</a:t>
            </a:r>
            <a:r>
              <a:rPr lang="en-US" sz="2400" dirty="0" smtClean="0">
                <a:solidFill>
                  <a:srgbClr val="FFFFFF"/>
                </a:solidFill>
              </a:rPr>
              <a:t> </a:t>
            </a:r>
            <a:r>
              <a:rPr lang="en-US" sz="2400" dirty="0" err="1" smtClean="0">
                <a:solidFill>
                  <a:srgbClr val="FFFFFF"/>
                </a:solidFill>
              </a:rPr>
              <a:t>học</a:t>
            </a:r>
            <a:r>
              <a:rPr lang="en-US" sz="2400" dirty="0" smtClean="0">
                <a:solidFill>
                  <a:srgbClr val="FFFFFF"/>
                </a:solidFill>
              </a:rPr>
              <a:t> </a:t>
            </a:r>
            <a:r>
              <a:rPr lang="en-US" sz="2400" dirty="0" err="1" smtClean="0">
                <a:solidFill>
                  <a:srgbClr val="FFFFFF"/>
                </a:solidFill>
              </a:rPr>
              <a:t>viên</a:t>
            </a:r>
            <a:r>
              <a:rPr lang="en-US" sz="2400" dirty="0" smtClean="0">
                <a:solidFill>
                  <a:srgbClr val="FFFFFF"/>
                </a:solidFill>
              </a:rPr>
              <a:t> </a:t>
            </a:r>
            <a:r>
              <a:rPr lang="en-US" sz="2400" dirty="0" err="1" smtClean="0">
                <a:solidFill>
                  <a:srgbClr val="FFFFFF"/>
                </a:solidFill>
              </a:rPr>
              <a:t>như</a:t>
            </a:r>
            <a:r>
              <a:rPr lang="en-US" sz="2400" dirty="0" smtClean="0">
                <a:solidFill>
                  <a:srgbClr val="FFFFFF"/>
                </a:solidFill>
              </a:rPr>
              <a:t> </a:t>
            </a:r>
            <a:r>
              <a:rPr lang="en-US" sz="2400" dirty="0" err="1" smtClean="0">
                <a:solidFill>
                  <a:srgbClr val="FFFFFF"/>
                </a:solidFill>
              </a:rPr>
              <a:t>thế</a:t>
            </a:r>
            <a:r>
              <a:rPr lang="en-US" sz="2400" dirty="0" smtClean="0">
                <a:solidFill>
                  <a:srgbClr val="FFFFFF"/>
                </a:solidFill>
              </a:rPr>
              <a:t> </a:t>
            </a:r>
            <a:r>
              <a:rPr lang="en-US" sz="2400" dirty="0" err="1" smtClean="0">
                <a:solidFill>
                  <a:srgbClr val="FFFFFF"/>
                </a:solidFill>
              </a:rPr>
              <a:t>nào</a:t>
            </a:r>
            <a:endParaRPr lang="en-US" sz="2400" dirty="0" smtClean="0">
              <a:solidFill>
                <a:srgbClr val="FFFFFF"/>
              </a:solidFill>
            </a:endParaRPr>
          </a:p>
          <a:p>
            <a:pPr eaLnBrk="1" hangingPunct="1">
              <a:lnSpc>
                <a:spcPct val="150000"/>
              </a:lnSpc>
              <a:defRPr/>
            </a:pPr>
            <a:endParaRPr lang="en-US" sz="2400" dirty="0" smtClean="0">
              <a:solidFill>
                <a:srgbClr val="FFFFFF"/>
              </a:solidFill>
            </a:endParaRPr>
          </a:p>
        </p:txBody>
      </p:sp>
    </p:spTree>
  </p:cSld>
  <p:clrMapOvr>
    <a:masterClrMapping/>
  </p:clrMapOvr>
  <p:transition spd="slow">
    <p:checke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a:xfrm>
            <a:off x="1905000" y="274638"/>
            <a:ext cx="6781800" cy="487362"/>
          </a:xfrm>
        </p:spPr>
        <p:txBody>
          <a:bodyPr/>
          <a:lstStyle/>
          <a:p>
            <a:pPr eaLnBrk="1" hangingPunct="1">
              <a:defRPr/>
            </a:pPr>
            <a:r>
              <a:rPr lang="en-US" sz="2800" smtClean="0">
                <a:solidFill>
                  <a:srgbClr val="FFFF00"/>
                </a:solidFill>
              </a:rPr>
              <a:t>a. Lý do cho việc đưa ra câu hỏi</a:t>
            </a:r>
          </a:p>
        </p:txBody>
      </p:sp>
      <p:sp>
        <p:nvSpPr>
          <p:cNvPr id="51203" name="Rectangle 3"/>
          <p:cNvSpPr>
            <a:spLocks noGrp="1" noChangeArrowheads="1"/>
          </p:cNvSpPr>
          <p:nvPr>
            <p:ph idx="1"/>
          </p:nvPr>
        </p:nvSpPr>
        <p:spPr>
          <a:xfrm>
            <a:off x="457200" y="1066800"/>
            <a:ext cx="8458200" cy="5334000"/>
          </a:xfrm>
          <a:ln>
            <a:solidFill>
              <a:schemeClr val="accent2"/>
            </a:solidFill>
          </a:ln>
        </p:spPr>
        <p:txBody>
          <a:bodyPr/>
          <a:lstStyle/>
          <a:p>
            <a:pPr algn="dist" eaLnBrk="1" hangingPunct="1">
              <a:lnSpc>
                <a:spcPct val="114000"/>
              </a:lnSpc>
              <a:buFontTx/>
              <a:buNone/>
              <a:defRPr/>
            </a:pPr>
            <a:r>
              <a:rPr lang="en-US" sz="2200" dirty="0" err="1" smtClean="0">
                <a:solidFill>
                  <a:srgbClr val="FFFFFF"/>
                </a:solidFill>
              </a:rPr>
              <a:t>Kỹ</a:t>
            </a:r>
            <a:r>
              <a:rPr lang="en-US" sz="2200" dirty="0" smtClean="0">
                <a:solidFill>
                  <a:srgbClr val="FFFFFF"/>
                </a:solidFill>
              </a:rPr>
              <a:t> </a:t>
            </a:r>
            <a:r>
              <a:rPr lang="en-US" sz="2200" dirty="0" err="1" smtClean="0">
                <a:solidFill>
                  <a:srgbClr val="FFFFFF"/>
                </a:solidFill>
              </a:rPr>
              <a:t>thuật</a:t>
            </a:r>
            <a:r>
              <a:rPr lang="en-US" sz="2200" dirty="0" smtClean="0">
                <a:solidFill>
                  <a:srgbClr val="FFFFFF"/>
                </a:solidFill>
              </a:rPr>
              <a:t> </a:t>
            </a:r>
            <a:r>
              <a:rPr lang="en-US" sz="2200" dirty="0" err="1" smtClean="0">
                <a:solidFill>
                  <a:srgbClr val="FFFFFF"/>
                </a:solidFill>
              </a:rPr>
              <a:t>hỏi</a:t>
            </a:r>
            <a:r>
              <a:rPr lang="en-US" sz="2200" dirty="0" smtClean="0">
                <a:solidFill>
                  <a:srgbClr val="FFFFFF"/>
                </a:solidFill>
              </a:rPr>
              <a:t> </a:t>
            </a:r>
            <a:r>
              <a:rPr lang="en-US" sz="2200" dirty="0" err="1" smtClean="0">
                <a:solidFill>
                  <a:srgbClr val="FFFFFF"/>
                </a:solidFill>
              </a:rPr>
              <a:t>là</a:t>
            </a:r>
            <a:r>
              <a:rPr lang="en-US" sz="2200" dirty="0" smtClean="0">
                <a:solidFill>
                  <a:srgbClr val="FFFFFF"/>
                </a:solidFill>
              </a:rPr>
              <a:t> </a:t>
            </a:r>
            <a:r>
              <a:rPr lang="en-US" sz="2200" dirty="0" err="1" smtClean="0">
                <a:solidFill>
                  <a:srgbClr val="FFFFFF"/>
                </a:solidFill>
              </a:rPr>
              <a:t>một</a:t>
            </a:r>
            <a:r>
              <a:rPr lang="en-US" sz="2200" dirty="0" smtClean="0">
                <a:solidFill>
                  <a:srgbClr val="FFFFFF"/>
                </a:solidFill>
              </a:rPr>
              <a:t> </a:t>
            </a:r>
            <a:r>
              <a:rPr lang="en-US" sz="2200" dirty="0" err="1" smtClean="0">
                <a:solidFill>
                  <a:srgbClr val="FFFFFF"/>
                </a:solidFill>
              </a:rPr>
              <a:t>công</a:t>
            </a:r>
            <a:r>
              <a:rPr lang="en-US" sz="2200" dirty="0" smtClean="0">
                <a:solidFill>
                  <a:srgbClr val="FFFFFF"/>
                </a:solidFill>
              </a:rPr>
              <a:t> </a:t>
            </a:r>
            <a:r>
              <a:rPr lang="en-US" sz="2200" dirty="0" err="1" smtClean="0">
                <a:solidFill>
                  <a:srgbClr val="FFFFFF"/>
                </a:solidFill>
              </a:rPr>
              <a:t>cụ</a:t>
            </a:r>
            <a:r>
              <a:rPr lang="en-US" sz="2200" dirty="0" smtClean="0">
                <a:solidFill>
                  <a:srgbClr val="FFFFFF"/>
                </a:solidFill>
              </a:rPr>
              <a:t> </a:t>
            </a:r>
            <a:r>
              <a:rPr lang="en-US" sz="2200" dirty="0" err="1" smtClean="0">
                <a:solidFill>
                  <a:srgbClr val="FFFFFF"/>
                </a:solidFill>
              </a:rPr>
              <a:t>hữu</a:t>
            </a:r>
            <a:r>
              <a:rPr lang="en-US" sz="2200" dirty="0" smtClean="0">
                <a:solidFill>
                  <a:srgbClr val="FFFFFF"/>
                </a:solidFill>
              </a:rPr>
              <a:t> </a:t>
            </a:r>
            <a:r>
              <a:rPr lang="en-US" sz="2200" dirty="0" err="1" smtClean="0">
                <a:solidFill>
                  <a:srgbClr val="FFFFFF"/>
                </a:solidFill>
              </a:rPr>
              <a:t>ích</a:t>
            </a:r>
            <a:r>
              <a:rPr lang="en-US" sz="2200" dirty="0" smtClean="0">
                <a:solidFill>
                  <a:srgbClr val="FFFFFF"/>
                </a:solidFill>
              </a:rPr>
              <a:t> </a:t>
            </a:r>
            <a:r>
              <a:rPr lang="en-US" sz="2200" dirty="0" err="1" smtClean="0">
                <a:solidFill>
                  <a:srgbClr val="FFFFFF"/>
                </a:solidFill>
              </a:rPr>
              <a:t>trong</a:t>
            </a:r>
            <a:r>
              <a:rPr lang="en-US" sz="2200" dirty="0" smtClean="0">
                <a:solidFill>
                  <a:srgbClr val="FFFFFF"/>
                </a:solidFill>
              </a:rPr>
              <a:t> </a:t>
            </a:r>
            <a:r>
              <a:rPr lang="en-US" sz="2200" dirty="0" err="1" smtClean="0">
                <a:solidFill>
                  <a:srgbClr val="FFFFFF"/>
                </a:solidFill>
              </a:rPr>
              <a:t>bất</a:t>
            </a:r>
            <a:r>
              <a:rPr lang="en-US" sz="2200" dirty="0" smtClean="0">
                <a:solidFill>
                  <a:srgbClr val="FFFFFF"/>
                </a:solidFill>
              </a:rPr>
              <a:t> </a:t>
            </a:r>
            <a:r>
              <a:rPr lang="en-US" sz="2200" dirty="0" err="1" smtClean="0">
                <a:solidFill>
                  <a:srgbClr val="FFFFFF"/>
                </a:solidFill>
              </a:rPr>
              <a:t>kỳ</a:t>
            </a:r>
            <a:r>
              <a:rPr lang="en-US" sz="2200" dirty="0" smtClean="0">
                <a:solidFill>
                  <a:srgbClr val="FFFFFF"/>
                </a:solidFill>
              </a:rPr>
              <a:t> </a:t>
            </a:r>
            <a:r>
              <a:rPr lang="en-US" sz="2200" dirty="0" err="1" smtClean="0">
                <a:solidFill>
                  <a:srgbClr val="FFFFFF"/>
                </a:solidFill>
              </a:rPr>
              <a:t>khóa</a:t>
            </a:r>
            <a:r>
              <a:rPr lang="en-US" sz="2200" dirty="0" smtClean="0">
                <a:solidFill>
                  <a:srgbClr val="FFFFFF"/>
                </a:solidFill>
              </a:rPr>
              <a:t> </a:t>
            </a:r>
            <a:r>
              <a:rPr lang="en-US" sz="2200" dirty="0" err="1" smtClean="0">
                <a:solidFill>
                  <a:srgbClr val="FFFFFF"/>
                </a:solidFill>
              </a:rPr>
              <a:t>đào</a:t>
            </a:r>
            <a:r>
              <a:rPr lang="en-US" sz="2200" dirty="0" smtClean="0">
                <a:solidFill>
                  <a:srgbClr val="FFFFFF"/>
                </a:solidFill>
              </a:rPr>
              <a:t> </a:t>
            </a:r>
            <a:r>
              <a:rPr lang="en-US" sz="2200" dirty="0" err="1" smtClean="0">
                <a:solidFill>
                  <a:srgbClr val="FFFFFF"/>
                </a:solidFill>
              </a:rPr>
              <a:t>tạo</a:t>
            </a:r>
            <a:r>
              <a:rPr lang="en-US" sz="2200" dirty="0" smtClean="0">
                <a:solidFill>
                  <a:srgbClr val="FFFFFF"/>
                </a:solidFill>
              </a:rPr>
              <a:t> </a:t>
            </a:r>
            <a:r>
              <a:rPr lang="en-US" sz="2200" dirty="0" err="1" smtClean="0">
                <a:solidFill>
                  <a:srgbClr val="FFFFFF"/>
                </a:solidFill>
              </a:rPr>
              <a:t>nào</a:t>
            </a:r>
            <a:r>
              <a:rPr lang="en-US" sz="2200" dirty="0" smtClean="0">
                <a:solidFill>
                  <a:srgbClr val="FFFFFF"/>
                </a:solidFill>
              </a:rPr>
              <a:t>. </a:t>
            </a:r>
            <a:r>
              <a:rPr lang="en-US" sz="2200" dirty="0" err="1" smtClean="0">
                <a:solidFill>
                  <a:srgbClr val="FFFFFF"/>
                </a:solidFill>
              </a:rPr>
              <a:t>Mục</a:t>
            </a:r>
            <a:r>
              <a:rPr lang="en-US" sz="2200" dirty="0" smtClean="0">
                <a:solidFill>
                  <a:srgbClr val="FFFFFF"/>
                </a:solidFill>
              </a:rPr>
              <a:t> </a:t>
            </a:r>
            <a:r>
              <a:rPr lang="en-US" sz="2200" dirty="0" err="1" smtClean="0">
                <a:solidFill>
                  <a:srgbClr val="FFFFFF"/>
                </a:solidFill>
              </a:rPr>
              <a:t>đích</a:t>
            </a:r>
            <a:r>
              <a:rPr lang="en-US" sz="2200" dirty="0" smtClean="0">
                <a:solidFill>
                  <a:srgbClr val="FFFFFF"/>
                </a:solidFill>
              </a:rPr>
              <a:t> </a:t>
            </a:r>
            <a:r>
              <a:rPr lang="en-US" sz="2200" dirty="0" err="1" smtClean="0">
                <a:solidFill>
                  <a:srgbClr val="FFFFFF"/>
                </a:solidFill>
              </a:rPr>
              <a:t>lớn</a:t>
            </a:r>
            <a:r>
              <a:rPr lang="en-US" sz="2200" dirty="0" smtClean="0">
                <a:solidFill>
                  <a:srgbClr val="FFFFFF"/>
                </a:solidFill>
              </a:rPr>
              <a:t> </a:t>
            </a:r>
            <a:r>
              <a:rPr lang="en-US" sz="2200" dirty="0" err="1" smtClean="0">
                <a:solidFill>
                  <a:srgbClr val="FFFFFF"/>
                </a:solidFill>
              </a:rPr>
              <a:t>nhất</a:t>
            </a:r>
            <a:r>
              <a:rPr lang="en-US" sz="2200" dirty="0" smtClean="0">
                <a:solidFill>
                  <a:srgbClr val="FFFFFF"/>
                </a:solidFill>
              </a:rPr>
              <a:t> </a:t>
            </a:r>
            <a:r>
              <a:rPr lang="en-US" sz="2200" dirty="0" err="1" smtClean="0">
                <a:solidFill>
                  <a:srgbClr val="FFFFFF"/>
                </a:solidFill>
              </a:rPr>
              <a:t>của</a:t>
            </a:r>
            <a:r>
              <a:rPr lang="en-US" sz="2200" dirty="0" smtClean="0">
                <a:solidFill>
                  <a:srgbClr val="FFFFFF"/>
                </a:solidFill>
              </a:rPr>
              <a:t> </a:t>
            </a:r>
            <a:r>
              <a:rPr lang="en-US" sz="2200" dirty="0" err="1" smtClean="0">
                <a:solidFill>
                  <a:srgbClr val="FFFFFF"/>
                </a:solidFill>
              </a:rPr>
              <a:t>nó</a:t>
            </a:r>
            <a:r>
              <a:rPr lang="en-US" sz="2200" dirty="0" smtClean="0">
                <a:solidFill>
                  <a:srgbClr val="FFFFFF"/>
                </a:solidFill>
              </a:rPr>
              <a:t> </a:t>
            </a:r>
            <a:r>
              <a:rPr lang="en-US" sz="2200" dirty="0" err="1" smtClean="0">
                <a:solidFill>
                  <a:srgbClr val="FFFFFF"/>
                </a:solidFill>
              </a:rPr>
              <a:t>là</a:t>
            </a:r>
            <a:r>
              <a:rPr lang="en-US" sz="2200" dirty="0" smtClean="0">
                <a:solidFill>
                  <a:srgbClr val="FFFFFF"/>
                </a:solidFill>
              </a:rPr>
              <a:t> </a:t>
            </a:r>
            <a:r>
              <a:rPr lang="en-US" sz="2200" dirty="0" err="1" smtClean="0">
                <a:solidFill>
                  <a:srgbClr val="FFFFFF"/>
                </a:solidFill>
              </a:rPr>
              <a:t>làm</a:t>
            </a:r>
            <a:r>
              <a:rPr lang="en-US" sz="2200" dirty="0" smtClean="0">
                <a:solidFill>
                  <a:srgbClr val="FFFFFF"/>
                </a:solidFill>
              </a:rPr>
              <a:t> </a:t>
            </a:r>
            <a:r>
              <a:rPr lang="en-US" sz="2200" dirty="0" err="1" smtClean="0">
                <a:solidFill>
                  <a:srgbClr val="FFFFFF"/>
                </a:solidFill>
              </a:rPr>
              <a:t>cho</a:t>
            </a:r>
            <a:r>
              <a:rPr lang="en-US" sz="2200" dirty="0" smtClean="0">
                <a:solidFill>
                  <a:srgbClr val="FFFFFF"/>
                </a:solidFill>
              </a:rPr>
              <a:t> </a:t>
            </a:r>
            <a:r>
              <a:rPr lang="en-US" sz="2200" dirty="0" err="1" smtClean="0">
                <a:solidFill>
                  <a:srgbClr val="FFFFFF"/>
                </a:solidFill>
              </a:rPr>
              <a:t>người</a:t>
            </a:r>
            <a:r>
              <a:rPr lang="en-US" sz="2200" dirty="0" smtClean="0">
                <a:solidFill>
                  <a:srgbClr val="FFFFFF"/>
                </a:solidFill>
              </a:rPr>
              <a:t> </a:t>
            </a:r>
            <a:r>
              <a:rPr lang="en-US" sz="2200" dirty="0" err="1" smtClean="0">
                <a:solidFill>
                  <a:srgbClr val="FFFFFF"/>
                </a:solidFill>
              </a:rPr>
              <a:t>học</a:t>
            </a:r>
            <a:r>
              <a:rPr lang="en-US" sz="2200" dirty="0" smtClean="0">
                <a:solidFill>
                  <a:srgbClr val="FFFFFF"/>
                </a:solidFill>
              </a:rPr>
              <a:t> </a:t>
            </a:r>
            <a:r>
              <a:rPr lang="en-US" sz="2200" dirty="0" err="1" smtClean="0">
                <a:solidFill>
                  <a:srgbClr val="FFFFFF"/>
                </a:solidFill>
              </a:rPr>
              <a:t>tham</a:t>
            </a:r>
            <a:r>
              <a:rPr lang="en-US" sz="2200" dirty="0" smtClean="0">
                <a:solidFill>
                  <a:srgbClr val="FFFFFF"/>
                </a:solidFill>
              </a:rPr>
              <a:t> </a:t>
            </a:r>
            <a:r>
              <a:rPr lang="en-US" sz="2200" dirty="0" err="1" smtClean="0">
                <a:solidFill>
                  <a:srgbClr val="FFFFFF"/>
                </a:solidFill>
              </a:rPr>
              <a:t>gia</a:t>
            </a:r>
            <a:r>
              <a:rPr lang="en-US" sz="2200" dirty="0" smtClean="0">
                <a:solidFill>
                  <a:srgbClr val="FFFFFF"/>
                </a:solidFill>
              </a:rPr>
              <a:t> </a:t>
            </a:r>
            <a:r>
              <a:rPr lang="en-US" sz="2200" dirty="0" err="1" smtClean="0">
                <a:solidFill>
                  <a:srgbClr val="FFFFFF"/>
                </a:solidFill>
              </a:rPr>
              <a:t>vào</a:t>
            </a:r>
            <a:r>
              <a:rPr lang="en-US" sz="2200" dirty="0" smtClean="0">
                <a:solidFill>
                  <a:srgbClr val="FFFFFF"/>
                </a:solidFill>
              </a:rPr>
              <a:t> </a:t>
            </a:r>
            <a:r>
              <a:rPr lang="en-US" sz="2200" dirty="0" err="1" smtClean="0">
                <a:solidFill>
                  <a:srgbClr val="FFFFFF"/>
                </a:solidFill>
              </a:rPr>
              <a:t>khóa</a:t>
            </a:r>
            <a:r>
              <a:rPr lang="en-US" sz="2200" dirty="0" smtClean="0">
                <a:solidFill>
                  <a:srgbClr val="FFFFFF"/>
                </a:solidFill>
              </a:rPr>
              <a:t> </a:t>
            </a:r>
            <a:r>
              <a:rPr lang="en-US" sz="2200" dirty="0" err="1" smtClean="0">
                <a:solidFill>
                  <a:srgbClr val="FFFFFF"/>
                </a:solidFill>
              </a:rPr>
              <a:t>học</a:t>
            </a:r>
            <a:r>
              <a:rPr lang="en-US" sz="2200" dirty="0" smtClean="0">
                <a:solidFill>
                  <a:srgbClr val="FFFFFF"/>
                </a:solidFill>
              </a:rPr>
              <a:t> </a:t>
            </a:r>
            <a:r>
              <a:rPr lang="en-US" sz="2200" dirty="0" err="1" smtClean="0">
                <a:solidFill>
                  <a:srgbClr val="FFFFFF"/>
                </a:solidFill>
              </a:rPr>
              <a:t>và</a:t>
            </a:r>
            <a:r>
              <a:rPr lang="en-US" sz="2200" dirty="0" smtClean="0">
                <a:solidFill>
                  <a:srgbClr val="FFFFFF"/>
                </a:solidFill>
              </a:rPr>
              <a:t> </a:t>
            </a:r>
            <a:r>
              <a:rPr lang="en-US" sz="2200" dirty="0" err="1" smtClean="0">
                <a:solidFill>
                  <a:srgbClr val="FFFFFF"/>
                </a:solidFill>
              </a:rPr>
              <a:t>quan</a:t>
            </a:r>
            <a:r>
              <a:rPr lang="en-US" sz="2200" dirty="0" smtClean="0">
                <a:solidFill>
                  <a:srgbClr val="FFFFFF"/>
                </a:solidFill>
              </a:rPr>
              <a:t> </a:t>
            </a:r>
            <a:r>
              <a:rPr lang="en-US" sz="2200" dirty="0" err="1" smtClean="0">
                <a:solidFill>
                  <a:srgbClr val="FFFFFF"/>
                </a:solidFill>
              </a:rPr>
              <a:t>trọng</a:t>
            </a:r>
            <a:r>
              <a:rPr lang="en-US" sz="2200" dirty="0" smtClean="0">
                <a:solidFill>
                  <a:srgbClr val="FFFFFF"/>
                </a:solidFill>
              </a:rPr>
              <a:t> </a:t>
            </a:r>
            <a:r>
              <a:rPr lang="en-US" sz="2200" dirty="0" err="1" smtClean="0">
                <a:solidFill>
                  <a:srgbClr val="FFFFFF"/>
                </a:solidFill>
              </a:rPr>
              <a:t>hơn</a:t>
            </a:r>
            <a:r>
              <a:rPr lang="en-US" sz="2200" dirty="0" smtClean="0">
                <a:solidFill>
                  <a:srgbClr val="FFFFFF"/>
                </a:solidFill>
              </a:rPr>
              <a:t> </a:t>
            </a:r>
            <a:r>
              <a:rPr lang="en-US" sz="2200" dirty="0" err="1" smtClean="0">
                <a:solidFill>
                  <a:srgbClr val="FFFFFF"/>
                </a:solidFill>
              </a:rPr>
              <a:t>nữa</a:t>
            </a:r>
            <a:r>
              <a:rPr lang="en-US" sz="2200" dirty="0" smtClean="0">
                <a:solidFill>
                  <a:srgbClr val="FFFFFF"/>
                </a:solidFill>
              </a:rPr>
              <a:t> </a:t>
            </a:r>
            <a:r>
              <a:rPr lang="en-US" sz="2200" dirty="0" err="1" smtClean="0">
                <a:solidFill>
                  <a:srgbClr val="FFFFFF"/>
                </a:solidFill>
              </a:rPr>
              <a:t>là</a:t>
            </a:r>
            <a:r>
              <a:rPr lang="en-US" sz="2200" dirty="0" smtClean="0">
                <a:solidFill>
                  <a:srgbClr val="FFFFFF"/>
                </a:solidFill>
              </a:rPr>
              <a:t> cam </a:t>
            </a:r>
            <a:r>
              <a:rPr lang="en-US" sz="2200" dirty="0" err="1" smtClean="0">
                <a:solidFill>
                  <a:srgbClr val="FFFFFF"/>
                </a:solidFill>
              </a:rPr>
              <a:t>kết</a:t>
            </a:r>
            <a:r>
              <a:rPr lang="en-US" sz="2200" dirty="0" smtClean="0">
                <a:solidFill>
                  <a:srgbClr val="FFFFFF"/>
                </a:solidFill>
              </a:rPr>
              <a:t> </a:t>
            </a:r>
            <a:r>
              <a:rPr lang="en-US" sz="2200" dirty="0" err="1" smtClean="0">
                <a:solidFill>
                  <a:srgbClr val="FFFFFF"/>
                </a:solidFill>
              </a:rPr>
              <a:t>của</a:t>
            </a:r>
            <a:r>
              <a:rPr lang="en-US" sz="2200" dirty="0" smtClean="0">
                <a:solidFill>
                  <a:srgbClr val="FFFFFF"/>
                </a:solidFill>
              </a:rPr>
              <a:t> </a:t>
            </a:r>
            <a:r>
              <a:rPr lang="en-US" sz="2200" dirty="0" err="1" smtClean="0">
                <a:solidFill>
                  <a:srgbClr val="FFFFFF"/>
                </a:solidFill>
              </a:rPr>
              <a:t>họ</a:t>
            </a:r>
            <a:r>
              <a:rPr lang="en-US" sz="2200" dirty="0" smtClean="0">
                <a:solidFill>
                  <a:srgbClr val="FFFFFF"/>
                </a:solidFill>
              </a:rPr>
              <a:t> </a:t>
            </a:r>
            <a:r>
              <a:rPr lang="en-US" sz="2200" dirty="0" err="1" smtClean="0">
                <a:solidFill>
                  <a:srgbClr val="FFFFFF"/>
                </a:solidFill>
              </a:rPr>
              <a:t>đối</a:t>
            </a:r>
            <a:r>
              <a:rPr lang="en-US" sz="2200" dirty="0" smtClean="0">
                <a:solidFill>
                  <a:srgbClr val="FFFFFF"/>
                </a:solidFill>
              </a:rPr>
              <a:t> </a:t>
            </a:r>
            <a:r>
              <a:rPr lang="en-US" sz="2200" dirty="0" err="1" smtClean="0">
                <a:solidFill>
                  <a:srgbClr val="FFFFFF"/>
                </a:solidFill>
              </a:rPr>
              <a:t>với</a:t>
            </a:r>
            <a:r>
              <a:rPr lang="en-US" sz="2200" dirty="0" smtClean="0">
                <a:solidFill>
                  <a:srgbClr val="FFFFFF"/>
                </a:solidFill>
              </a:rPr>
              <a:t> </a:t>
            </a:r>
            <a:r>
              <a:rPr lang="en-US" sz="2200" dirty="0" err="1" smtClean="0">
                <a:solidFill>
                  <a:srgbClr val="FFFFFF"/>
                </a:solidFill>
              </a:rPr>
              <a:t>tiêu</a:t>
            </a:r>
            <a:r>
              <a:rPr lang="en-US" sz="2200" dirty="0" smtClean="0">
                <a:solidFill>
                  <a:srgbClr val="FFFFFF"/>
                </a:solidFill>
              </a:rPr>
              <a:t> </a:t>
            </a:r>
            <a:r>
              <a:rPr lang="en-US" sz="2200" dirty="0" err="1" smtClean="0">
                <a:solidFill>
                  <a:srgbClr val="FFFFFF"/>
                </a:solidFill>
              </a:rPr>
              <a:t>chuẩn</a:t>
            </a:r>
            <a:r>
              <a:rPr lang="en-US" sz="2200" dirty="0" smtClean="0">
                <a:solidFill>
                  <a:srgbClr val="FFFFFF"/>
                </a:solidFill>
              </a:rPr>
              <a:t> </a:t>
            </a:r>
            <a:r>
              <a:rPr lang="en-US" sz="2200" dirty="0" err="1" smtClean="0">
                <a:solidFill>
                  <a:srgbClr val="FFFFFF"/>
                </a:solidFill>
              </a:rPr>
              <a:t>của</a:t>
            </a:r>
            <a:r>
              <a:rPr lang="en-US" sz="2200" dirty="0" smtClean="0">
                <a:solidFill>
                  <a:srgbClr val="FFFFFF"/>
                </a:solidFill>
              </a:rPr>
              <a:t> </a:t>
            </a:r>
            <a:r>
              <a:rPr lang="en-US" sz="2200" dirty="0" err="1" smtClean="0">
                <a:solidFill>
                  <a:srgbClr val="FFFFFF"/>
                </a:solidFill>
              </a:rPr>
              <a:t>anh</a:t>
            </a:r>
            <a:endParaRPr lang="en-US" sz="2200" dirty="0" smtClean="0">
              <a:solidFill>
                <a:srgbClr val="FFFFFF"/>
              </a:solidFill>
            </a:endParaRPr>
          </a:p>
          <a:p>
            <a:pPr eaLnBrk="1" hangingPunct="1">
              <a:lnSpc>
                <a:spcPct val="114000"/>
              </a:lnSpc>
              <a:buFontTx/>
              <a:buNone/>
              <a:defRPr/>
            </a:pPr>
            <a:r>
              <a:rPr lang="en-US" sz="2200" b="1" dirty="0" err="1" smtClean="0">
                <a:solidFill>
                  <a:srgbClr val="FFFFFF"/>
                </a:solidFill>
              </a:rPr>
              <a:t>Câu</a:t>
            </a:r>
            <a:r>
              <a:rPr lang="en-US" sz="2200" b="1" dirty="0" smtClean="0">
                <a:solidFill>
                  <a:srgbClr val="FFFFFF"/>
                </a:solidFill>
              </a:rPr>
              <a:t> </a:t>
            </a:r>
            <a:r>
              <a:rPr lang="en-US" sz="2200" b="1" dirty="0" err="1" smtClean="0">
                <a:solidFill>
                  <a:srgbClr val="FFFFFF"/>
                </a:solidFill>
              </a:rPr>
              <a:t>hỏi</a:t>
            </a:r>
            <a:r>
              <a:rPr lang="en-US" sz="2200" b="1" dirty="0" smtClean="0">
                <a:solidFill>
                  <a:srgbClr val="FFFFFF"/>
                </a:solidFill>
              </a:rPr>
              <a:t> </a:t>
            </a:r>
            <a:r>
              <a:rPr lang="en-US" sz="2200" b="1" dirty="0" err="1" smtClean="0">
                <a:solidFill>
                  <a:srgbClr val="FFFFFF"/>
                </a:solidFill>
              </a:rPr>
              <a:t>được</a:t>
            </a:r>
            <a:r>
              <a:rPr lang="en-US" sz="2200" b="1" dirty="0" smtClean="0">
                <a:solidFill>
                  <a:srgbClr val="FFFFFF"/>
                </a:solidFill>
              </a:rPr>
              <a:t> </a:t>
            </a:r>
            <a:r>
              <a:rPr lang="en-US" sz="2200" b="1" dirty="0" err="1" smtClean="0">
                <a:solidFill>
                  <a:srgbClr val="FFFFFF"/>
                </a:solidFill>
              </a:rPr>
              <a:t>sử</a:t>
            </a:r>
            <a:r>
              <a:rPr lang="en-US" sz="2200" b="1" dirty="0" smtClean="0">
                <a:solidFill>
                  <a:srgbClr val="FFFFFF"/>
                </a:solidFill>
              </a:rPr>
              <a:t> </a:t>
            </a:r>
            <a:r>
              <a:rPr lang="en-US" sz="2200" b="1" dirty="0" err="1" smtClean="0">
                <a:solidFill>
                  <a:srgbClr val="FFFFFF"/>
                </a:solidFill>
              </a:rPr>
              <a:t>dụng</a:t>
            </a:r>
            <a:r>
              <a:rPr lang="en-US" sz="2200" dirty="0" smtClean="0">
                <a:solidFill>
                  <a:srgbClr val="FFFFFF"/>
                </a:solidFill>
              </a:rPr>
              <a:t>:</a:t>
            </a:r>
          </a:p>
          <a:p>
            <a:pPr eaLnBrk="1" hangingPunct="1">
              <a:lnSpc>
                <a:spcPct val="114000"/>
              </a:lnSpc>
              <a:defRPr/>
            </a:pPr>
            <a:r>
              <a:rPr lang="en-US" sz="2200" i="1" dirty="0" err="1" smtClean="0">
                <a:solidFill>
                  <a:srgbClr val="FFFFFF"/>
                </a:solidFill>
              </a:rPr>
              <a:t>Để</a:t>
            </a:r>
            <a:r>
              <a:rPr lang="en-US" sz="2200" i="1" dirty="0" smtClean="0">
                <a:solidFill>
                  <a:srgbClr val="FFFFFF"/>
                </a:solidFill>
              </a:rPr>
              <a:t> </a:t>
            </a:r>
            <a:r>
              <a:rPr lang="en-US" sz="2200" i="1" dirty="0" err="1" smtClean="0">
                <a:solidFill>
                  <a:srgbClr val="FFFFFF"/>
                </a:solidFill>
              </a:rPr>
              <a:t>xác</a:t>
            </a:r>
            <a:r>
              <a:rPr lang="en-US" sz="2200" i="1" dirty="0" smtClean="0">
                <a:solidFill>
                  <a:srgbClr val="FFFFFF"/>
                </a:solidFill>
              </a:rPr>
              <a:t> </a:t>
            </a:r>
            <a:r>
              <a:rPr lang="en-US" sz="2200" i="1" dirty="0" err="1" smtClean="0">
                <a:solidFill>
                  <a:srgbClr val="FFFFFF"/>
                </a:solidFill>
              </a:rPr>
              <a:t>định</a:t>
            </a:r>
            <a:r>
              <a:rPr lang="en-US" sz="2200" i="1" dirty="0" smtClean="0">
                <a:solidFill>
                  <a:srgbClr val="FFFFFF"/>
                </a:solidFill>
              </a:rPr>
              <a:t> </a:t>
            </a:r>
            <a:r>
              <a:rPr lang="en-US" sz="2200" i="1" dirty="0" err="1" smtClean="0">
                <a:solidFill>
                  <a:srgbClr val="FFFFFF"/>
                </a:solidFill>
              </a:rPr>
              <a:t>kiến</a:t>
            </a:r>
            <a:r>
              <a:rPr lang="en-US" sz="2200" i="1" dirty="0" smtClean="0">
                <a:solidFill>
                  <a:srgbClr val="FFFFFF"/>
                </a:solidFill>
              </a:rPr>
              <a:t> </a:t>
            </a:r>
            <a:r>
              <a:rPr lang="en-US" sz="2200" i="1" dirty="0" err="1" smtClean="0">
                <a:solidFill>
                  <a:srgbClr val="FFFFFF"/>
                </a:solidFill>
              </a:rPr>
              <a:t>thức</a:t>
            </a:r>
            <a:r>
              <a:rPr lang="en-US" sz="2200" i="1" dirty="0" smtClean="0">
                <a:solidFill>
                  <a:srgbClr val="FFFFFF"/>
                </a:solidFill>
              </a:rPr>
              <a:t> </a:t>
            </a:r>
            <a:r>
              <a:rPr lang="en-US" sz="2200" i="1" dirty="0" err="1" smtClean="0">
                <a:solidFill>
                  <a:srgbClr val="FFFFFF"/>
                </a:solidFill>
              </a:rPr>
              <a:t>hiện</a:t>
            </a:r>
            <a:r>
              <a:rPr lang="en-US" sz="2200" i="1" dirty="0" smtClean="0">
                <a:solidFill>
                  <a:srgbClr val="FFFFFF"/>
                </a:solidFill>
              </a:rPr>
              <a:t> </a:t>
            </a:r>
            <a:r>
              <a:rPr lang="en-US" sz="2200" i="1" dirty="0" err="1" smtClean="0">
                <a:solidFill>
                  <a:srgbClr val="FFFFFF"/>
                </a:solidFill>
              </a:rPr>
              <a:t>tại</a:t>
            </a:r>
            <a:r>
              <a:rPr lang="en-US" sz="2200" i="1" dirty="0" smtClean="0">
                <a:solidFill>
                  <a:srgbClr val="FFFFFF"/>
                </a:solidFill>
              </a:rPr>
              <a:t> </a:t>
            </a:r>
            <a:r>
              <a:rPr lang="en-US" sz="2200" i="1" dirty="0" err="1" smtClean="0">
                <a:solidFill>
                  <a:srgbClr val="FFFFFF"/>
                </a:solidFill>
              </a:rPr>
              <a:t>của</a:t>
            </a:r>
            <a:r>
              <a:rPr lang="en-US" sz="2200" i="1" dirty="0" smtClean="0">
                <a:solidFill>
                  <a:srgbClr val="FFFFFF"/>
                </a:solidFill>
              </a:rPr>
              <a:t> </a:t>
            </a:r>
            <a:r>
              <a:rPr lang="en-US" sz="2200" i="1" dirty="0" err="1" smtClean="0">
                <a:solidFill>
                  <a:srgbClr val="FFFFFF"/>
                </a:solidFill>
              </a:rPr>
              <a:t>cá</a:t>
            </a:r>
            <a:r>
              <a:rPr lang="en-US" sz="2200" i="1" dirty="0" smtClean="0">
                <a:solidFill>
                  <a:srgbClr val="FFFFFF"/>
                </a:solidFill>
              </a:rPr>
              <a:t> </a:t>
            </a:r>
            <a:r>
              <a:rPr lang="en-US" sz="2200" i="1" dirty="0" err="1" smtClean="0">
                <a:solidFill>
                  <a:srgbClr val="FFFFFF"/>
                </a:solidFill>
              </a:rPr>
              <a:t>nhân</a:t>
            </a:r>
            <a:r>
              <a:rPr lang="en-US" sz="2200" i="1" dirty="0" smtClean="0">
                <a:solidFill>
                  <a:srgbClr val="FFFFFF"/>
                </a:solidFill>
              </a:rPr>
              <a:t> hay </a:t>
            </a:r>
            <a:r>
              <a:rPr lang="en-US" sz="2200" i="1" dirty="0" err="1" smtClean="0">
                <a:solidFill>
                  <a:srgbClr val="FFFFFF"/>
                </a:solidFill>
              </a:rPr>
              <a:t>nhóm</a:t>
            </a:r>
            <a:endParaRPr lang="en-US" sz="2200" i="1" dirty="0" smtClean="0">
              <a:solidFill>
                <a:srgbClr val="FFFFFF"/>
              </a:solidFill>
            </a:endParaRPr>
          </a:p>
          <a:p>
            <a:pPr eaLnBrk="1" hangingPunct="1">
              <a:lnSpc>
                <a:spcPct val="114000"/>
              </a:lnSpc>
              <a:defRPr/>
            </a:pPr>
            <a:r>
              <a:rPr lang="en-US" sz="2200" i="1" dirty="0" err="1" smtClean="0">
                <a:solidFill>
                  <a:srgbClr val="FFFFFF"/>
                </a:solidFill>
              </a:rPr>
              <a:t>Để</a:t>
            </a:r>
            <a:r>
              <a:rPr lang="en-US" sz="2200" i="1" dirty="0" smtClean="0">
                <a:solidFill>
                  <a:srgbClr val="FFFFFF"/>
                </a:solidFill>
              </a:rPr>
              <a:t> </a:t>
            </a:r>
            <a:r>
              <a:rPr lang="en-US" sz="2200" i="1" dirty="0" err="1" smtClean="0">
                <a:solidFill>
                  <a:srgbClr val="FFFFFF"/>
                </a:solidFill>
              </a:rPr>
              <a:t>chốt</a:t>
            </a:r>
            <a:r>
              <a:rPr lang="en-US" sz="2200" i="1" dirty="0" smtClean="0">
                <a:solidFill>
                  <a:srgbClr val="FFFFFF"/>
                </a:solidFill>
              </a:rPr>
              <a:t> </a:t>
            </a:r>
            <a:r>
              <a:rPr lang="en-US" sz="2200" i="1" dirty="0" err="1" smtClean="0">
                <a:solidFill>
                  <a:srgbClr val="FFFFFF"/>
                </a:solidFill>
              </a:rPr>
              <a:t>lại</a:t>
            </a:r>
            <a:r>
              <a:rPr lang="en-US" sz="2200" i="1" dirty="0" smtClean="0">
                <a:solidFill>
                  <a:srgbClr val="FFFFFF"/>
                </a:solidFill>
              </a:rPr>
              <a:t> </a:t>
            </a:r>
            <a:r>
              <a:rPr lang="en-US" sz="2200" i="1" dirty="0" err="1" smtClean="0">
                <a:solidFill>
                  <a:srgbClr val="FFFFFF"/>
                </a:solidFill>
              </a:rPr>
              <a:t>các</a:t>
            </a:r>
            <a:r>
              <a:rPr lang="en-US" sz="2200" i="1" dirty="0" smtClean="0">
                <a:solidFill>
                  <a:srgbClr val="FFFFFF"/>
                </a:solidFill>
              </a:rPr>
              <a:t> </a:t>
            </a:r>
            <a:r>
              <a:rPr lang="en-US" sz="2200" i="1" dirty="0" err="1" smtClean="0">
                <a:solidFill>
                  <a:srgbClr val="FFFFFF"/>
                </a:solidFill>
              </a:rPr>
              <a:t>khóa</a:t>
            </a:r>
            <a:r>
              <a:rPr lang="en-US" sz="2200" i="1" dirty="0" smtClean="0">
                <a:solidFill>
                  <a:srgbClr val="FFFFFF"/>
                </a:solidFill>
              </a:rPr>
              <a:t> </a:t>
            </a:r>
            <a:r>
              <a:rPr lang="en-US" sz="2200" i="1" dirty="0" err="1" smtClean="0">
                <a:solidFill>
                  <a:srgbClr val="FFFFFF"/>
                </a:solidFill>
              </a:rPr>
              <a:t>học</a:t>
            </a:r>
            <a:r>
              <a:rPr lang="en-US" sz="2200" i="1" dirty="0" smtClean="0">
                <a:solidFill>
                  <a:srgbClr val="FFFFFF"/>
                </a:solidFill>
              </a:rPr>
              <a:t> </a:t>
            </a:r>
            <a:r>
              <a:rPr lang="en-US" sz="2200" i="1" dirty="0" err="1" smtClean="0">
                <a:solidFill>
                  <a:srgbClr val="FFFFFF"/>
                </a:solidFill>
              </a:rPr>
              <a:t>trước</a:t>
            </a:r>
            <a:endParaRPr lang="en-US" sz="2200" i="1" dirty="0" smtClean="0">
              <a:solidFill>
                <a:srgbClr val="FFFFFF"/>
              </a:solidFill>
            </a:endParaRPr>
          </a:p>
          <a:p>
            <a:pPr eaLnBrk="1" hangingPunct="1">
              <a:lnSpc>
                <a:spcPct val="114000"/>
              </a:lnSpc>
              <a:defRPr/>
            </a:pPr>
            <a:r>
              <a:rPr lang="en-US" sz="2200" i="1" dirty="0" err="1" smtClean="0">
                <a:solidFill>
                  <a:srgbClr val="FFFFFF"/>
                </a:solidFill>
              </a:rPr>
              <a:t>Để</a:t>
            </a:r>
            <a:r>
              <a:rPr lang="en-US" sz="2200" i="1" dirty="0" smtClean="0">
                <a:solidFill>
                  <a:srgbClr val="FFFFFF"/>
                </a:solidFill>
              </a:rPr>
              <a:t> </a:t>
            </a:r>
            <a:r>
              <a:rPr lang="en-US" sz="2200" i="1" dirty="0" err="1" smtClean="0">
                <a:solidFill>
                  <a:srgbClr val="FFFFFF"/>
                </a:solidFill>
              </a:rPr>
              <a:t>đạt</a:t>
            </a:r>
            <a:r>
              <a:rPr lang="en-US" sz="2200" i="1" dirty="0" smtClean="0">
                <a:solidFill>
                  <a:srgbClr val="FFFFFF"/>
                </a:solidFill>
              </a:rPr>
              <a:t> </a:t>
            </a:r>
            <a:r>
              <a:rPr lang="en-US" sz="2200" i="1" dirty="0" err="1" smtClean="0">
                <a:solidFill>
                  <a:srgbClr val="FFFFFF"/>
                </a:solidFill>
              </a:rPr>
              <a:t>được</a:t>
            </a:r>
            <a:r>
              <a:rPr lang="en-US" sz="2200" i="1" dirty="0" smtClean="0">
                <a:solidFill>
                  <a:srgbClr val="FFFFFF"/>
                </a:solidFill>
              </a:rPr>
              <a:t> </a:t>
            </a:r>
            <a:r>
              <a:rPr lang="en-US" sz="2200" i="1" dirty="0" err="1" smtClean="0">
                <a:solidFill>
                  <a:srgbClr val="FFFFFF"/>
                </a:solidFill>
              </a:rPr>
              <a:t>sự</a:t>
            </a:r>
            <a:r>
              <a:rPr lang="en-US" sz="2200" i="1" dirty="0" smtClean="0">
                <a:solidFill>
                  <a:srgbClr val="FFFFFF"/>
                </a:solidFill>
              </a:rPr>
              <a:t> </a:t>
            </a:r>
            <a:r>
              <a:rPr lang="en-US" sz="2200" i="1" dirty="0" err="1" smtClean="0">
                <a:solidFill>
                  <a:srgbClr val="FFFFFF"/>
                </a:solidFill>
              </a:rPr>
              <a:t>thích</a:t>
            </a:r>
            <a:r>
              <a:rPr lang="en-US" sz="2200" i="1" dirty="0" smtClean="0">
                <a:solidFill>
                  <a:srgbClr val="FFFFFF"/>
                </a:solidFill>
              </a:rPr>
              <a:t> </a:t>
            </a:r>
            <a:r>
              <a:rPr lang="en-US" sz="2200" i="1" dirty="0" err="1" smtClean="0">
                <a:solidFill>
                  <a:srgbClr val="FFFFFF"/>
                </a:solidFill>
              </a:rPr>
              <a:t>thú</a:t>
            </a:r>
            <a:r>
              <a:rPr lang="en-US" sz="2200" i="1" dirty="0" smtClean="0">
                <a:solidFill>
                  <a:srgbClr val="FFFFFF"/>
                </a:solidFill>
              </a:rPr>
              <a:t> </a:t>
            </a:r>
            <a:r>
              <a:rPr lang="en-US" sz="2200" i="1" dirty="0" err="1" smtClean="0">
                <a:solidFill>
                  <a:srgbClr val="FFFFFF"/>
                </a:solidFill>
              </a:rPr>
              <a:t>trong</a:t>
            </a:r>
            <a:r>
              <a:rPr lang="en-US" sz="2200" i="1" dirty="0" smtClean="0">
                <a:solidFill>
                  <a:srgbClr val="FFFFFF"/>
                </a:solidFill>
              </a:rPr>
              <a:t> </a:t>
            </a:r>
            <a:r>
              <a:rPr lang="en-US" sz="2200" i="1" dirty="0" err="1" smtClean="0">
                <a:solidFill>
                  <a:srgbClr val="FFFFFF"/>
                </a:solidFill>
              </a:rPr>
              <a:t>môn</a:t>
            </a:r>
            <a:r>
              <a:rPr lang="en-US" sz="2200" i="1" dirty="0" smtClean="0">
                <a:solidFill>
                  <a:srgbClr val="FFFFFF"/>
                </a:solidFill>
              </a:rPr>
              <a:t> </a:t>
            </a:r>
            <a:r>
              <a:rPr lang="en-US" sz="2200" i="1" dirty="0" err="1" smtClean="0">
                <a:solidFill>
                  <a:srgbClr val="FFFFFF"/>
                </a:solidFill>
              </a:rPr>
              <a:t>học</a:t>
            </a:r>
            <a:endParaRPr lang="en-US" sz="2200" i="1" dirty="0" smtClean="0">
              <a:solidFill>
                <a:srgbClr val="FFFFFF"/>
              </a:solidFill>
            </a:endParaRPr>
          </a:p>
          <a:p>
            <a:pPr eaLnBrk="1" hangingPunct="1">
              <a:lnSpc>
                <a:spcPct val="114000"/>
              </a:lnSpc>
              <a:defRPr/>
            </a:pPr>
            <a:r>
              <a:rPr lang="en-US" sz="2200" i="1" dirty="0" err="1" smtClean="0">
                <a:solidFill>
                  <a:srgbClr val="FFFFFF"/>
                </a:solidFill>
              </a:rPr>
              <a:t>Để</a:t>
            </a:r>
            <a:r>
              <a:rPr lang="en-US" sz="2200" i="1" dirty="0" smtClean="0">
                <a:solidFill>
                  <a:srgbClr val="FFFFFF"/>
                </a:solidFill>
              </a:rPr>
              <a:t> </a:t>
            </a:r>
            <a:r>
              <a:rPr lang="en-US" sz="2200" i="1" dirty="0" err="1" smtClean="0">
                <a:solidFill>
                  <a:srgbClr val="FFFFFF"/>
                </a:solidFill>
              </a:rPr>
              <a:t>duy</a:t>
            </a:r>
            <a:r>
              <a:rPr lang="en-US" sz="2200" i="1" dirty="0" smtClean="0">
                <a:solidFill>
                  <a:srgbClr val="FFFFFF"/>
                </a:solidFill>
              </a:rPr>
              <a:t> </a:t>
            </a:r>
            <a:r>
              <a:rPr lang="en-US" sz="2200" i="1" dirty="0" err="1" smtClean="0">
                <a:solidFill>
                  <a:srgbClr val="FFFFFF"/>
                </a:solidFill>
              </a:rPr>
              <a:t>trì</a:t>
            </a:r>
            <a:r>
              <a:rPr lang="en-US" sz="2200" i="1" dirty="0" smtClean="0">
                <a:solidFill>
                  <a:srgbClr val="FFFFFF"/>
                </a:solidFill>
              </a:rPr>
              <a:t> </a:t>
            </a:r>
            <a:r>
              <a:rPr lang="en-US" sz="2200" i="1" dirty="0" err="1" smtClean="0">
                <a:solidFill>
                  <a:srgbClr val="FFFFFF"/>
                </a:solidFill>
              </a:rPr>
              <a:t>sự</a:t>
            </a:r>
            <a:r>
              <a:rPr lang="en-US" sz="2200" i="1" dirty="0" smtClean="0">
                <a:solidFill>
                  <a:srgbClr val="FFFFFF"/>
                </a:solidFill>
              </a:rPr>
              <a:t> </a:t>
            </a:r>
            <a:r>
              <a:rPr lang="en-US" sz="2200" i="1" dirty="0" err="1" smtClean="0">
                <a:solidFill>
                  <a:srgbClr val="FFFFFF"/>
                </a:solidFill>
              </a:rPr>
              <a:t>thoải</a:t>
            </a:r>
            <a:r>
              <a:rPr lang="en-US" sz="2200" i="1" dirty="0" smtClean="0">
                <a:solidFill>
                  <a:srgbClr val="FFFFFF"/>
                </a:solidFill>
              </a:rPr>
              <a:t> </a:t>
            </a:r>
            <a:r>
              <a:rPr lang="en-US" sz="2200" i="1" dirty="0" err="1" smtClean="0">
                <a:solidFill>
                  <a:srgbClr val="FFFFFF"/>
                </a:solidFill>
              </a:rPr>
              <a:t>mái</a:t>
            </a:r>
            <a:r>
              <a:rPr lang="en-US" sz="2200" i="1" dirty="0" smtClean="0">
                <a:solidFill>
                  <a:srgbClr val="FFFFFF"/>
                </a:solidFill>
              </a:rPr>
              <a:t> </a:t>
            </a:r>
            <a:r>
              <a:rPr lang="en-US" sz="2200" i="1" dirty="0" err="1" smtClean="0">
                <a:solidFill>
                  <a:srgbClr val="FFFFFF"/>
                </a:solidFill>
              </a:rPr>
              <a:t>và</a:t>
            </a:r>
            <a:r>
              <a:rPr lang="en-US" sz="2200" i="1" dirty="0" smtClean="0">
                <a:solidFill>
                  <a:srgbClr val="FFFFFF"/>
                </a:solidFill>
              </a:rPr>
              <a:t> </a:t>
            </a:r>
            <a:r>
              <a:rPr lang="en-US" sz="2200" i="1" dirty="0" err="1" smtClean="0">
                <a:solidFill>
                  <a:srgbClr val="FFFFFF"/>
                </a:solidFill>
              </a:rPr>
              <a:t>giữ</a:t>
            </a:r>
            <a:r>
              <a:rPr lang="en-US" sz="2200" i="1" dirty="0" smtClean="0">
                <a:solidFill>
                  <a:srgbClr val="FFFFFF"/>
                </a:solidFill>
              </a:rPr>
              <a:t> </a:t>
            </a:r>
            <a:r>
              <a:rPr lang="en-US" sz="2200" i="1" dirty="0" err="1" smtClean="0">
                <a:solidFill>
                  <a:srgbClr val="FFFFFF"/>
                </a:solidFill>
              </a:rPr>
              <a:t>cho</a:t>
            </a:r>
            <a:r>
              <a:rPr lang="en-US" sz="2200" i="1" dirty="0" smtClean="0">
                <a:solidFill>
                  <a:srgbClr val="FFFFFF"/>
                </a:solidFill>
              </a:rPr>
              <a:t> </a:t>
            </a:r>
            <a:r>
              <a:rPr lang="en-US" sz="2200" i="1" dirty="0" err="1" smtClean="0">
                <a:solidFill>
                  <a:srgbClr val="FFFFFF"/>
                </a:solidFill>
              </a:rPr>
              <a:t>mọi</a:t>
            </a:r>
            <a:r>
              <a:rPr lang="en-US" sz="2200" i="1" dirty="0" smtClean="0">
                <a:solidFill>
                  <a:srgbClr val="FFFFFF"/>
                </a:solidFill>
              </a:rPr>
              <a:t> </a:t>
            </a:r>
            <a:r>
              <a:rPr lang="en-US" sz="2200" i="1" dirty="0" err="1" smtClean="0">
                <a:solidFill>
                  <a:srgbClr val="FFFFFF"/>
                </a:solidFill>
              </a:rPr>
              <a:t>người</a:t>
            </a:r>
            <a:r>
              <a:rPr lang="en-US" sz="2200" i="1" dirty="0" smtClean="0">
                <a:solidFill>
                  <a:srgbClr val="FFFFFF"/>
                </a:solidFill>
              </a:rPr>
              <a:t> </a:t>
            </a:r>
            <a:r>
              <a:rPr lang="en-US" sz="2200" i="1" dirty="0" err="1" smtClean="0">
                <a:solidFill>
                  <a:srgbClr val="FFFFFF"/>
                </a:solidFill>
              </a:rPr>
              <a:t>tỉnh</a:t>
            </a:r>
            <a:r>
              <a:rPr lang="en-US" sz="2200" i="1" dirty="0" smtClean="0">
                <a:solidFill>
                  <a:srgbClr val="FFFFFF"/>
                </a:solidFill>
              </a:rPr>
              <a:t> </a:t>
            </a:r>
            <a:r>
              <a:rPr lang="en-US" sz="2200" i="1" dirty="0" err="1" smtClean="0">
                <a:solidFill>
                  <a:srgbClr val="FFFFFF"/>
                </a:solidFill>
              </a:rPr>
              <a:t>táo</a:t>
            </a:r>
            <a:endParaRPr lang="en-US" sz="2200" i="1" dirty="0" smtClean="0">
              <a:solidFill>
                <a:srgbClr val="FFFFFF"/>
              </a:solidFill>
            </a:endParaRPr>
          </a:p>
          <a:p>
            <a:pPr eaLnBrk="1" hangingPunct="1">
              <a:lnSpc>
                <a:spcPct val="114000"/>
              </a:lnSpc>
              <a:defRPr/>
            </a:pPr>
            <a:r>
              <a:rPr lang="en-US" sz="2200" i="1" dirty="0" err="1" smtClean="0">
                <a:solidFill>
                  <a:srgbClr val="FFFFFF"/>
                </a:solidFill>
              </a:rPr>
              <a:t>Để</a:t>
            </a:r>
            <a:r>
              <a:rPr lang="en-US" sz="2200" i="1" dirty="0" smtClean="0">
                <a:solidFill>
                  <a:srgbClr val="FFFFFF"/>
                </a:solidFill>
              </a:rPr>
              <a:t> </a:t>
            </a:r>
            <a:r>
              <a:rPr lang="en-US" sz="2200" i="1" dirty="0" err="1" smtClean="0">
                <a:solidFill>
                  <a:srgbClr val="FFFFFF"/>
                </a:solidFill>
              </a:rPr>
              <a:t>có</a:t>
            </a:r>
            <a:r>
              <a:rPr lang="en-US" sz="2200" i="1" dirty="0" smtClean="0">
                <a:solidFill>
                  <a:srgbClr val="FFFFFF"/>
                </a:solidFill>
              </a:rPr>
              <a:t> </a:t>
            </a:r>
            <a:r>
              <a:rPr lang="en-US" sz="2200" i="1" dirty="0" err="1" smtClean="0">
                <a:solidFill>
                  <a:srgbClr val="FFFFFF"/>
                </a:solidFill>
              </a:rPr>
              <a:t>được</a:t>
            </a:r>
            <a:r>
              <a:rPr lang="en-US" sz="2200" i="1" dirty="0" smtClean="0">
                <a:solidFill>
                  <a:srgbClr val="FFFFFF"/>
                </a:solidFill>
              </a:rPr>
              <a:t> </a:t>
            </a:r>
            <a:r>
              <a:rPr lang="en-US" sz="2200" i="1" dirty="0" err="1" smtClean="0">
                <a:solidFill>
                  <a:srgbClr val="FFFFFF"/>
                </a:solidFill>
              </a:rPr>
              <a:t>sự</a:t>
            </a:r>
            <a:r>
              <a:rPr lang="en-US" sz="2200" i="1" dirty="0" smtClean="0">
                <a:solidFill>
                  <a:srgbClr val="FFFFFF"/>
                </a:solidFill>
              </a:rPr>
              <a:t> </a:t>
            </a:r>
            <a:r>
              <a:rPr lang="en-US" sz="2200" i="1" dirty="0" err="1" smtClean="0">
                <a:solidFill>
                  <a:srgbClr val="FFFFFF"/>
                </a:solidFill>
              </a:rPr>
              <a:t>tham</a:t>
            </a:r>
            <a:r>
              <a:rPr lang="en-US" sz="2200" i="1" dirty="0" smtClean="0">
                <a:solidFill>
                  <a:srgbClr val="FFFFFF"/>
                </a:solidFill>
              </a:rPr>
              <a:t> </a:t>
            </a:r>
            <a:r>
              <a:rPr lang="en-US" sz="2200" i="1" dirty="0" err="1" smtClean="0">
                <a:solidFill>
                  <a:srgbClr val="FFFFFF"/>
                </a:solidFill>
              </a:rPr>
              <a:t>gia</a:t>
            </a:r>
            <a:r>
              <a:rPr lang="en-US" sz="2200" i="1" dirty="0" smtClean="0">
                <a:solidFill>
                  <a:srgbClr val="FFFFFF"/>
                </a:solidFill>
              </a:rPr>
              <a:t> </a:t>
            </a:r>
            <a:r>
              <a:rPr lang="en-US" sz="2200" i="1" dirty="0" err="1" smtClean="0">
                <a:solidFill>
                  <a:srgbClr val="FFFFFF"/>
                </a:solidFill>
              </a:rPr>
              <a:t>nhiều</a:t>
            </a:r>
            <a:r>
              <a:rPr lang="en-US" sz="2200" i="1" dirty="0" smtClean="0">
                <a:solidFill>
                  <a:srgbClr val="FFFFFF"/>
                </a:solidFill>
              </a:rPr>
              <a:t> </a:t>
            </a:r>
            <a:r>
              <a:rPr lang="en-US" sz="2200" i="1" dirty="0" err="1" smtClean="0">
                <a:solidFill>
                  <a:srgbClr val="FFFFFF"/>
                </a:solidFill>
              </a:rPr>
              <a:t>nhất</a:t>
            </a:r>
            <a:r>
              <a:rPr lang="en-US" sz="2200" i="1" dirty="0" smtClean="0">
                <a:solidFill>
                  <a:srgbClr val="FFFFFF"/>
                </a:solidFill>
              </a:rPr>
              <a:t> </a:t>
            </a:r>
            <a:r>
              <a:rPr lang="en-US" sz="2200" i="1" dirty="0" err="1" smtClean="0">
                <a:solidFill>
                  <a:srgbClr val="FFFFFF"/>
                </a:solidFill>
              </a:rPr>
              <a:t>của</a:t>
            </a:r>
            <a:r>
              <a:rPr lang="en-US" sz="2200" i="1" dirty="0" smtClean="0">
                <a:solidFill>
                  <a:srgbClr val="FFFFFF"/>
                </a:solidFill>
              </a:rPr>
              <a:t> </a:t>
            </a:r>
            <a:r>
              <a:rPr lang="en-US" sz="2200" i="1" dirty="0" err="1" smtClean="0">
                <a:solidFill>
                  <a:srgbClr val="FFFFFF"/>
                </a:solidFill>
              </a:rPr>
              <a:t>các</a:t>
            </a:r>
            <a:r>
              <a:rPr lang="en-US" sz="2200" i="1" dirty="0" smtClean="0">
                <a:solidFill>
                  <a:srgbClr val="FFFFFF"/>
                </a:solidFill>
              </a:rPr>
              <a:t> </a:t>
            </a:r>
            <a:r>
              <a:rPr lang="en-US" sz="2200" i="1" dirty="0" err="1" smtClean="0">
                <a:solidFill>
                  <a:srgbClr val="FFFFFF"/>
                </a:solidFill>
              </a:rPr>
              <a:t>cá</a:t>
            </a:r>
            <a:r>
              <a:rPr lang="en-US" sz="2200" i="1" dirty="0" smtClean="0">
                <a:solidFill>
                  <a:srgbClr val="FFFFFF"/>
                </a:solidFill>
              </a:rPr>
              <a:t> </a:t>
            </a:r>
            <a:r>
              <a:rPr lang="en-US" sz="2200" i="1" dirty="0" err="1" smtClean="0">
                <a:solidFill>
                  <a:srgbClr val="FFFFFF"/>
                </a:solidFill>
              </a:rPr>
              <a:t>nhân</a:t>
            </a:r>
            <a:r>
              <a:rPr lang="en-US" sz="2200" i="1" dirty="0" smtClean="0">
                <a:solidFill>
                  <a:srgbClr val="FFFFFF"/>
                </a:solidFill>
              </a:rPr>
              <a:t>  - </a:t>
            </a:r>
            <a:r>
              <a:rPr lang="en-US" sz="2200" i="1" dirty="0" err="1" smtClean="0">
                <a:solidFill>
                  <a:srgbClr val="FFFFFF"/>
                </a:solidFill>
              </a:rPr>
              <a:t>đặc</a:t>
            </a:r>
            <a:r>
              <a:rPr lang="en-US" sz="2200" i="1" dirty="0" smtClean="0">
                <a:solidFill>
                  <a:srgbClr val="FFFFFF"/>
                </a:solidFill>
              </a:rPr>
              <a:t> </a:t>
            </a:r>
            <a:r>
              <a:rPr lang="en-US" sz="2200" i="1" dirty="0" err="1" smtClean="0">
                <a:solidFill>
                  <a:srgbClr val="FFFFFF"/>
                </a:solidFill>
              </a:rPr>
              <a:t>biệt</a:t>
            </a:r>
            <a:r>
              <a:rPr lang="en-US" sz="2200" i="1" dirty="0" smtClean="0">
                <a:solidFill>
                  <a:srgbClr val="FFFFFF"/>
                </a:solidFill>
              </a:rPr>
              <a:t> </a:t>
            </a:r>
            <a:r>
              <a:rPr lang="en-US" sz="2200" i="1" dirty="0" err="1" smtClean="0">
                <a:solidFill>
                  <a:srgbClr val="FFFFFF"/>
                </a:solidFill>
              </a:rPr>
              <a:t>là</a:t>
            </a:r>
            <a:r>
              <a:rPr lang="en-US" sz="2200" i="1" dirty="0" smtClean="0">
                <a:solidFill>
                  <a:srgbClr val="FFFFFF"/>
                </a:solidFill>
              </a:rPr>
              <a:t> </a:t>
            </a:r>
            <a:r>
              <a:rPr lang="en-US" sz="2200" i="1" dirty="0" err="1" smtClean="0">
                <a:solidFill>
                  <a:srgbClr val="FFFFFF"/>
                </a:solidFill>
              </a:rPr>
              <a:t>những</a:t>
            </a:r>
            <a:r>
              <a:rPr lang="en-US" sz="2200" i="1" dirty="0" smtClean="0">
                <a:solidFill>
                  <a:srgbClr val="FFFFFF"/>
                </a:solidFill>
              </a:rPr>
              <a:t> </a:t>
            </a:r>
            <a:r>
              <a:rPr lang="en-US" sz="2200" i="1" dirty="0" err="1" smtClean="0">
                <a:solidFill>
                  <a:srgbClr val="FFFFFF"/>
                </a:solidFill>
              </a:rPr>
              <a:t>người</a:t>
            </a:r>
            <a:r>
              <a:rPr lang="en-US" sz="2200" i="1" dirty="0" smtClean="0">
                <a:solidFill>
                  <a:srgbClr val="FFFFFF"/>
                </a:solidFill>
              </a:rPr>
              <a:t> hay </a:t>
            </a:r>
            <a:r>
              <a:rPr lang="en-US" sz="2200" i="1" dirty="0" err="1" smtClean="0">
                <a:solidFill>
                  <a:srgbClr val="FFFFFF"/>
                </a:solidFill>
              </a:rPr>
              <a:t>xấu</a:t>
            </a:r>
            <a:r>
              <a:rPr lang="en-US" sz="2200" i="1" dirty="0" smtClean="0">
                <a:solidFill>
                  <a:srgbClr val="FFFFFF"/>
                </a:solidFill>
              </a:rPr>
              <a:t> </a:t>
            </a:r>
            <a:r>
              <a:rPr lang="en-US" sz="2200" i="1" dirty="0" err="1" smtClean="0">
                <a:solidFill>
                  <a:srgbClr val="FFFFFF"/>
                </a:solidFill>
              </a:rPr>
              <a:t>hổ</a:t>
            </a:r>
            <a:r>
              <a:rPr lang="en-US" sz="2200" i="1" dirty="0" smtClean="0">
                <a:solidFill>
                  <a:srgbClr val="FFFFFF"/>
                </a:solidFill>
              </a:rPr>
              <a:t> </a:t>
            </a:r>
            <a:r>
              <a:rPr lang="en-US" sz="2200" i="1" dirty="0" err="1" smtClean="0">
                <a:solidFill>
                  <a:srgbClr val="FFFFFF"/>
                </a:solidFill>
              </a:rPr>
              <a:t>và</a:t>
            </a:r>
            <a:r>
              <a:rPr lang="en-US" sz="2200" i="1" dirty="0" smtClean="0">
                <a:solidFill>
                  <a:srgbClr val="FFFFFF"/>
                </a:solidFill>
              </a:rPr>
              <a:t> </a:t>
            </a:r>
            <a:r>
              <a:rPr lang="en-US" sz="2200" i="1" dirty="0" err="1" smtClean="0">
                <a:solidFill>
                  <a:srgbClr val="FFFFFF"/>
                </a:solidFill>
              </a:rPr>
              <a:t>ít</a:t>
            </a:r>
            <a:r>
              <a:rPr lang="en-US" sz="2200" i="1" dirty="0" smtClean="0">
                <a:solidFill>
                  <a:srgbClr val="FFFFFF"/>
                </a:solidFill>
              </a:rPr>
              <a:t> </a:t>
            </a:r>
            <a:r>
              <a:rPr lang="en-US" sz="2200" i="1" dirty="0" err="1" smtClean="0">
                <a:solidFill>
                  <a:srgbClr val="FFFFFF"/>
                </a:solidFill>
              </a:rPr>
              <a:t>nói</a:t>
            </a:r>
            <a:endParaRPr lang="en-US" sz="2200" i="1" dirty="0" smtClean="0">
              <a:solidFill>
                <a:srgbClr val="FFFFFF"/>
              </a:solidFill>
            </a:endParaRPr>
          </a:p>
        </p:txBody>
      </p:sp>
    </p:spTree>
  </p:cSld>
  <p:clrMapOvr>
    <a:masterClrMapping/>
  </p:clrMapOvr>
  <p:transition spd="slow">
    <p:checke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eaLnBrk="1" hangingPunct="1">
              <a:lnSpc>
                <a:spcPct val="250000"/>
              </a:lnSpc>
              <a:defRPr/>
            </a:pPr>
            <a:r>
              <a:rPr lang="en-US" i="1" dirty="0" err="1" smtClean="0">
                <a:solidFill>
                  <a:srgbClr val="FFFFFF"/>
                </a:solidFill>
              </a:rPr>
              <a:t>Để</a:t>
            </a:r>
            <a:r>
              <a:rPr lang="en-US" i="1" dirty="0" smtClean="0">
                <a:solidFill>
                  <a:srgbClr val="FFFFFF"/>
                </a:solidFill>
              </a:rPr>
              <a:t> </a:t>
            </a:r>
            <a:r>
              <a:rPr lang="en-US" i="1" dirty="0" err="1" smtClean="0">
                <a:solidFill>
                  <a:srgbClr val="FFFFFF"/>
                </a:solidFill>
              </a:rPr>
              <a:t>khuyến</a:t>
            </a:r>
            <a:r>
              <a:rPr lang="en-US" i="1" dirty="0" smtClean="0">
                <a:solidFill>
                  <a:srgbClr val="FFFFFF"/>
                </a:solidFill>
              </a:rPr>
              <a:t> </a:t>
            </a:r>
            <a:r>
              <a:rPr lang="en-US" i="1" dirty="0" err="1" smtClean="0">
                <a:solidFill>
                  <a:srgbClr val="FFFFFF"/>
                </a:solidFill>
              </a:rPr>
              <a:t>khích</a:t>
            </a:r>
            <a:r>
              <a:rPr lang="en-US" i="1" dirty="0" smtClean="0">
                <a:solidFill>
                  <a:srgbClr val="FFFFFF"/>
                </a:solidFill>
              </a:rPr>
              <a:t> </a:t>
            </a:r>
            <a:r>
              <a:rPr lang="en-US" i="1" dirty="0" err="1" smtClean="0">
                <a:solidFill>
                  <a:srgbClr val="FFFFFF"/>
                </a:solidFill>
              </a:rPr>
              <a:t>các</a:t>
            </a:r>
            <a:r>
              <a:rPr lang="en-US" i="1" dirty="0" smtClean="0">
                <a:solidFill>
                  <a:srgbClr val="FFFFFF"/>
                </a:solidFill>
              </a:rPr>
              <a:t> </a:t>
            </a:r>
            <a:r>
              <a:rPr lang="en-US" i="1" dirty="0" err="1" smtClean="0">
                <a:solidFill>
                  <a:srgbClr val="FFFFFF"/>
                </a:solidFill>
              </a:rPr>
              <a:t>học</a:t>
            </a:r>
            <a:r>
              <a:rPr lang="en-US" i="1" dirty="0" smtClean="0">
                <a:solidFill>
                  <a:srgbClr val="FFFFFF"/>
                </a:solidFill>
              </a:rPr>
              <a:t> </a:t>
            </a:r>
            <a:r>
              <a:rPr lang="en-US" i="1" dirty="0" err="1" smtClean="0">
                <a:solidFill>
                  <a:srgbClr val="FFFFFF"/>
                </a:solidFill>
              </a:rPr>
              <a:t>viên</a:t>
            </a:r>
            <a:r>
              <a:rPr lang="en-US" i="1" dirty="0" smtClean="0">
                <a:solidFill>
                  <a:srgbClr val="FFFFFF"/>
                </a:solidFill>
              </a:rPr>
              <a:t> </a:t>
            </a:r>
            <a:r>
              <a:rPr lang="en-US" i="1" dirty="0" err="1" smtClean="0">
                <a:solidFill>
                  <a:srgbClr val="FFFFFF"/>
                </a:solidFill>
              </a:rPr>
              <a:t>tự</a:t>
            </a:r>
            <a:r>
              <a:rPr lang="en-US" i="1" dirty="0" smtClean="0">
                <a:solidFill>
                  <a:srgbClr val="FFFFFF"/>
                </a:solidFill>
              </a:rPr>
              <a:t> </a:t>
            </a:r>
            <a:r>
              <a:rPr lang="en-US" i="1" dirty="0" err="1" smtClean="0">
                <a:solidFill>
                  <a:srgbClr val="FFFFFF"/>
                </a:solidFill>
              </a:rPr>
              <a:t>suy</a:t>
            </a:r>
            <a:r>
              <a:rPr lang="en-US" i="1" dirty="0" smtClean="0">
                <a:solidFill>
                  <a:srgbClr val="FFFFFF"/>
                </a:solidFill>
              </a:rPr>
              <a:t> </a:t>
            </a:r>
            <a:r>
              <a:rPr lang="en-US" i="1" dirty="0" err="1" smtClean="0">
                <a:solidFill>
                  <a:srgbClr val="FFFFFF"/>
                </a:solidFill>
              </a:rPr>
              <a:t>luận</a:t>
            </a:r>
            <a:r>
              <a:rPr lang="en-US" i="1" dirty="0" smtClean="0">
                <a:solidFill>
                  <a:srgbClr val="FFFFFF"/>
                </a:solidFill>
              </a:rPr>
              <a:t> </a:t>
            </a:r>
            <a:r>
              <a:rPr lang="en-US" i="1" dirty="0" err="1" smtClean="0">
                <a:solidFill>
                  <a:srgbClr val="FFFFFF"/>
                </a:solidFill>
              </a:rPr>
              <a:t>ra</a:t>
            </a:r>
            <a:endParaRPr lang="en-US" i="1" dirty="0" smtClean="0">
              <a:solidFill>
                <a:srgbClr val="FFFFFF"/>
              </a:solidFill>
            </a:endParaRPr>
          </a:p>
          <a:p>
            <a:pPr eaLnBrk="1" hangingPunct="1">
              <a:lnSpc>
                <a:spcPct val="250000"/>
              </a:lnSpc>
              <a:defRPr/>
            </a:pPr>
            <a:r>
              <a:rPr lang="en-US" i="1" dirty="0" err="1" smtClean="0">
                <a:solidFill>
                  <a:srgbClr val="FFFFFF"/>
                </a:solidFill>
              </a:rPr>
              <a:t>Để</a:t>
            </a:r>
            <a:r>
              <a:rPr lang="en-US" i="1" dirty="0" smtClean="0">
                <a:solidFill>
                  <a:srgbClr val="FFFFFF"/>
                </a:solidFill>
              </a:rPr>
              <a:t> </a:t>
            </a:r>
            <a:r>
              <a:rPr lang="en-US" i="1" dirty="0" err="1" smtClean="0">
                <a:solidFill>
                  <a:srgbClr val="FFFFFF"/>
                </a:solidFill>
              </a:rPr>
              <a:t>kiểm</a:t>
            </a:r>
            <a:r>
              <a:rPr lang="en-US" i="1" dirty="0" smtClean="0">
                <a:solidFill>
                  <a:srgbClr val="FFFFFF"/>
                </a:solidFill>
              </a:rPr>
              <a:t> </a:t>
            </a:r>
            <a:r>
              <a:rPr lang="en-US" i="1" dirty="0" err="1" smtClean="0">
                <a:solidFill>
                  <a:srgbClr val="FFFFFF"/>
                </a:solidFill>
              </a:rPr>
              <a:t>tra</a:t>
            </a:r>
            <a:r>
              <a:rPr lang="en-US" i="1" dirty="0" smtClean="0">
                <a:solidFill>
                  <a:srgbClr val="FFFFFF"/>
                </a:solidFill>
              </a:rPr>
              <a:t> </a:t>
            </a:r>
            <a:r>
              <a:rPr lang="en-US" i="1" dirty="0" err="1" smtClean="0">
                <a:solidFill>
                  <a:srgbClr val="FFFFFF"/>
                </a:solidFill>
              </a:rPr>
              <a:t>kiến</a:t>
            </a:r>
            <a:r>
              <a:rPr lang="en-US" i="1" dirty="0" smtClean="0">
                <a:solidFill>
                  <a:srgbClr val="FFFFFF"/>
                </a:solidFill>
              </a:rPr>
              <a:t> </a:t>
            </a:r>
            <a:r>
              <a:rPr lang="en-US" i="1" dirty="0" err="1" smtClean="0">
                <a:solidFill>
                  <a:srgbClr val="FFFFFF"/>
                </a:solidFill>
              </a:rPr>
              <a:t>thức</a:t>
            </a:r>
            <a:r>
              <a:rPr lang="en-US" i="1" dirty="0" smtClean="0">
                <a:solidFill>
                  <a:srgbClr val="FFFFFF"/>
                </a:solidFill>
              </a:rPr>
              <a:t> </a:t>
            </a:r>
            <a:r>
              <a:rPr lang="en-US" i="1" dirty="0" err="1" smtClean="0">
                <a:solidFill>
                  <a:srgbClr val="FFFFFF"/>
                </a:solidFill>
              </a:rPr>
              <a:t>có</a:t>
            </a:r>
            <a:r>
              <a:rPr lang="en-US" i="1" dirty="0" smtClean="0">
                <a:solidFill>
                  <a:srgbClr val="FFFFFF"/>
                </a:solidFill>
              </a:rPr>
              <a:t> </a:t>
            </a:r>
            <a:r>
              <a:rPr lang="en-US" i="1" dirty="0" err="1" smtClean="0">
                <a:solidFill>
                  <a:srgbClr val="FFFFFF"/>
                </a:solidFill>
              </a:rPr>
              <a:t>được</a:t>
            </a:r>
            <a:r>
              <a:rPr lang="en-US" i="1" dirty="0" smtClean="0">
                <a:solidFill>
                  <a:srgbClr val="FFFFFF"/>
                </a:solidFill>
              </a:rPr>
              <a:t> </a:t>
            </a:r>
            <a:r>
              <a:rPr lang="en-US" i="1" dirty="0" err="1" smtClean="0">
                <a:solidFill>
                  <a:srgbClr val="FFFFFF"/>
                </a:solidFill>
              </a:rPr>
              <a:t>cuối</a:t>
            </a:r>
            <a:r>
              <a:rPr lang="en-US" i="1" dirty="0" smtClean="0">
                <a:solidFill>
                  <a:srgbClr val="FFFFFF"/>
                </a:solidFill>
              </a:rPr>
              <a:t> </a:t>
            </a:r>
            <a:r>
              <a:rPr lang="en-US" i="1" dirty="0" err="1" smtClean="0">
                <a:solidFill>
                  <a:srgbClr val="FFFFFF"/>
                </a:solidFill>
              </a:rPr>
              <a:t>khóa</a:t>
            </a:r>
            <a:r>
              <a:rPr lang="en-US" i="1" dirty="0" smtClean="0">
                <a:solidFill>
                  <a:srgbClr val="FFFFFF"/>
                </a:solidFill>
              </a:rPr>
              <a:t> </a:t>
            </a:r>
            <a:r>
              <a:rPr lang="en-US" i="1" dirty="0" err="1" smtClean="0">
                <a:solidFill>
                  <a:srgbClr val="FFFFFF"/>
                </a:solidFill>
              </a:rPr>
              <a:t>học</a:t>
            </a:r>
            <a:endParaRPr lang="en-US" i="1" dirty="0" smtClean="0">
              <a:solidFill>
                <a:srgbClr val="FFFFFF"/>
              </a:solidFill>
            </a:endParaRPr>
          </a:p>
          <a:p>
            <a:pPr eaLnBrk="1" hangingPunct="1">
              <a:lnSpc>
                <a:spcPct val="250000"/>
              </a:lnSpc>
              <a:defRPr/>
            </a:pPr>
            <a:endParaRPr lang="en-US" dirty="0"/>
          </a:p>
        </p:txBody>
      </p:sp>
    </p:spTree>
  </p:cSld>
  <p:clrMapOvr>
    <a:masterClrMapping/>
  </p:clrMapOvr>
  <p:transition spd="slow">
    <p:checke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a:xfrm>
            <a:off x="1828800" y="274638"/>
            <a:ext cx="6858000" cy="563562"/>
          </a:xfrm>
        </p:spPr>
        <p:txBody>
          <a:bodyPr/>
          <a:lstStyle/>
          <a:p>
            <a:pPr eaLnBrk="1" hangingPunct="1">
              <a:defRPr/>
            </a:pPr>
            <a:r>
              <a:rPr lang="en-US" sz="3600" smtClean="0">
                <a:solidFill>
                  <a:srgbClr val="FFFF00"/>
                </a:solidFill>
              </a:rPr>
              <a:t>b. Mục đích của câu hỏi</a:t>
            </a:r>
          </a:p>
        </p:txBody>
      </p:sp>
      <p:sp>
        <p:nvSpPr>
          <p:cNvPr id="52227" name="Rectangle 3"/>
          <p:cNvSpPr>
            <a:spLocks noGrp="1" noChangeArrowheads="1"/>
          </p:cNvSpPr>
          <p:nvPr>
            <p:ph idx="1"/>
          </p:nvPr>
        </p:nvSpPr>
        <p:spPr>
          <a:xfrm>
            <a:off x="457200" y="990600"/>
            <a:ext cx="8229600" cy="5562600"/>
          </a:xfrm>
          <a:ln>
            <a:solidFill>
              <a:schemeClr val="accent2"/>
            </a:solidFill>
          </a:ln>
        </p:spPr>
        <p:txBody>
          <a:bodyPr/>
          <a:lstStyle/>
          <a:p>
            <a:pPr marL="609600" indent="-609600" eaLnBrk="1" hangingPunct="1">
              <a:lnSpc>
                <a:spcPct val="125000"/>
              </a:lnSpc>
              <a:buFontTx/>
              <a:buAutoNum type="arabicPeriod"/>
              <a:defRPr/>
            </a:pPr>
            <a:r>
              <a:rPr lang="en-US" sz="2200" b="1" dirty="0" err="1" smtClean="0">
                <a:solidFill>
                  <a:srgbClr val="FFFFFF"/>
                </a:solidFill>
              </a:rPr>
              <a:t>Câu</a:t>
            </a:r>
            <a:r>
              <a:rPr lang="en-US" sz="2200" b="1" dirty="0" smtClean="0">
                <a:solidFill>
                  <a:srgbClr val="FFFFFF"/>
                </a:solidFill>
              </a:rPr>
              <a:t> </a:t>
            </a:r>
            <a:r>
              <a:rPr lang="en-US" sz="2200" b="1" dirty="0" err="1" smtClean="0">
                <a:solidFill>
                  <a:srgbClr val="FFFFFF"/>
                </a:solidFill>
              </a:rPr>
              <a:t>hỏi</a:t>
            </a:r>
            <a:r>
              <a:rPr lang="en-US" sz="2200" b="1" dirty="0" smtClean="0">
                <a:solidFill>
                  <a:srgbClr val="FFFFFF"/>
                </a:solidFill>
              </a:rPr>
              <a:t> </a:t>
            </a:r>
            <a:r>
              <a:rPr lang="en-US" sz="2200" b="1" dirty="0" err="1" smtClean="0">
                <a:solidFill>
                  <a:srgbClr val="FFFFFF"/>
                </a:solidFill>
              </a:rPr>
              <a:t>kiểm</a:t>
            </a:r>
            <a:r>
              <a:rPr lang="en-US" sz="2200" b="1" dirty="0" smtClean="0">
                <a:solidFill>
                  <a:srgbClr val="FFFFFF"/>
                </a:solidFill>
              </a:rPr>
              <a:t> </a:t>
            </a:r>
            <a:r>
              <a:rPr lang="en-US" sz="2200" b="1" dirty="0" err="1" smtClean="0">
                <a:solidFill>
                  <a:srgbClr val="FFFFFF"/>
                </a:solidFill>
              </a:rPr>
              <a:t>tra</a:t>
            </a:r>
            <a:r>
              <a:rPr lang="en-US" sz="2200" b="1" dirty="0" smtClean="0">
                <a:solidFill>
                  <a:srgbClr val="FFFFFF"/>
                </a:solidFill>
              </a:rPr>
              <a:t> </a:t>
            </a:r>
            <a:r>
              <a:rPr lang="en-US" sz="2200" b="1" dirty="0" err="1" smtClean="0">
                <a:solidFill>
                  <a:srgbClr val="FFFFFF"/>
                </a:solidFill>
              </a:rPr>
              <a:t>kiến</a:t>
            </a:r>
            <a:r>
              <a:rPr lang="en-US" sz="2200" b="1" dirty="0" smtClean="0">
                <a:solidFill>
                  <a:srgbClr val="FFFFFF"/>
                </a:solidFill>
              </a:rPr>
              <a:t> </a:t>
            </a:r>
            <a:r>
              <a:rPr lang="en-US" sz="2200" b="1" dirty="0" err="1" smtClean="0">
                <a:solidFill>
                  <a:srgbClr val="FFFFFF"/>
                </a:solidFill>
              </a:rPr>
              <a:t>thức</a:t>
            </a:r>
            <a:r>
              <a:rPr lang="en-US" sz="2200" b="1" dirty="0" smtClean="0">
                <a:solidFill>
                  <a:srgbClr val="FFFFFF"/>
                </a:solidFill>
              </a:rPr>
              <a:t> </a:t>
            </a:r>
            <a:r>
              <a:rPr lang="en-US" sz="2200" b="1" dirty="0" err="1" smtClean="0">
                <a:solidFill>
                  <a:srgbClr val="FFFFFF"/>
                </a:solidFill>
              </a:rPr>
              <a:t>người</a:t>
            </a:r>
            <a:r>
              <a:rPr lang="en-US" sz="2200" b="1" dirty="0" smtClean="0">
                <a:solidFill>
                  <a:srgbClr val="FFFFFF"/>
                </a:solidFill>
              </a:rPr>
              <a:t> </a:t>
            </a:r>
            <a:r>
              <a:rPr lang="en-US" sz="2200" b="1" dirty="0" err="1" smtClean="0">
                <a:solidFill>
                  <a:srgbClr val="FFFFFF"/>
                </a:solidFill>
              </a:rPr>
              <a:t>học</a:t>
            </a:r>
            <a:r>
              <a:rPr lang="en-US" sz="2200" dirty="0" smtClean="0">
                <a:solidFill>
                  <a:srgbClr val="FFFFFF"/>
                </a:solidFill>
              </a:rPr>
              <a:t>.</a:t>
            </a:r>
          </a:p>
          <a:p>
            <a:pPr marL="609600" indent="-609600" eaLnBrk="1" hangingPunct="1">
              <a:lnSpc>
                <a:spcPct val="125000"/>
              </a:lnSpc>
              <a:defRPr/>
            </a:pPr>
            <a:r>
              <a:rPr lang="en-US" sz="2200" i="1" dirty="0" err="1" smtClean="0">
                <a:solidFill>
                  <a:srgbClr val="FFFFFF"/>
                </a:solidFill>
              </a:rPr>
              <a:t>Được</a:t>
            </a:r>
            <a:r>
              <a:rPr lang="en-US" sz="2200" i="1" dirty="0" smtClean="0">
                <a:solidFill>
                  <a:srgbClr val="FFFFFF"/>
                </a:solidFill>
              </a:rPr>
              <a:t> </a:t>
            </a:r>
            <a:r>
              <a:rPr lang="en-US" sz="2200" i="1" dirty="0" err="1" smtClean="0">
                <a:solidFill>
                  <a:srgbClr val="FFFFFF"/>
                </a:solidFill>
              </a:rPr>
              <a:t>đưa</a:t>
            </a:r>
            <a:r>
              <a:rPr lang="en-US" sz="2200" i="1" dirty="0" smtClean="0">
                <a:solidFill>
                  <a:srgbClr val="FFFFFF"/>
                </a:solidFill>
              </a:rPr>
              <a:t> </a:t>
            </a:r>
            <a:r>
              <a:rPr lang="en-US" sz="2200" i="1" dirty="0" err="1" smtClean="0">
                <a:solidFill>
                  <a:srgbClr val="FFFFFF"/>
                </a:solidFill>
              </a:rPr>
              <a:t>ra</a:t>
            </a:r>
            <a:r>
              <a:rPr lang="en-US" sz="2200" i="1" dirty="0" smtClean="0">
                <a:solidFill>
                  <a:srgbClr val="FFFFFF"/>
                </a:solidFill>
              </a:rPr>
              <a:t> </a:t>
            </a:r>
            <a:r>
              <a:rPr lang="en-US" sz="2200" i="1" dirty="0" err="1" smtClean="0">
                <a:solidFill>
                  <a:srgbClr val="FFFFFF"/>
                </a:solidFill>
              </a:rPr>
              <a:t>trong</a:t>
            </a:r>
            <a:r>
              <a:rPr lang="en-US" sz="2200" i="1" dirty="0" smtClean="0">
                <a:solidFill>
                  <a:srgbClr val="FFFFFF"/>
                </a:solidFill>
              </a:rPr>
              <a:t> </a:t>
            </a:r>
            <a:r>
              <a:rPr lang="en-US" sz="2200" i="1" dirty="0" err="1" smtClean="0">
                <a:solidFill>
                  <a:srgbClr val="FFFFFF"/>
                </a:solidFill>
              </a:rPr>
              <a:t>lúc</a:t>
            </a:r>
            <a:r>
              <a:rPr lang="en-US" sz="2200" i="1" dirty="0" smtClean="0">
                <a:solidFill>
                  <a:srgbClr val="FFFFFF"/>
                </a:solidFill>
              </a:rPr>
              <a:t> </a:t>
            </a:r>
            <a:r>
              <a:rPr lang="en-US" sz="2200" i="1" dirty="0" err="1" smtClean="0">
                <a:solidFill>
                  <a:srgbClr val="FFFFFF"/>
                </a:solidFill>
              </a:rPr>
              <a:t>giới</a:t>
            </a:r>
            <a:r>
              <a:rPr lang="en-US" sz="2200" i="1" dirty="0" smtClean="0">
                <a:solidFill>
                  <a:srgbClr val="FFFFFF"/>
                </a:solidFill>
              </a:rPr>
              <a:t> </a:t>
            </a:r>
            <a:r>
              <a:rPr lang="en-US" sz="2200" i="1" dirty="0" err="1" smtClean="0">
                <a:solidFill>
                  <a:srgbClr val="FFFFFF"/>
                </a:solidFill>
              </a:rPr>
              <a:t>thiệu</a:t>
            </a:r>
            <a:r>
              <a:rPr lang="en-US" sz="2200" i="1" dirty="0" smtClean="0">
                <a:solidFill>
                  <a:srgbClr val="FFFFFF"/>
                </a:solidFill>
              </a:rPr>
              <a:t> </a:t>
            </a:r>
            <a:r>
              <a:rPr lang="en-US" sz="2200" i="1" dirty="0" err="1" smtClean="0">
                <a:solidFill>
                  <a:srgbClr val="FFFFFF"/>
                </a:solidFill>
              </a:rPr>
              <a:t>để</a:t>
            </a:r>
            <a:r>
              <a:rPr lang="en-US" sz="2200" i="1" dirty="0" smtClean="0">
                <a:solidFill>
                  <a:srgbClr val="FFFFFF"/>
                </a:solidFill>
              </a:rPr>
              <a:t> </a:t>
            </a:r>
            <a:r>
              <a:rPr lang="en-US" sz="2200" i="1" dirty="0" err="1" smtClean="0">
                <a:solidFill>
                  <a:srgbClr val="FFFFFF"/>
                </a:solidFill>
              </a:rPr>
              <a:t>tạo</a:t>
            </a:r>
            <a:r>
              <a:rPr lang="en-US" sz="2200" i="1" dirty="0" smtClean="0">
                <a:solidFill>
                  <a:srgbClr val="FFFFFF"/>
                </a:solidFill>
              </a:rPr>
              <a:t> </a:t>
            </a:r>
            <a:r>
              <a:rPr lang="en-US" sz="2200" i="1" dirty="0" err="1" smtClean="0">
                <a:solidFill>
                  <a:srgbClr val="FFFFFF"/>
                </a:solidFill>
              </a:rPr>
              <a:t>ra</a:t>
            </a:r>
            <a:r>
              <a:rPr lang="en-US" sz="2200" i="1" dirty="0" smtClean="0">
                <a:solidFill>
                  <a:srgbClr val="FFFFFF"/>
                </a:solidFill>
              </a:rPr>
              <a:t> </a:t>
            </a:r>
            <a:r>
              <a:rPr lang="en-US" sz="2200" i="1" dirty="0" err="1" smtClean="0">
                <a:solidFill>
                  <a:srgbClr val="FFFFFF"/>
                </a:solidFill>
              </a:rPr>
              <a:t>sự</a:t>
            </a:r>
            <a:r>
              <a:rPr lang="en-US" sz="2200" i="1" dirty="0" smtClean="0">
                <a:solidFill>
                  <a:srgbClr val="FFFFFF"/>
                </a:solidFill>
              </a:rPr>
              <a:t> </a:t>
            </a:r>
            <a:r>
              <a:rPr lang="en-US" sz="2200" i="1" dirty="0" err="1" smtClean="0">
                <a:solidFill>
                  <a:srgbClr val="FFFFFF"/>
                </a:solidFill>
              </a:rPr>
              <a:t>thích</a:t>
            </a:r>
            <a:r>
              <a:rPr lang="en-US" sz="2200" i="1" dirty="0" smtClean="0">
                <a:solidFill>
                  <a:srgbClr val="FFFFFF"/>
                </a:solidFill>
              </a:rPr>
              <a:t> </a:t>
            </a:r>
            <a:r>
              <a:rPr lang="en-US" sz="2200" i="1" dirty="0" err="1" smtClean="0">
                <a:solidFill>
                  <a:srgbClr val="FFFFFF"/>
                </a:solidFill>
              </a:rPr>
              <a:t>thú</a:t>
            </a:r>
            <a:r>
              <a:rPr lang="en-US" sz="2200" i="1" dirty="0" smtClean="0">
                <a:solidFill>
                  <a:srgbClr val="FFFFFF"/>
                </a:solidFill>
              </a:rPr>
              <a:t> </a:t>
            </a:r>
            <a:r>
              <a:rPr lang="en-US" sz="2200" i="1" dirty="0" err="1" smtClean="0">
                <a:solidFill>
                  <a:srgbClr val="FFFFFF"/>
                </a:solidFill>
              </a:rPr>
              <a:t>hoặc</a:t>
            </a:r>
            <a:r>
              <a:rPr lang="en-US" sz="2200" i="1" dirty="0" smtClean="0">
                <a:solidFill>
                  <a:srgbClr val="FFFFFF"/>
                </a:solidFill>
              </a:rPr>
              <a:t> </a:t>
            </a:r>
            <a:r>
              <a:rPr lang="en-US" sz="2200" i="1" dirty="0" err="1" smtClean="0">
                <a:solidFill>
                  <a:srgbClr val="FFFFFF"/>
                </a:solidFill>
              </a:rPr>
              <a:t>ôn</a:t>
            </a:r>
            <a:r>
              <a:rPr lang="en-US" sz="2200" i="1" dirty="0" smtClean="0">
                <a:solidFill>
                  <a:srgbClr val="FFFFFF"/>
                </a:solidFill>
              </a:rPr>
              <a:t> </a:t>
            </a:r>
            <a:r>
              <a:rPr lang="en-US" sz="2200" i="1" dirty="0" err="1" smtClean="0">
                <a:solidFill>
                  <a:srgbClr val="FFFFFF"/>
                </a:solidFill>
              </a:rPr>
              <a:t>lại</a:t>
            </a:r>
            <a:r>
              <a:rPr lang="en-US" sz="2200" i="1" dirty="0" smtClean="0">
                <a:solidFill>
                  <a:srgbClr val="FFFFFF"/>
                </a:solidFill>
              </a:rPr>
              <a:t> </a:t>
            </a:r>
            <a:r>
              <a:rPr lang="en-US" sz="2200" i="1" dirty="0" err="1" smtClean="0">
                <a:solidFill>
                  <a:srgbClr val="FFFFFF"/>
                </a:solidFill>
              </a:rPr>
              <a:t>nội</a:t>
            </a:r>
            <a:r>
              <a:rPr lang="en-US" sz="2200" i="1" dirty="0" smtClean="0">
                <a:solidFill>
                  <a:srgbClr val="FFFFFF"/>
                </a:solidFill>
              </a:rPr>
              <a:t> dung </a:t>
            </a:r>
            <a:r>
              <a:rPr lang="en-US" sz="2200" i="1" dirty="0" err="1" smtClean="0">
                <a:solidFill>
                  <a:srgbClr val="FFFFFF"/>
                </a:solidFill>
              </a:rPr>
              <a:t>khóa</a:t>
            </a:r>
            <a:r>
              <a:rPr lang="en-US" sz="2200" i="1" dirty="0" smtClean="0">
                <a:solidFill>
                  <a:srgbClr val="FFFFFF"/>
                </a:solidFill>
              </a:rPr>
              <a:t> </a:t>
            </a:r>
            <a:r>
              <a:rPr lang="en-US" sz="2200" i="1" dirty="0" err="1" smtClean="0">
                <a:solidFill>
                  <a:srgbClr val="FFFFFF"/>
                </a:solidFill>
              </a:rPr>
              <a:t>học</a:t>
            </a:r>
            <a:r>
              <a:rPr lang="en-US" sz="2200" i="1" dirty="0" smtClean="0">
                <a:solidFill>
                  <a:srgbClr val="FFFFFF"/>
                </a:solidFill>
              </a:rPr>
              <a:t> </a:t>
            </a:r>
            <a:r>
              <a:rPr lang="en-US" sz="2200" i="1" dirty="0" err="1" smtClean="0">
                <a:solidFill>
                  <a:srgbClr val="FFFFFF"/>
                </a:solidFill>
              </a:rPr>
              <a:t>trước</a:t>
            </a:r>
            <a:endParaRPr lang="en-US" sz="2200" i="1" dirty="0" smtClean="0">
              <a:solidFill>
                <a:srgbClr val="FFFFFF"/>
              </a:solidFill>
            </a:endParaRPr>
          </a:p>
          <a:p>
            <a:pPr marL="609600" indent="-609600" eaLnBrk="1" hangingPunct="1">
              <a:lnSpc>
                <a:spcPct val="125000"/>
              </a:lnSpc>
              <a:defRPr/>
            </a:pPr>
            <a:r>
              <a:rPr lang="en-US" sz="2200" i="1" dirty="0" err="1" smtClean="0">
                <a:solidFill>
                  <a:srgbClr val="FFFFFF"/>
                </a:solidFill>
              </a:rPr>
              <a:t>Được</a:t>
            </a:r>
            <a:r>
              <a:rPr lang="en-US" sz="2200" i="1" dirty="0" smtClean="0">
                <a:solidFill>
                  <a:srgbClr val="FFFFFF"/>
                </a:solidFill>
              </a:rPr>
              <a:t> </a:t>
            </a:r>
            <a:r>
              <a:rPr lang="en-US" sz="2200" i="1" dirty="0" err="1" smtClean="0">
                <a:solidFill>
                  <a:srgbClr val="FFFFFF"/>
                </a:solidFill>
              </a:rPr>
              <a:t>đưa</a:t>
            </a:r>
            <a:r>
              <a:rPr lang="en-US" sz="2200" i="1" dirty="0" smtClean="0">
                <a:solidFill>
                  <a:srgbClr val="FFFFFF"/>
                </a:solidFill>
              </a:rPr>
              <a:t> </a:t>
            </a:r>
            <a:r>
              <a:rPr lang="en-US" sz="2200" i="1" dirty="0" err="1" smtClean="0">
                <a:solidFill>
                  <a:srgbClr val="FFFFFF"/>
                </a:solidFill>
              </a:rPr>
              <a:t>ra</a:t>
            </a:r>
            <a:r>
              <a:rPr lang="en-US" sz="2200" i="1" dirty="0" smtClean="0">
                <a:solidFill>
                  <a:srgbClr val="FFFFFF"/>
                </a:solidFill>
              </a:rPr>
              <a:t> </a:t>
            </a:r>
            <a:r>
              <a:rPr lang="en-US" sz="2200" i="1" dirty="0" err="1" smtClean="0">
                <a:solidFill>
                  <a:srgbClr val="FFFFFF"/>
                </a:solidFill>
              </a:rPr>
              <a:t>trong</a:t>
            </a:r>
            <a:r>
              <a:rPr lang="en-US" sz="2200" i="1" dirty="0" smtClean="0">
                <a:solidFill>
                  <a:srgbClr val="FFFFFF"/>
                </a:solidFill>
              </a:rPr>
              <a:t> </a:t>
            </a:r>
            <a:r>
              <a:rPr lang="en-US" sz="2200" i="1" dirty="0" err="1" smtClean="0">
                <a:solidFill>
                  <a:srgbClr val="FFFFFF"/>
                </a:solidFill>
              </a:rPr>
              <a:t>giai</a:t>
            </a:r>
            <a:r>
              <a:rPr lang="en-US" sz="2200" i="1" dirty="0" smtClean="0">
                <a:solidFill>
                  <a:srgbClr val="FFFFFF"/>
                </a:solidFill>
              </a:rPr>
              <a:t> </a:t>
            </a:r>
            <a:r>
              <a:rPr lang="en-US" sz="2200" i="1" dirty="0" err="1" smtClean="0">
                <a:solidFill>
                  <a:srgbClr val="FFFFFF"/>
                </a:solidFill>
              </a:rPr>
              <a:t>đoạn</a:t>
            </a:r>
            <a:r>
              <a:rPr lang="en-US" sz="2200" i="1" dirty="0" smtClean="0">
                <a:solidFill>
                  <a:srgbClr val="FFFFFF"/>
                </a:solidFill>
              </a:rPr>
              <a:t> </a:t>
            </a:r>
            <a:r>
              <a:rPr lang="en-US" sz="2200" i="1" dirty="0" err="1" smtClean="0">
                <a:solidFill>
                  <a:srgbClr val="FFFFFF"/>
                </a:solidFill>
              </a:rPr>
              <a:t>phát</a:t>
            </a:r>
            <a:r>
              <a:rPr lang="en-US" sz="2200" i="1" dirty="0" smtClean="0">
                <a:solidFill>
                  <a:srgbClr val="FFFFFF"/>
                </a:solidFill>
              </a:rPr>
              <a:t> </a:t>
            </a:r>
            <a:r>
              <a:rPr lang="en-US" sz="2200" i="1" dirty="0" err="1" smtClean="0">
                <a:solidFill>
                  <a:srgbClr val="FFFFFF"/>
                </a:solidFill>
              </a:rPr>
              <a:t>triển</a:t>
            </a:r>
            <a:r>
              <a:rPr lang="en-US" sz="2200" i="1" dirty="0" smtClean="0">
                <a:solidFill>
                  <a:srgbClr val="FFFFFF"/>
                </a:solidFill>
              </a:rPr>
              <a:t> </a:t>
            </a:r>
            <a:r>
              <a:rPr lang="en-US" sz="2200" i="1" dirty="0" err="1" smtClean="0">
                <a:solidFill>
                  <a:srgbClr val="FFFFFF"/>
                </a:solidFill>
              </a:rPr>
              <a:t>để</a:t>
            </a:r>
            <a:r>
              <a:rPr lang="en-US" sz="2200" i="1" dirty="0" smtClean="0">
                <a:solidFill>
                  <a:srgbClr val="FFFFFF"/>
                </a:solidFill>
              </a:rPr>
              <a:t> </a:t>
            </a:r>
            <a:r>
              <a:rPr lang="en-US" sz="2200" i="1" dirty="0" err="1" smtClean="0">
                <a:solidFill>
                  <a:srgbClr val="FFFFFF"/>
                </a:solidFill>
              </a:rPr>
              <a:t>chốt</a:t>
            </a:r>
            <a:r>
              <a:rPr lang="en-US" sz="2200" i="1" dirty="0" smtClean="0">
                <a:solidFill>
                  <a:srgbClr val="FFFFFF"/>
                </a:solidFill>
              </a:rPr>
              <a:t> </a:t>
            </a:r>
            <a:r>
              <a:rPr lang="en-US" sz="2200" i="1" dirty="0" err="1" smtClean="0">
                <a:solidFill>
                  <a:srgbClr val="FFFFFF"/>
                </a:solidFill>
              </a:rPr>
              <a:t>lại</a:t>
            </a:r>
            <a:r>
              <a:rPr lang="en-US" sz="2200" i="1" dirty="0" smtClean="0">
                <a:solidFill>
                  <a:srgbClr val="FFFFFF"/>
                </a:solidFill>
              </a:rPr>
              <a:t> </a:t>
            </a:r>
            <a:r>
              <a:rPr lang="en-US" sz="2200" i="1" dirty="0" err="1" smtClean="0">
                <a:solidFill>
                  <a:srgbClr val="FFFFFF"/>
                </a:solidFill>
              </a:rPr>
              <a:t>các</a:t>
            </a:r>
            <a:r>
              <a:rPr lang="en-US" sz="2200" i="1" dirty="0" smtClean="0">
                <a:solidFill>
                  <a:srgbClr val="FFFFFF"/>
                </a:solidFill>
              </a:rPr>
              <a:t> </a:t>
            </a:r>
            <a:r>
              <a:rPr lang="en-US" sz="2200" i="1" dirty="0" err="1" smtClean="0">
                <a:solidFill>
                  <a:srgbClr val="FFFFFF"/>
                </a:solidFill>
              </a:rPr>
              <a:t>điểm</a:t>
            </a:r>
            <a:r>
              <a:rPr lang="en-US" sz="2200" i="1" dirty="0" smtClean="0">
                <a:solidFill>
                  <a:srgbClr val="FFFFFF"/>
                </a:solidFill>
              </a:rPr>
              <a:t> </a:t>
            </a:r>
            <a:r>
              <a:rPr lang="en-US" sz="2200" i="1" dirty="0" err="1" smtClean="0">
                <a:solidFill>
                  <a:srgbClr val="FFFFFF"/>
                </a:solidFill>
              </a:rPr>
              <a:t>chính</a:t>
            </a:r>
            <a:r>
              <a:rPr lang="en-US" sz="2200" i="1" dirty="0" smtClean="0">
                <a:solidFill>
                  <a:srgbClr val="FFFFFF"/>
                </a:solidFill>
              </a:rPr>
              <a:t> </a:t>
            </a:r>
            <a:r>
              <a:rPr lang="en-US" sz="2200" i="1" dirty="0" err="1" smtClean="0">
                <a:solidFill>
                  <a:srgbClr val="FFFFFF"/>
                </a:solidFill>
              </a:rPr>
              <a:t>nếu</a:t>
            </a:r>
            <a:r>
              <a:rPr lang="en-US" sz="2200" i="1" dirty="0" smtClean="0">
                <a:solidFill>
                  <a:srgbClr val="FFFFFF"/>
                </a:solidFill>
              </a:rPr>
              <a:t> </a:t>
            </a:r>
            <a:r>
              <a:rPr lang="en-US" sz="2200" i="1" dirty="0" err="1" smtClean="0">
                <a:solidFill>
                  <a:srgbClr val="FFFFFF"/>
                </a:solidFill>
              </a:rPr>
              <a:t>cần</a:t>
            </a:r>
            <a:r>
              <a:rPr lang="en-US" sz="2200" i="1" dirty="0" smtClean="0">
                <a:solidFill>
                  <a:srgbClr val="FFFFFF"/>
                </a:solidFill>
              </a:rPr>
              <a:t> </a:t>
            </a:r>
            <a:r>
              <a:rPr lang="en-US" sz="2200" i="1" dirty="0" err="1" smtClean="0">
                <a:solidFill>
                  <a:srgbClr val="FFFFFF"/>
                </a:solidFill>
              </a:rPr>
              <a:t>thiết</a:t>
            </a:r>
            <a:endParaRPr lang="en-US" sz="2200" i="1" dirty="0" smtClean="0">
              <a:solidFill>
                <a:srgbClr val="FFFFFF"/>
              </a:solidFill>
            </a:endParaRPr>
          </a:p>
          <a:p>
            <a:pPr marL="609600" indent="-609600" eaLnBrk="1" hangingPunct="1">
              <a:lnSpc>
                <a:spcPct val="125000"/>
              </a:lnSpc>
              <a:defRPr/>
            </a:pPr>
            <a:r>
              <a:rPr lang="en-US" sz="2200" i="1" dirty="0" err="1" smtClean="0">
                <a:solidFill>
                  <a:srgbClr val="FFFFFF"/>
                </a:solidFill>
              </a:rPr>
              <a:t>Được</a:t>
            </a:r>
            <a:r>
              <a:rPr lang="en-US" sz="2200" i="1" dirty="0" smtClean="0">
                <a:solidFill>
                  <a:srgbClr val="FFFFFF"/>
                </a:solidFill>
              </a:rPr>
              <a:t> </a:t>
            </a:r>
            <a:r>
              <a:rPr lang="en-US" sz="2200" i="1" dirty="0" err="1" smtClean="0">
                <a:solidFill>
                  <a:srgbClr val="FFFFFF"/>
                </a:solidFill>
              </a:rPr>
              <a:t>đưa</a:t>
            </a:r>
            <a:r>
              <a:rPr lang="en-US" sz="2200" i="1" dirty="0" smtClean="0">
                <a:solidFill>
                  <a:srgbClr val="FFFFFF"/>
                </a:solidFill>
              </a:rPr>
              <a:t> </a:t>
            </a:r>
            <a:r>
              <a:rPr lang="en-US" sz="2200" i="1" dirty="0" err="1" smtClean="0">
                <a:solidFill>
                  <a:srgbClr val="FFFFFF"/>
                </a:solidFill>
              </a:rPr>
              <a:t>ra</a:t>
            </a:r>
            <a:r>
              <a:rPr lang="en-US" sz="2200" i="1" dirty="0" smtClean="0">
                <a:solidFill>
                  <a:srgbClr val="FFFFFF"/>
                </a:solidFill>
              </a:rPr>
              <a:t> </a:t>
            </a:r>
            <a:r>
              <a:rPr lang="en-US" sz="2200" i="1" dirty="0" err="1" smtClean="0">
                <a:solidFill>
                  <a:srgbClr val="FFFFFF"/>
                </a:solidFill>
              </a:rPr>
              <a:t>trong</a:t>
            </a:r>
            <a:r>
              <a:rPr lang="en-US" sz="2200" i="1" dirty="0" smtClean="0">
                <a:solidFill>
                  <a:srgbClr val="FFFFFF"/>
                </a:solidFill>
              </a:rPr>
              <a:t> </a:t>
            </a:r>
            <a:r>
              <a:rPr lang="en-US" sz="2200" i="1" dirty="0" err="1" smtClean="0">
                <a:solidFill>
                  <a:srgbClr val="FFFFFF"/>
                </a:solidFill>
              </a:rPr>
              <a:t>giai</a:t>
            </a:r>
            <a:r>
              <a:rPr lang="en-US" sz="2200" i="1" dirty="0" smtClean="0">
                <a:solidFill>
                  <a:srgbClr val="FFFFFF"/>
                </a:solidFill>
              </a:rPr>
              <a:t> </a:t>
            </a:r>
            <a:r>
              <a:rPr lang="en-US" sz="2200" i="1" dirty="0" err="1" smtClean="0">
                <a:solidFill>
                  <a:srgbClr val="FFFFFF"/>
                </a:solidFill>
              </a:rPr>
              <a:t>đoạn</a:t>
            </a:r>
            <a:r>
              <a:rPr lang="en-US" sz="2200" i="1" dirty="0" smtClean="0">
                <a:solidFill>
                  <a:srgbClr val="FFFFFF"/>
                </a:solidFill>
              </a:rPr>
              <a:t> </a:t>
            </a:r>
            <a:r>
              <a:rPr lang="en-US" sz="2200" i="1" dirty="0" err="1" smtClean="0">
                <a:solidFill>
                  <a:srgbClr val="FFFFFF"/>
                </a:solidFill>
              </a:rPr>
              <a:t>củng</a:t>
            </a:r>
            <a:r>
              <a:rPr lang="en-US" sz="2200" i="1" dirty="0" smtClean="0">
                <a:solidFill>
                  <a:srgbClr val="FFFFFF"/>
                </a:solidFill>
              </a:rPr>
              <a:t> </a:t>
            </a:r>
            <a:r>
              <a:rPr lang="en-US" sz="2200" i="1" dirty="0" err="1" smtClean="0">
                <a:solidFill>
                  <a:srgbClr val="FFFFFF"/>
                </a:solidFill>
              </a:rPr>
              <a:t>cố</a:t>
            </a:r>
            <a:r>
              <a:rPr lang="en-US" sz="2200" i="1" dirty="0" smtClean="0">
                <a:solidFill>
                  <a:srgbClr val="FFFFFF"/>
                </a:solidFill>
              </a:rPr>
              <a:t> </a:t>
            </a:r>
            <a:r>
              <a:rPr lang="en-US" sz="2200" i="1" dirty="0" err="1" smtClean="0">
                <a:solidFill>
                  <a:srgbClr val="FFFFFF"/>
                </a:solidFill>
              </a:rPr>
              <a:t>để</a:t>
            </a:r>
            <a:r>
              <a:rPr lang="en-US" sz="2200" i="1" dirty="0" smtClean="0">
                <a:solidFill>
                  <a:srgbClr val="FFFFFF"/>
                </a:solidFill>
              </a:rPr>
              <a:t> </a:t>
            </a:r>
            <a:r>
              <a:rPr lang="en-US" sz="2200" i="1" dirty="0" err="1" smtClean="0">
                <a:solidFill>
                  <a:srgbClr val="FFFFFF"/>
                </a:solidFill>
              </a:rPr>
              <a:t>kiểm</a:t>
            </a:r>
            <a:r>
              <a:rPr lang="en-US" sz="2200" i="1" dirty="0" smtClean="0">
                <a:solidFill>
                  <a:srgbClr val="FFFFFF"/>
                </a:solidFill>
              </a:rPr>
              <a:t> </a:t>
            </a:r>
            <a:r>
              <a:rPr lang="en-US" sz="2200" i="1" dirty="0" err="1" smtClean="0">
                <a:solidFill>
                  <a:srgbClr val="FFFFFF"/>
                </a:solidFill>
              </a:rPr>
              <a:t>tra</a:t>
            </a:r>
            <a:r>
              <a:rPr lang="en-US" sz="2200" i="1" dirty="0" smtClean="0">
                <a:solidFill>
                  <a:srgbClr val="FFFFFF"/>
                </a:solidFill>
              </a:rPr>
              <a:t> </a:t>
            </a:r>
            <a:r>
              <a:rPr lang="en-US" sz="2200" i="1" dirty="0" err="1" smtClean="0">
                <a:solidFill>
                  <a:srgbClr val="FFFFFF"/>
                </a:solidFill>
              </a:rPr>
              <a:t>toàn</a:t>
            </a:r>
            <a:r>
              <a:rPr lang="en-US" sz="2200" i="1" dirty="0" smtClean="0">
                <a:solidFill>
                  <a:srgbClr val="FFFFFF"/>
                </a:solidFill>
              </a:rPr>
              <a:t> </a:t>
            </a:r>
            <a:r>
              <a:rPr lang="en-US" sz="2200" i="1" dirty="0" err="1" smtClean="0">
                <a:solidFill>
                  <a:srgbClr val="FFFFFF"/>
                </a:solidFill>
              </a:rPr>
              <a:t>bộ</a:t>
            </a:r>
            <a:r>
              <a:rPr lang="en-US" sz="2200" i="1" dirty="0" smtClean="0">
                <a:solidFill>
                  <a:srgbClr val="FFFFFF"/>
                </a:solidFill>
              </a:rPr>
              <a:t> </a:t>
            </a:r>
            <a:r>
              <a:rPr lang="en-US" sz="2200" i="1" dirty="0" err="1" smtClean="0">
                <a:solidFill>
                  <a:srgbClr val="FFFFFF"/>
                </a:solidFill>
              </a:rPr>
              <a:t>thông</a:t>
            </a:r>
            <a:r>
              <a:rPr lang="en-US" sz="2200" i="1" dirty="0" smtClean="0">
                <a:solidFill>
                  <a:srgbClr val="FFFFFF"/>
                </a:solidFill>
              </a:rPr>
              <a:t> tin </a:t>
            </a:r>
            <a:r>
              <a:rPr lang="en-US" sz="2200" i="1" dirty="0" err="1" smtClean="0">
                <a:solidFill>
                  <a:srgbClr val="FFFFFF"/>
                </a:solidFill>
              </a:rPr>
              <a:t>mới</a:t>
            </a:r>
            <a:r>
              <a:rPr lang="en-US" sz="2200" i="1" dirty="0" smtClean="0">
                <a:solidFill>
                  <a:srgbClr val="FFFFFF"/>
                </a:solidFill>
              </a:rPr>
              <a:t> </a:t>
            </a:r>
            <a:r>
              <a:rPr lang="en-US" sz="2200" i="1" dirty="0" err="1" smtClean="0">
                <a:solidFill>
                  <a:srgbClr val="FFFFFF"/>
                </a:solidFill>
              </a:rPr>
              <a:t>đã</a:t>
            </a:r>
            <a:r>
              <a:rPr lang="en-US" sz="2200" i="1" dirty="0" smtClean="0">
                <a:solidFill>
                  <a:srgbClr val="FFFFFF"/>
                </a:solidFill>
              </a:rPr>
              <a:t> </a:t>
            </a:r>
            <a:r>
              <a:rPr lang="en-US" sz="2200" i="1" dirty="0" err="1" smtClean="0">
                <a:solidFill>
                  <a:srgbClr val="FFFFFF"/>
                </a:solidFill>
              </a:rPr>
              <a:t>được</a:t>
            </a:r>
            <a:r>
              <a:rPr lang="en-US" sz="2200" i="1" dirty="0" smtClean="0">
                <a:solidFill>
                  <a:srgbClr val="FFFFFF"/>
                </a:solidFill>
              </a:rPr>
              <a:t> </a:t>
            </a:r>
            <a:r>
              <a:rPr lang="en-US" sz="2200" i="1" dirty="0" err="1" smtClean="0">
                <a:solidFill>
                  <a:srgbClr val="FFFFFF"/>
                </a:solidFill>
              </a:rPr>
              <a:t>hiểu</a:t>
            </a:r>
            <a:r>
              <a:rPr lang="en-US" sz="2200" i="1" dirty="0" smtClean="0">
                <a:solidFill>
                  <a:srgbClr val="FFFFFF"/>
                </a:solidFill>
              </a:rPr>
              <a:t> hay </a:t>
            </a:r>
            <a:r>
              <a:rPr lang="en-US" sz="2200" i="1" dirty="0" err="1" smtClean="0">
                <a:solidFill>
                  <a:srgbClr val="FFFFFF"/>
                </a:solidFill>
              </a:rPr>
              <a:t>chưa</a:t>
            </a:r>
            <a:r>
              <a:rPr lang="en-US" sz="2200" i="1" dirty="0" smtClean="0">
                <a:solidFill>
                  <a:srgbClr val="FFFFFF"/>
                </a:solidFill>
              </a:rPr>
              <a:t> </a:t>
            </a:r>
            <a:r>
              <a:rPr lang="en-US" sz="2200" i="1" dirty="0" err="1" smtClean="0">
                <a:solidFill>
                  <a:srgbClr val="FFFFFF"/>
                </a:solidFill>
              </a:rPr>
              <a:t>và</a:t>
            </a:r>
            <a:r>
              <a:rPr lang="en-US" sz="2200" i="1" dirty="0" smtClean="0">
                <a:solidFill>
                  <a:srgbClr val="FFFFFF"/>
                </a:solidFill>
              </a:rPr>
              <a:t> </a:t>
            </a:r>
            <a:r>
              <a:rPr lang="en-US" sz="2200" i="1" dirty="0" err="1" smtClean="0">
                <a:solidFill>
                  <a:srgbClr val="FFFFFF"/>
                </a:solidFill>
              </a:rPr>
              <a:t>có</a:t>
            </a:r>
            <a:r>
              <a:rPr lang="en-US" sz="2200" i="1" dirty="0" smtClean="0">
                <a:solidFill>
                  <a:srgbClr val="FFFFFF"/>
                </a:solidFill>
              </a:rPr>
              <a:t> </a:t>
            </a:r>
            <a:r>
              <a:rPr lang="en-US" sz="2200" i="1" dirty="0" err="1" smtClean="0">
                <a:solidFill>
                  <a:srgbClr val="FFFFFF"/>
                </a:solidFill>
              </a:rPr>
              <a:t>khả</a:t>
            </a:r>
            <a:r>
              <a:rPr lang="en-US" sz="2200" i="1" dirty="0" smtClean="0">
                <a:solidFill>
                  <a:srgbClr val="FFFFFF"/>
                </a:solidFill>
              </a:rPr>
              <a:t> </a:t>
            </a:r>
            <a:r>
              <a:rPr lang="en-US" sz="2200" i="1" dirty="0" err="1" smtClean="0">
                <a:solidFill>
                  <a:srgbClr val="FFFFFF"/>
                </a:solidFill>
              </a:rPr>
              <a:t>năng</a:t>
            </a:r>
            <a:r>
              <a:rPr lang="en-US" sz="2200" i="1" dirty="0" smtClean="0">
                <a:solidFill>
                  <a:srgbClr val="FFFFFF"/>
                </a:solidFill>
              </a:rPr>
              <a:t> </a:t>
            </a:r>
            <a:r>
              <a:rPr lang="en-US" sz="2200" i="1" dirty="0" err="1" smtClean="0">
                <a:solidFill>
                  <a:srgbClr val="FFFFFF"/>
                </a:solidFill>
              </a:rPr>
              <a:t>nhắc</a:t>
            </a:r>
            <a:r>
              <a:rPr lang="en-US" sz="2200" i="1" dirty="0" smtClean="0">
                <a:solidFill>
                  <a:srgbClr val="FFFFFF"/>
                </a:solidFill>
              </a:rPr>
              <a:t> </a:t>
            </a:r>
            <a:r>
              <a:rPr lang="en-US" sz="2200" i="1" dirty="0" err="1" smtClean="0">
                <a:solidFill>
                  <a:srgbClr val="FFFFFF"/>
                </a:solidFill>
              </a:rPr>
              <a:t>lại</a:t>
            </a:r>
            <a:r>
              <a:rPr lang="en-US" sz="2200" i="1" dirty="0" smtClean="0">
                <a:solidFill>
                  <a:srgbClr val="FFFFFF"/>
                </a:solidFill>
              </a:rPr>
              <a:t> </a:t>
            </a:r>
            <a:r>
              <a:rPr lang="en-US" sz="2200" i="1" dirty="0" err="1" smtClean="0">
                <a:solidFill>
                  <a:srgbClr val="FFFFFF"/>
                </a:solidFill>
              </a:rPr>
              <a:t>chính</a:t>
            </a:r>
            <a:r>
              <a:rPr lang="en-US" sz="2200" i="1" dirty="0" smtClean="0">
                <a:solidFill>
                  <a:srgbClr val="FFFFFF"/>
                </a:solidFill>
              </a:rPr>
              <a:t> </a:t>
            </a:r>
            <a:r>
              <a:rPr lang="en-US" sz="2200" i="1" dirty="0" err="1" smtClean="0">
                <a:solidFill>
                  <a:srgbClr val="FFFFFF"/>
                </a:solidFill>
              </a:rPr>
              <a:t>xác</a:t>
            </a:r>
            <a:r>
              <a:rPr lang="en-US" sz="2200" i="1" dirty="0" smtClean="0">
                <a:solidFill>
                  <a:srgbClr val="FFFFFF"/>
                </a:solidFill>
              </a:rPr>
              <a:t> hay </a:t>
            </a:r>
            <a:r>
              <a:rPr lang="en-US" sz="2200" i="1" dirty="0" err="1" smtClean="0">
                <a:solidFill>
                  <a:srgbClr val="FFFFFF"/>
                </a:solidFill>
              </a:rPr>
              <a:t>không</a:t>
            </a:r>
            <a:endParaRPr lang="en-US" sz="2200" i="1" dirty="0" smtClean="0">
              <a:solidFill>
                <a:srgbClr val="FFFFFF"/>
              </a:solidFill>
            </a:endParaRPr>
          </a:p>
          <a:p>
            <a:pPr marL="609600" indent="-609600" eaLnBrk="1" hangingPunct="1">
              <a:lnSpc>
                <a:spcPct val="125000"/>
              </a:lnSpc>
              <a:buFontTx/>
              <a:buNone/>
              <a:defRPr/>
            </a:pPr>
            <a:r>
              <a:rPr lang="en-US" sz="2200" dirty="0" smtClean="0">
                <a:solidFill>
                  <a:srgbClr val="FFFFFF"/>
                </a:solidFill>
              </a:rPr>
              <a:t>2. 	</a:t>
            </a:r>
            <a:r>
              <a:rPr lang="en-US" sz="2200" b="1" dirty="0" err="1" smtClean="0">
                <a:solidFill>
                  <a:srgbClr val="FFFFFF"/>
                </a:solidFill>
              </a:rPr>
              <a:t>Câu</a:t>
            </a:r>
            <a:r>
              <a:rPr lang="en-US" sz="2200" b="1" dirty="0" smtClean="0">
                <a:solidFill>
                  <a:srgbClr val="FFFFFF"/>
                </a:solidFill>
              </a:rPr>
              <a:t> </a:t>
            </a:r>
            <a:r>
              <a:rPr lang="en-US" sz="2200" b="1" dirty="0" err="1" smtClean="0">
                <a:solidFill>
                  <a:srgbClr val="FFFFFF"/>
                </a:solidFill>
              </a:rPr>
              <a:t>hỏi</a:t>
            </a:r>
            <a:r>
              <a:rPr lang="en-US" sz="2200" b="1" dirty="0" smtClean="0">
                <a:solidFill>
                  <a:srgbClr val="FFFFFF"/>
                </a:solidFill>
              </a:rPr>
              <a:t> </a:t>
            </a:r>
            <a:r>
              <a:rPr lang="en-US" sz="2200" b="1" dirty="0" err="1" smtClean="0">
                <a:solidFill>
                  <a:srgbClr val="FFFFFF"/>
                </a:solidFill>
              </a:rPr>
              <a:t>để</a:t>
            </a:r>
            <a:r>
              <a:rPr lang="en-US" sz="2200" b="1" dirty="0" smtClean="0">
                <a:solidFill>
                  <a:srgbClr val="FFFFFF"/>
                </a:solidFill>
              </a:rPr>
              <a:t> </a:t>
            </a:r>
            <a:r>
              <a:rPr lang="en-US" sz="2200" b="1" dirty="0" err="1" smtClean="0">
                <a:solidFill>
                  <a:srgbClr val="FFFFFF"/>
                </a:solidFill>
              </a:rPr>
              <a:t>dạy</a:t>
            </a:r>
            <a:r>
              <a:rPr lang="en-US" sz="2200" b="1" dirty="0" smtClean="0">
                <a:solidFill>
                  <a:srgbClr val="FFFFFF"/>
                </a:solidFill>
              </a:rPr>
              <a:t> </a:t>
            </a:r>
            <a:r>
              <a:rPr lang="en-US" sz="2200" b="1" dirty="0" err="1" smtClean="0">
                <a:solidFill>
                  <a:srgbClr val="FFFFFF"/>
                </a:solidFill>
              </a:rPr>
              <a:t>người</a:t>
            </a:r>
            <a:r>
              <a:rPr lang="en-US" sz="2200" b="1" dirty="0" smtClean="0">
                <a:solidFill>
                  <a:srgbClr val="FFFFFF"/>
                </a:solidFill>
              </a:rPr>
              <a:t> </a:t>
            </a:r>
            <a:r>
              <a:rPr lang="en-US" sz="2200" b="1" dirty="0" err="1" smtClean="0">
                <a:solidFill>
                  <a:srgbClr val="FFFFFF"/>
                </a:solidFill>
              </a:rPr>
              <a:t>học</a:t>
            </a:r>
            <a:r>
              <a:rPr lang="en-US" sz="2200" dirty="0" smtClean="0">
                <a:solidFill>
                  <a:srgbClr val="FFFFFF"/>
                </a:solidFill>
              </a:rPr>
              <a:t>.</a:t>
            </a:r>
          </a:p>
          <a:p>
            <a:pPr marL="609600" indent="-609600" eaLnBrk="1" hangingPunct="1">
              <a:lnSpc>
                <a:spcPct val="125000"/>
              </a:lnSpc>
              <a:defRPr/>
            </a:pPr>
            <a:r>
              <a:rPr lang="en-US" sz="2200" i="1" dirty="0" err="1" smtClean="0">
                <a:solidFill>
                  <a:srgbClr val="FFFFFF"/>
                </a:solidFill>
              </a:rPr>
              <a:t>Câu</a:t>
            </a:r>
            <a:r>
              <a:rPr lang="en-US" sz="2200" i="1" dirty="0" smtClean="0">
                <a:solidFill>
                  <a:srgbClr val="FFFFFF"/>
                </a:solidFill>
              </a:rPr>
              <a:t> </a:t>
            </a:r>
            <a:r>
              <a:rPr lang="en-US" sz="2200" i="1" dirty="0" err="1" smtClean="0">
                <a:solidFill>
                  <a:srgbClr val="FFFFFF"/>
                </a:solidFill>
              </a:rPr>
              <a:t>trả</a:t>
            </a:r>
            <a:r>
              <a:rPr lang="en-US" sz="2200" i="1" dirty="0" smtClean="0">
                <a:solidFill>
                  <a:srgbClr val="FFFFFF"/>
                </a:solidFill>
              </a:rPr>
              <a:t> </a:t>
            </a:r>
            <a:r>
              <a:rPr lang="en-US" sz="2200" i="1" dirty="0" err="1" smtClean="0">
                <a:solidFill>
                  <a:srgbClr val="FFFFFF"/>
                </a:solidFill>
              </a:rPr>
              <a:t>lời</a:t>
            </a:r>
            <a:r>
              <a:rPr lang="en-US" sz="2200" i="1" dirty="0" smtClean="0">
                <a:solidFill>
                  <a:srgbClr val="FFFFFF"/>
                </a:solidFill>
              </a:rPr>
              <a:t> </a:t>
            </a:r>
            <a:r>
              <a:rPr lang="en-US" sz="2200" i="1" dirty="0" err="1" smtClean="0">
                <a:solidFill>
                  <a:srgbClr val="FFFFFF"/>
                </a:solidFill>
              </a:rPr>
              <a:t>được</a:t>
            </a:r>
            <a:r>
              <a:rPr lang="en-US" sz="2200" i="1" dirty="0" smtClean="0">
                <a:solidFill>
                  <a:srgbClr val="FFFFFF"/>
                </a:solidFill>
              </a:rPr>
              <a:t> </a:t>
            </a:r>
            <a:r>
              <a:rPr lang="en-US" sz="2200" i="1" dirty="0" err="1" smtClean="0">
                <a:solidFill>
                  <a:srgbClr val="FFFFFF"/>
                </a:solidFill>
              </a:rPr>
              <a:t>đưa</a:t>
            </a:r>
            <a:r>
              <a:rPr lang="en-US" sz="2200" i="1" dirty="0" smtClean="0">
                <a:solidFill>
                  <a:srgbClr val="FFFFFF"/>
                </a:solidFill>
              </a:rPr>
              <a:t> </a:t>
            </a:r>
            <a:r>
              <a:rPr lang="en-US" sz="2200" i="1" dirty="0" err="1" smtClean="0">
                <a:solidFill>
                  <a:srgbClr val="FFFFFF"/>
                </a:solidFill>
              </a:rPr>
              <a:t>ra</a:t>
            </a:r>
            <a:r>
              <a:rPr lang="en-US" sz="2200" i="1" dirty="0" smtClean="0">
                <a:solidFill>
                  <a:srgbClr val="FFFFFF"/>
                </a:solidFill>
              </a:rPr>
              <a:t> </a:t>
            </a:r>
            <a:r>
              <a:rPr lang="en-US" sz="2200" i="1" dirty="0" err="1" smtClean="0">
                <a:solidFill>
                  <a:srgbClr val="FFFFFF"/>
                </a:solidFill>
              </a:rPr>
              <a:t>bởi</a:t>
            </a:r>
            <a:r>
              <a:rPr lang="en-US" sz="2200" i="1" dirty="0" smtClean="0">
                <a:solidFill>
                  <a:srgbClr val="FFFFFF"/>
                </a:solidFill>
              </a:rPr>
              <a:t> </a:t>
            </a:r>
            <a:r>
              <a:rPr lang="en-US" sz="2200" i="1" dirty="0" err="1" smtClean="0">
                <a:solidFill>
                  <a:srgbClr val="FFFFFF"/>
                </a:solidFill>
              </a:rPr>
              <a:t>các</a:t>
            </a:r>
            <a:r>
              <a:rPr lang="en-US" sz="2200" i="1" dirty="0" smtClean="0">
                <a:solidFill>
                  <a:srgbClr val="FFFFFF"/>
                </a:solidFill>
              </a:rPr>
              <a:t> </a:t>
            </a:r>
            <a:r>
              <a:rPr lang="en-US" sz="2200" i="1" dirty="0" err="1" smtClean="0">
                <a:solidFill>
                  <a:srgbClr val="FFFFFF"/>
                </a:solidFill>
              </a:rPr>
              <a:t>học</a:t>
            </a:r>
            <a:r>
              <a:rPr lang="en-US" sz="2200" i="1" dirty="0" smtClean="0">
                <a:solidFill>
                  <a:srgbClr val="FFFFFF"/>
                </a:solidFill>
              </a:rPr>
              <a:t> </a:t>
            </a:r>
            <a:r>
              <a:rPr lang="en-US" sz="2200" i="1" dirty="0" err="1" smtClean="0">
                <a:solidFill>
                  <a:srgbClr val="FFFFFF"/>
                </a:solidFill>
              </a:rPr>
              <a:t>viên</a:t>
            </a:r>
            <a:r>
              <a:rPr lang="en-US" sz="2200" i="1" dirty="0" smtClean="0">
                <a:solidFill>
                  <a:srgbClr val="FFFFFF"/>
                </a:solidFill>
              </a:rPr>
              <a:t>, </a:t>
            </a:r>
            <a:r>
              <a:rPr lang="en-US" sz="2200" i="1" dirty="0" err="1" smtClean="0">
                <a:solidFill>
                  <a:srgbClr val="FFFFFF"/>
                </a:solidFill>
              </a:rPr>
              <a:t>dựa</a:t>
            </a:r>
            <a:r>
              <a:rPr lang="en-US" sz="2200" i="1" dirty="0" smtClean="0">
                <a:solidFill>
                  <a:srgbClr val="FFFFFF"/>
                </a:solidFill>
              </a:rPr>
              <a:t> </a:t>
            </a:r>
            <a:r>
              <a:rPr lang="en-US" sz="2200" i="1" dirty="0" err="1" smtClean="0">
                <a:solidFill>
                  <a:srgbClr val="FFFFFF"/>
                </a:solidFill>
              </a:rPr>
              <a:t>trên</a:t>
            </a:r>
            <a:r>
              <a:rPr lang="en-US" sz="2200" i="1" dirty="0" smtClean="0">
                <a:solidFill>
                  <a:srgbClr val="FFFFFF"/>
                </a:solidFill>
              </a:rPr>
              <a:t> </a:t>
            </a:r>
            <a:r>
              <a:rPr lang="en-US" sz="2200" i="1" dirty="0" err="1" smtClean="0">
                <a:solidFill>
                  <a:srgbClr val="FFFFFF"/>
                </a:solidFill>
              </a:rPr>
              <a:t>kinh</a:t>
            </a:r>
            <a:r>
              <a:rPr lang="en-US" sz="2200" i="1" dirty="0" smtClean="0">
                <a:solidFill>
                  <a:srgbClr val="FFFFFF"/>
                </a:solidFill>
              </a:rPr>
              <a:t> </a:t>
            </a:r>
            <a:r>
              <a:rPr lang="en-US" sz="2200" i="1" dirty="0" err="1" smtClean="0">
                <a:solidFill>
                  <a:srgbClr val="FFFFFF"/>
                </a:solidFill>
              </a:rPr>
              <a:t>nghiệm</a:t>
            </a:r>
            <a:r>
              <a:rPr lang="en-US" sz="2200" i="1" dirty="0" smtClean="0">
                <a:solidFill>
                  <a:srgbClr val="FFFFFF"/>
                </a:solidFill>
              </a:rPr>
              <a:t> </a:t>
            </a:r>
            <a:r>
              <a:rPr lang="en-US" sz="2200" i="1" dirty="0" err="1" smtClean="0">
                <a:solidFill>
                  <a:srgbClr val="FFFFFF"/>
                </a:solidFill>
              </a:rPr>
              <a:t>của</a:t>
            </a:r>
            <a:r>
              <a:rPr lang="en-US" sz="2200" i="1" dirty="0" smtClean="0">
                <a:solidFill>
                  <a:srgbClr val="FFFFFF"/>
                </a:solidFill>
              </a:rPr>
              <a:t> </a:t>
            </a:r>
            <a:r>
              <a:rPr lang="en-US" sz="2200" i="1" dirty="0" err="1" smtClean="0">
                <a:solidFill>
                  <a:srgbClr val="FFFFFF"/>
                </a:solidFill>
              </a:rPr>
              <a:t>chính</a:t>
            </a:r>
            <a:r>
              <a:rPr lang="en-US" sz="2200" i="1" dirty="0" smtClean="0">
                <a:solidFill>
                  <a:srgbClr val="FFFFFF"/>
                </a:solidFill>
              </a:rPr>
              <a:t> </a:t>
            </a:r>
            <a:r>
              <a:rPr lang="en-US" sz="2200" i="1" dirty="0" err="1" smtClean="0">
                <a:solidFill>
                  <a:srgbClr val="FFFFFF"/>
                </a:solidFill>
              </a:rPr>
              <a:t>họ</a:t>
            </a:r>
            <a:r>
              <a:rPr lang="en-US" sz="2200" i="1" dirty="0" smtClean="0">
                <a:solidFill>
                  <a:srgbClr val="FFFFFF"/>
                </a:solidFill>
              </a:rPr>
              <a:t>. </a:t>
            </a:r>
            <a:r>
              <a:rPr lang="en-US" sz="2200" i="1" dirty="0" err="1" smtClean="0">
                <a:solidFill>
                  <a:srgbClr val="FFFFFF"/>
                </a:solidFill>
              </a:rPr>
              <a:t>Có</a:t>
            </a:r>
            <a:r>
              <a:rPr lang="en-US" sz="2200" i="1" dirty="0" smtClean="0">
                <a:solidFill>
                  <a:srgbClr val="FFFFFF"/>
                </a:solidFill>
              </a:rPr>
              <a:t> </a:t>
            </a:r>
            <a:r>
              <a:rPr lang="en-US" sz="2200" i="1" dirty="0" err="1" smtClean="0">
                <a:solidFill>
                  <a:srgbClr val="FFFFFF"/>
                </a:solidFill>
              </a:rPr>
              <a:t>thể</a:t>
            </a:r>
            <a:r>
              <a:rPr lang="en-US" sz="2200" i="1" dirty="0" smtClean="0">
                <a:solidFill>
                  <a:srgbClr val="FFFFFF"/>
                </a:solidFill>
              </a:rPr>
              <a:t> </a:t>
            </a:r>
            <a:r>
              <a:rPr lang="en-US" sz="2200" i="1" dirty="0" err="1" smtClean="0">
                <a:solidFill>
                  <a:srgbClr val="FFFFFF"/>
                </a:solidFill>
              </a:rPr>
              <a:t>với</a:t>
            </a:r>
            <a:r>
              <a:rPr lang="en-US" sz="2200" i="1" dirty="0" smtClean="0">
                <a:solidFill>
                  <a:srgbClr val="FFFFFF"/>
                </a:solidFill>
              </a:rPr>
              <a:t> </a:t>
            </a:r>
            <a:r>
              <a:rPr lang="en-US" sz="2200" i="1" dirty="0" err="1" smtClean="0">
                <a:solidFill>
                  <a:srgbClr val="FFFFFF"/>
                </a:solidFill>
              </a:rPr>
              <a:t>các</a:t>
            </a:r>
            <a:r>
              <a:rPr lang="en-US" sz="2200" i="1" dirty="0" smtClean="0">
                <a:solidFill>
                  <a:srgbClr val="FFFFFF"/>
                </a:solidFill>
              </a:rPr>
              <a:t> </a:t>
            </a:r>
            <a:r>
              <a:rPr lang="en-US" sz="2200" i="1" dirty="0" err="1" smtClean="0">
                <a:solidFill>
                  <a:srgbClr val="FFFFFF"/>
                </a:solidFill>
              </a:rPr>
              <a:t>nội</a:t>
            </a:r>
            <a:r>
              <a:rPr lang="en-US" sz="2200" i="1" dirty="0" smtClean="0">
                <a:solidFill>
                  <a:srgbClr val="FFFFFF"/>
                </a:solidFill>
              </a:rPr>
              <a:t> dung </a:t>
            </a:r>
            <a:r>
              <a:rPr lang="en-US" sz="2200" i="1" dirty="0" err="1" smtClean="0">
                <a:solidFill>
                  <a:srgbClr val="FFFFFF"/>
                </a:solidFill>
              </a:rPr>
              <a:t>họ</a:t>
            </a:r>
            <a:r>
              <a:rPr lang="en-US" sz="2200" i="1" dirty="0" smtClean="0">
                <a:solidFill>
                  <a:srgbClr val="FFFFFF"/>
                </a:solidFill>
              </a:rPr>
              <a:t> </a:t>
            </a:r>
            <a:r>
              <a:rPr lang="en-US" sz="2200" i="1" dirty="0" err="1" smtClean="0">
                <a:solidFill>
                  <a:srgbClr val="FFFFFF"/>
                </a:solidFill>
              </a:rPr>
              <a:t>chưa</a:t>
            </a:r>
            <a:r>
              <a:rPr lang="en-US" sz="2200" i="1" dirty="0" smtClean="0">
                <a:solidFill>
                  <a:srgbClr val="FFFFFF"/>
                </a:solidFill>
              </a:rPr>
              <a:t> </a:t>
            </a:r>
            <a:r>
              <a:rPr lang="en-US" sz="2200" i="1" dirty="0" err="1" smtClean="0">
                <a:solidFill>
                  <a:srgbClr val="FFFFFF"/>
                </a:solidFill>
              </a:rPr>
              <a:t>được</a:t>
            </a:r>
            <a:r>
              <a:rPr lang="en-US" sz="2200" i="1" dirty="0" smtClean="0">
                <a:solidFill>
                  <a:srgbClr val="FFFFFF"/>
                </a:solidFill>
              </a:rPr>
              <a:t> </a:t>
            </a:r>
            <a:r>
              <a:rPr lang="en-US" sz="2200" i="1" dirty="0" err="1" smtClean="0">
                <a:solidFill>
                  <a:srgbClr val="FFFFFF"/>
                </a:solidFill>
              </a:rPr>
              <a:t>dạy</a:t>
            </a:r>
            <a:r>
              <a:rPr lang="en-US" sz="2200" i="1" dirty="0" smtClean="0">
                <a:solidFill>
                  <a:srgbClr val="FFFFFF"/>
                </a:solidFill>
              </a:rPr>
              <a:t> </a:t>
            </a:r>
            <a:r>
              <a:rPr lang="en-US" sz="2200" i="1" dirty="0" err="1" smtClean="0">
                <a:solidFill>
                  <a:srgbClr val="FFFFFF"/>
                </a:solidFill>
              </a:rPr>
              <a:t>nhưng</a:t>
            </a:r>
            <a:r>
              <a:rPr lang="en-US" sz="2200" i="1" dirty="0" smtClean="0">
                <a:solidFill>
                  <a:srgbClr val="FFFFFF"/>
                </a:solidFill>
              </a:rPr>
              <a:t> </a:t>
            </a:r>
            <a:r>
              <a:rPr lang="en-US" sz="2200" i="1" dirty="0" err="1" smtClean="0">
                <a:solidFill>
                  <a:srgbClr val="FFFFFF"/>
                </a:solidFill>
              </a:rPr>
              <a:t>họ</a:t>
            </a:r>
            <a:r>
              <a:rPr lang="en-US" sz="2200" i="1" dirty="0" smtClean="0">
                <a:solidFill>
                  <a:srgbClr val="FFFFFF"/>
                </a:solidFill>
              </a:rPr>
              <a:t> </a:t>
            </a:r>
            <a:r>
              <a:rPr lang="en-US" sz="2200" i="1" dirty="0" err="1" smtClean="0">
                <a:solidFill>
                  <a:srgbClr val="FFFFFF"/>
                </a:solidFill>
              </a:rPr>
              <a:t>đã</a:t>
            </a:r>
            <a:r>
              <a:rPr lang="en-US" sz="2200" i="1" dirty="0" smtClean="0">
                <a:solidFill>
                  <a:srgbClr val="FFFFFF"/>
                </a:solidFill>
              </a:rPr>
              <a:t> </a:t>
            </a:r>
            <a:r>
              <a:rPr lang="en-US" sz="2200" i="1" dirty="0" err="1" smtClean="0">
                <a:solidFill>
                  <a:srgbClr val="FFFFFF"/>
                </a:solidFill>
              </a:rPr>
              <a:t>tự</a:t>
            </a:r>
            <a:r>
              <a:rPr lang="en-US" sz="2200" i="1" dirty="0" smtClean="0">
                <a:solidFill>
                  <a:srgbClr val="FFFFFF"/>
                </a:solidFill>
              </a:rPr>
              <a:t> </a:t>
            </a:r>
            <a:r>
              <a:rPr lang="en-US" sz="2200" i="1" dirty="0" err="1" smtClean="0">
                <a:solidFill>
                  <a:srgbClr val="FFFFFF"/>
                </a:solidFill>
              </a:rPr>
              <a:t>suy</a:t>
            </a:r>
            <a:r>
              <a:rPr lang="en-US" sz="2200" i="1" dirty="0" smtClean="0">
                <a:solidFill>
                  <a:srgbClr val="FFFFFF"/>
                </a:solidFill>
              </a:rPr>
              <a:t> </a:t>
            </a:r>
            <a:r>
              <a:rPr lang="en-US" sz="2200" i="1" dirty="0" err="1" smtClean="0">
                <a:solidFill>
                  <a:srgbClr val="FFFFFF"/>
                </a:solidFill>
              </a:rPr>
              <a:t>nghĩ</a:t>
            </a:r>
            <a:r>
              <a:rPr lang="en-US" sz="2200" i="1" dirty="0" smtClean="0">
                <a:solidFill>
                  <a:srgbClr val="FFFFFF"/>
                </a:solidFill>
              </a:rPr>
              <a:t> </a:t>
            </a:r>
            <a:r>
              <a:rPr lang="en-US" sz="2200" i="1" dirty="0" err="1" smtClean="0">
                <a:solidFill>
                  <a:srgbClr val="FFFFFF"/>
                </a:solidFill>
              </a:rPr>
              <a:t>ra</a:t>
            </a:r>
            <a:r>
              <a:rPr lang="en-US" sz="2200" i="1" dirty="0" smtClean="0">
                <a:solidFill>
                  <a:srgbClr val="FFFFFF"/>
                </a:solidFill>
              </a:rPr>
              <a:t> </a:t>
            </a:r>
            <a:r>
              <a:rPr lang="en-US" sz="2200" i="1" dirty="0" err="1" smtClean="0">
                <a:solidFill>
                  <a:srgbClr val="FFFFFF"/>
                </a:solidFill>
              </a:rPr>
              <a:t>và</a:t>
            </a:r>
            <a:r>
              <a:rPr lang="en-US" sz="2200" i="1" dirty="0" smtClean="0">
                <a:solidFill>
                  <a:srgbClr val="FFFFFF"/>
                </a:solidFill>
              </a:rPr>
              <a:t> </a:t>
            </a:r>
            <a:r>
              <a:rPr lang="en-US" sz="2200" i="1" dirty="0" err="1" smtClean="0">
                <a:solidFill>
                  <a:srgbClr val="FFFFFF"/>
                </a:solidFill>
              </a:rPr>
              <a:t>không</a:t>
            </a:r>
            <a:r>
              <a:rPr lang="en-US" sz="2200" i="1" dirty="0" smtClean="0">
                <a:solidFill>
                  <a:srgbClr val="FFFFFF"/>
                </a:solidFill>
              </a:rPr>
              <a:t> </a:t>
            </a:r>
            <a:r>
              <a:rPr lang="en-US" sz="2200" i="1" dirty="0" err="1" smtClean="0">
                <a:solidFill>
                  <a:srgbClr val="FFFFFF"/>
                </a:solidFill>
              </a:rPr>
              <a:t>dễ</a:t>
            </a:r>
            <a:r>
              <a:rPr lang="en-US" sz="2200" i="1" dirty="0" smtClean="0">
                <a:solidFill>
                  <a:srgbClr val="FFFFFF"/>
                </a:solidFill>
              </a:rPr>
              <a:t> </a:t>
            </a:r>
            <a:r>
              <a:rPr lang="en-US" sz="2200" i="1" dirty="0" err="1" smtClean="0">
                <a:solidFill>
                  <a:srgbClr val="FFFFFF"/>
                </a:solidFill>
              </a:rPr>
              <a:t>dàng</a:t>
            </a:r>
            <a:r>
              <a:rPr lang="en-US" sz="2200" i="1" dirty="0" smtClean="0">
                <a:solidFill>
                  <a:srgbClr val="FFFFFF"/>
                </a:solidFill>
              </a:rPr>
              <a:t> </a:t>
            </a:r>
            <a:r>
              <a:rPr lang="en-US" sz="2200" i="1" dirty="0" err="1" smtClean="0">
                <a:solidFill>
                  <a:srgbClr val="FFFFFF"/>
                </a:solidFill>
              </a:rPr>
              <a:t>quên</a:t>
            </a:r>
            <a:r>
              <a:rPr lang="en-US" sz="2200" i="1" dirty="0" smtClean="0">
                <a:solidFill>
                  <a:srgbClr val="FFFFFF"/>
                </a:solidFill>
              </a:rPr>
              <a:t> </a:t>
            </a:r>
            <a:r>
              <a:rPr lang="en-US" sz="2200" i="1" dirty="0" err="1" smtClean="0">
                <a:solidFill>
                  <a:srgbClr val="FFFFFF"/>
                </a:solidFill>
              </a:rPr>
              <a:t>được</a:t>
            </a:r>
            <a:endParaRPr lang="en-US" sz="2200" i="1" dirty="0" smtClean="0">
              <a:solidFill>
                <a:srgbClr val="FFFFFF"/>
              </a:solidFill>
            </a:endParaRPr>
          </a:p>
          <a:p>
            <a:pPr marL="609600" indent="-609600" eaLnBrk="1" hangingPunct="1">
              <a:lnSpc>
                <a:spcPct val="125000"/>
              </a:lnSpc>
              <a:buFontTx/>
              <a:buNone/>
              <a:defRPr/>
            </a:pPr>
            <a:endParaRPr lang="en-US" sz="2200" i="1" dirty="0" smtClean="0">
              <a:solidFill>
                <a:srgbClr val="FFFFFF"/>
              </a:solidFill>
            </a:endParaRPr>
          </a:p>
          <a:p>
            <a:pPr marL="609600" indent="-609600" eaLnBrk="1" hangingPunct="1">
              <a:lnSpc>
                <a:spcPct val="125000"/>
              </a:lnSpc>
              <a:buFontTx/>
              <a:buNone/>
              <a:defRPr/>
            </a:pPr>
            <a:endParaRPr lang="en-US" sz="2200" dirty="0" smtClean="0">
              <a:solidFill>
                <a:srgbClr val="FFFFFF"/>
              </a:solidFill>
            </a:endParaRPr>
          </a:p>
        </p:txBody>
      </p:sp>
    </p:spTree>
  </p:cSld>
  <p:clrMapOvr>
    <a:masterClrMapping/>
  </p:clrMapOvr>
  <p:transition spd="slow">
    <p:checke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1905000" y="228600"/>
            <a:ext cx="7086600" cy="914400"/>
          </a:xfrm>
        </p:spPr>
        <p:txBody>
          <a:bodyPr/>
          <a:lstStyle/>
          <a:p>
            <a:pPr eaLnBrk="1" hangingPunct="1">
              <a:defRPr/>
            </a:pPr>
            <a:r>
              <a:rPr lang="en-US" sz="3600" smtClean="0">
                <a:solidFill>
                  <a:srgbClr val="FFFF00"/>
                </a:solidFill>
              </a:rPr>
              <a:t>a. Đào tạo là gì?</a:t>
            </a:r>
          </a:p>
        </p:txBody>
      </p:sp>
      <p:sp>
        <p:nvSpPr>
          <p:cNvPr id="13315" name="Rectangle 3"/>
          <p:cNvSpPr>
            <a:spLocks noGrp="1" noChangeArrowheads="1"/>
          </p:cNvSpPr>
          <p:nvPr>
            <p:ph idx="1"/>
          </p:nvPr>
        </p:nvSpPr>
        <p:spPr>
          <a:xfrm>
            <a:off x="661988" y="1600200"/>
            <a:ext cx="7772400" cy="4800600"/>
          </a:xfrm>
          <a:ln>
            <a:solidFill>
              <a:schemeClr val="accent2"/>
            </a:solidFill>
          </a:ln>
        </p:spPr>
        <p:txBody>
          <a:bodyPr/>
          <a:lstStyle/>
          <a:p>
            <a:pPr marL="609600" indent="-609600" eaLnBrk="1" hangingPunct="1">
              <a:lnSpc>
                <a:spcPct val="90000"/>
              </a:lnSpc>
              <a:buFontTx/>
              <a:buNone/>
              <a:defRPr/>
            </a:pPr>
            <a:r>
              <a:rPr lang="en-US" sz="2200" smtClean="0">
                <a:solidFill>
                  <a:srgbClr val="FFFFFF"/>
                </a:solidFill>
              </a:rPr>
              <a:t>	Đào tạo là chuyển các kiến thức; kỹ năng và thái độ của người này  cho người khác.</a:t>
            </a:r>
          </a:p>
          <a:p>
            <a:pPr marL="609600" indent="-609600" eaLnBrk="1" hangingPunct="1">
              <a:lnSpc>
                <a:spcPct val="90000"/>
              </a:lnSpc>
              <a:buFontTx/>
              <a:buNone/>
              <a:defRPr/>
            </a:pPr>
            <a:endParaRPr lang="en-US" sz="2200" smtClean="0">
              <a:solidFill>
                <a:srgbClr val="FFFFFF"/>
              </a:solidFill>
            </a:endParaRPr>
          </a:p>
          <a:p>
            <a:pPr marL="609600" indent="-609600" eaLnBrk="1" hangingPunct="1">
              <a:lnSpc>
                <a:spcPct val="90000"/>
              </a:lnSpc>
              <a:buFontTx/>
              <a:buNone/>
              <a:defRPr/>
            </a:pPr>
            <a:r>
              <a:rPr lang="en-US" sz="2200" smtClean="0">
                <a:solidFill>
                  <a:srgbClr val="FFFFFF"/>
                </a:solidFill>
              </a:rPr>
              <a:t>	Loại hình đào tạo</a:t>
            </a:r>
            <a:r>
              <a:rPr lang="en-US" smtClean="0">
                <a:solidFill>
                  <a:srgbClr val="FFFFFF"/>
                </a:solidFill>
              </a:rPr>
              <a:t>:</a:t>
            </a:r>
            <a:r>
              <a:rPr lang="en-US" sz="2200" smtClean="0">
                <a:solidFill>
                  <a:srgbClr val="FFFFFF"/>
                </a:solidFill>
              </a:rPr>
              <a:t> (Có hai loại)</a:t>
            </a:r>
          </a:p>
          <a:p>
            <a:pPr marL="609600" indent="-609600" eaLnBrk="1" hangingPunct="1">
              <a:lnSpc>
                <a:spcPct val="90000"/>
              </a:lnSpc>
              <a:buFontTx/>
              <a:buNone/>
              <a:defRPr/>
            </a:pPr>
            <a:endParaRPr lang="en-US" sz="2200" smtClean="0">
              <a:solidFill>
                <a:srgbClr val="FFFFFF"/>
              </a:solidFill>
            </a:endParaRPr>
          </a:p>
          <a:p>
            <a:pPr marL="609600" indent="-609600" eaLnBrk="1" hangingPunct="1">
              <a:lnSpc>
                <a:spcPct val="90000"/>
              </a:lnSpc>
              <a:buFontTx/>
              <a:buAutoNum type="arabicPeriod"/>
              <a:defRPr/>
            </a:pPr>
            <a:r>
              <a:rPr lang="en-US" sz="2200" i="1" smtClean="0">
                <a:solidFill>
                  <a:srgbClr val="FFFFFF"/>
                </a:solidFill>
              </a:rPr>
              <a:t>Đào tạo thực hành (On-job training) được miêu tả như sự chuyển giao kỹ năng, kiến thức cho học viên tại khu vực làm việc. </a:t>
            </a:r>
          </a:p>
          <a:p>
            <a:pPr marL="609600" indent="-609600" eaLnBrk="1" hangingPunct="1">
              <a:lnSpc>
                <a:spcPct val="90000"/>
              </a:lnSpc>
              <a:buFontTx/>
              <a:buNone/>
              <a:defRPr/>
            </a:pPr>
            <a:endParaRPr lang="en-US" sz="2200" i="1" smtClean="0">
              <a:solidFill>
                <a:srgbClr val="FFFFFF"/>
              </a:solidFill>
            </a:endParaRPr>
          </a:p>
          <a:p>
            <a:pPr marL="609600" indent="-609600" eaLnBrk="1" hangingPunct="1">
              <a:lnSpc>
                <a:spcPct val="90000"/>
              </a:lnSpc>
              <a:buFontTx/>
              <a:buNone/>
              <a:defRPr/>
            </a:pPr>
            <a:r>
              <a:rPr lang="en-US" sz="2200" smtClean="0">
                <a:solidFill>
                  <a:srgbClr val="FFFFFF"/>
                </a:solidFill>
              </a:rPr>
              <a:t>2.	</a:t>
            </a:r>
            <a:r>
              <a:rPr lang="en-US" sz="2200" i="1" smtClean="0">
                <a:solidFill>
                  <a:srgbClr val="FFFFFF"/>
                </a:solidFill>
              </a:rPr>
              <a:t>Đào tạo lý thuyết (Off-job training) được miêu tả như sự chyển giao kiến thức và thái độ cho học viên, thông thường được tiến hành tại phòng học</a:t>
            </a:r>
          </a:p>
          <a:p>
            <a:pPr marL="609600" indent="-609600" eaLnBrk="1" hangingPunct="1">
              <a:lnSpc>
                <a:spcPct val="90000"/>
              </a:lnSpc>
              <a:buFontTx/>
              <a:buAutoNum type="arabicPeriod"/>
              <a:defRPr/>
            </a:pPr>
            <a:endParaRPr lang="en-US" sz="2200" i="1" smtClean="0">
              <a:solidFill>
                <a:srgbClr val="FFFFFF"/>
              </a:solidFill>
            </a:endParaRPr>
          </a:p>
        </p:txBody>
      </p:sp>
    </p:spTree>
  </p:cSld>
  <p:clrMapOvr>
    <a:masterClrMapping/>
  </p:clrMapOvr>
  <p:transition spd="slow">
    <p:checke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a:xfrm>
            <a:off x="1828800" y="274638"/>
            <a:ext cx="6858000" cy="563562"/>
          </a:xfrm>
        </p:spPr>
        <p:txBody>
          <a:bodyPr/>
          <a:lstStyle/>
          <a:p>
            <a:pPr eaLnBrk="1" hangingPunct="1">
              <a:defRPr/>
            </a:pPr>
            <a:r>
              <a:rPr lang="en-US" sz="3600" smtClean="0">
                <a:solidFill>
                  <a:srgbClr val="FFFF00"/>
                </a:solidFill>
              </a:rPr>
              <a:t>c. Đưa ra câu hỏi như thế nào</a:t>
            </a:r>
          </a:p>
        </p:txBody>
      </p:sp>
      <p:sp>
        <p:nvSpPr>
          <p:cNvPr id="53251" name="Rectangle 3"/>
          <p:cNvSpPr>
            <a:spLocks noGrp="1" noChangeArrowheads="1"/>
          </p:cNvSpPr>
          <p:nvPr>
            <p:ph idx="1"/>
          </p:nvPr>
        </p:nvSpPr>
        <p:spPr>
          <a:xfrm>
            <a:off x="661988" y="1676400"/>
            <a:ext cx="7772400" cy="4343400"/>
          </a:xfrm>
          <a:ln>
            <a:solidFill>
              <a:schemeClr val="accent2"/>
            </a:solidFill>
          </a:ln>
        </p:spPr>
        <p:txBody>
          <a:bodyPr/>
          <a:lstStyle/>
          <a:p>
            <a:pPr algn="just" eaLnBrk="1" hangingPunct="1">
              <a:lnSpc>
                <a:spcPct val="150000"/>
              </a:lnSpc>
              <a:defRPr/>
            </a:pPr>
            <a:r>
              <a:rPr lang="en-US" sz="2200" smtClean="0">
                <a:solidFill>
                  <a:srgbClr val="FFFFFF"/>
                </a:solidFill>
              </a:rPr>
              <a:t>Anh nên bắt đầu bằng câu hỏi mà anh đã biết câu trả lời mình mong muốn. Đây sẽ là những thông tin anh muốn chuyển tới người học và anh sẽ cơ cấu các câu hỏi theo một trật tự logic bằng cách phân tích tài liệu trước, rồi hệ thống câu hỏi để có câu phúc đáp mà mình mong muốn.</a:t>
            </a:r>
          </a:p>
          <a:p>
            <a:pPr algn="just" eaLnBrk="1" hangingPunct="1">
              <a:lnSpc>
                <a:spcPct val="150000"/>
              </a:lnSpc>
              <a:defRPr/>
            </a:pPr>
            <a:r>
              <a:rPr lang="en-US" sz="2200" smtClean="0">
                <a:solidFill>
                  <a:srgbClr val="FFFFFF"/>
                </a:solidFill>
              </a:rPr>
              <a:t>Các câu hỏi nên bắt đầu với những từ: WHO? WHY? HOW? WHERE? WHEN? WHAT?</a:t>
            </a:r>
          </a:p>
        </p:txBody>
      </p:sp>
    </p:spTree>
  </p:cSld>
  <p:clrMapOvr>
    <a:masterClrMapping/>
  </p:clrMapOvr>
  <p:transition spd="slow">
    <p:checke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a:xfrm>
            <a:off x="1828800" y="274638"/>
            <a:ext cx="6858000" cy="715962"/>
          </a:xfrm>
        </p:spPr>
        <p:txBody>
          <a:bodyPr/>
          <a:lstStyle/>
          <a:p>
            <a:pPr eaLnBrk="1" hangingPunct="1">
              <a:defRPr/>
            </a:pPr>
            <a:r>
              <a:rPr lang="en-US" sz="3600" smtClean="0">
                <a:solidFill>
                  <a:srgbClr val="FFFF00"/>
                </a:solidFill>
              </a:rPr>
              <a:t>d. Các câu hỏi nên tránh</a:t>
            </a:r>
          </a:p>
        </p:txBody>
      </p:sp>
      <p:sp>
        <p:nvSpPr>
          <p:cNvPr id="54275" name="Rectangle 3"/>
          <p:cNvSpPr>
            <a:spLocks noGrp="1" noChangeArrowheads="1"/>
          </p:cNvSpPr>
          <p:nvPr>
            <p:ph idx="1"/>
          </p:nvPr>
        </p:nvSpPr>
        <p:spPr>
          <a:ln>
            <a:solidFill>
              <a:schemeClr val="accent2"/>
            </a:solidFill>
          </a:ln>
        </p:spPr>
        <p:txBody>
          <a:bodyPr/>
          <a:lstStyle/>
          <a:p>
            <a:pPr eaLnBrk="1" hangingPunct="1">
              <a:lnSpc>
                <a:spcPct val="200000"/>
              </a:lnSpc>
              <a:buFont typeface="Wingdings" pitchFamily="2" charset="2"/>
              <a:buNone/>
              <a:defRPr/>
            </a:pPr>
            <a:r>
              <a:rPr lang="en-US" sz="2200" smtClean="0">
                <a:solidFill>
                  <a:srgbClr val="FFFFFF"/>
                </a:solidFill>
              </a:rPr>
              <a:t>Các câu hỏi nên ngắn gọn, súc tích và rõ ràng. Nên tránh:</a:t>
            </a:r>
          </a:p>
          <a:p>
            <a:pPr eaLnBrk="1" hangingPunct="1">
              <a:lnSpc>
                <a:spcPct val="200000"/>
              </a:lnSpc>
              <a:buFont typeface="Wingdings" pitchFamily="2" charset="2"/>
              <a:buChar char="Ø"/>
              <a:defRPr/>
            </a:pPr>
            <a:r>
              <a:rPr lang="en-US" sz="2200" i="1" smtClean="0">
                <a:solidFill>
                  <a:srgbClr val="FFFFFF"/>
                </a:solidFill>
              </a:rPr>
              <a:t>Câu hỏi đóng (ví dụ các câu hỏi có câu trả lời yes/no)</a:t>
            </a:r>
          </a:p>
          <a:p>
            <a:pPr eaLnBrk="1" hangingPunct="1">
              <a:lnSpc>
                <a:spcPct val="200000"/>
              </a:lnSpc>
              <a:buFont typeface="Wingdings" pitchFamily="2" charset="2"/>
              <a:buChar char="Ø"/>
              <a:defRPr/>
            </a:pPr>
            <a:r>
              <a:rPr lang="en-US" sz="2200" i="1" smtClean="0">
                <a:solidFill>
                  <a:srgbClr val="FFFFFF"/>
                </a:solidFill>
              </a:rPr>
              <a:t>Câu hỏi mập mờ</a:t>
            </a:r>
          </a:p>
          <a:p>
            <a:pPr eaLnBrk="1" hangingPunct="1">
              <a:lnSpc>
                <a:spcPct val="200000"/>
              </a:lnSpc>
              <a:buFont typeface="Wingdings" pitchFamily="2" charset="2"/>
              <a:buChar char="Ø"/>
              <a:defRPr/>
            </a:pPr>
            <a:r>
              <a:rPr lang="en-US" sz="2200" i="1" smtClean="0">
                <a:solidFill>
                  <a:srgbClr val="FFFFFF"/>
                </a:solidFill>
              </a:rPr>
              <a:t>Câu hỏi phức tạp</a:t>
            </a:r>
          </a:p>
          <a:p>
            <a:pPr eaLnBrk="1" hangingPunct="1">
              <a:lnSpc>
                <a:spcPct val="200000"/>
              </a:lnSpc>
              <a:buFont typeface="Wingdings" pitchFamily="2" charset="2"/>
              <a:buChar char="Ø"/>
              <a:defRPr/>
            </a:pPr>
            <a:r>
              <a:rPr lang="en-US" sz="2200" i="1" smtClean="0">
                <a:solidFill>
                  <a:srgbClr val="FFFFFF"/>
                </a:solidFill>
              </a:rPr>
              <a:t>Câu hỏi đưa người học đến phỏng đoán</a:t>
            </a:r>
          </a:p>
        </p:txBody>
      </p:sp>
    </p:spTree>
  </p:cSld>
  <p:clrMapOvr>
    <a:masterClrMapping/>
  </p:clrMapOvr>
  <p:transition spd="slow">
    <p:checke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a:xfrm>
            <a:off x="1828800" y="274638"/>
            <a:ext cx="6858000" cy="792162"/>
          </a:xfrm>
        </p:spPr>
        <p:txBody>
          <a:bodyPr/>
          <a:lstStyle/>
          <a:p>
            <a:pPr eaLnBrk="1" hangingPunct="1">
              <a:defRPr/>
            </a:pPr>
            <a:r>
              <a:rPr lang="en-US" sz="3600" smtClean="0">
                <a:solidFill>
                  <a:srgbClr val="FFFF00"/>
                </a:solidFill>
              </a:rPr>
              <a:t>e. Đặt câu hỏi cho nhóm</a:t>
            </a:r>
          </a:p>
        </p:txBody>
      </p:sp>
      <p:sp>
        <p:nvSpPr>
          <p:cNvPr id="55299" name="Rectangle 3"/>
          <p:cNvSpPr>
            <a:spLocks noGrp="1" noChangeArrowheads="1"/>
          </p:cNvSpPr>
          <p:nvPr>
            <p:ph idx="1"/>
          </p:nvPr>
        </p:nvSpPr>
        <p:spPr>
          <a:ln>
            <a:solidFill>
              <a:schemeClr val="accent2"/>
            </a:solidFill>
          </a:ln>
        </p:spPr>
        <p:txBody>
          <a:bodyPr/>
          <a:lstStyle/>
          <a:p>
            <a:pPr eaLnBrk="1" hangingPunct="1">
              <a:lnSpc>
                <a:spcPct val="90000"/>
              </a:lnSpc>
              <a:buFontTx/>
              <a:buNone/>
              <a:defRPr/>
            </a:pPr>
            <a:r>
              <a:rPr lang="en-US" sz="2200" smtClean="0">
                <a:solidFill>
                  <a:srgbClr val="FFFFFF"/>
                </a:solidFill>
              </a:rPr>
              <a:t>POSE </a:t>
            </a:r>
            <a:r>
              <a:rPr lang="en-US" sz="2200" i="1" smtClean="0">
                <a:solidFill>
                  <a:srgbClr val="FFFFFF"/>
                </a:solidFill>
              </a:rPr>
              <a:t>(đặt) câu hỏi</a:t>
            </a:r>
          </a:p>
          <a:p>
            <a:pPr eaLnBrk="1" hangingPunct="1">
              <a:lnSpc>
                <a:spcPct val="90000"/>
              </a:lnSpc>
              <a:buFontTx/>
              <a:buNone/>
              <a:defRPr/>
            </a:pPr>
            <a:endParaRPr lang="en-US" sz="2200" smtClean="0">
              <a:solidFill>
                <a:srgbClr val="FFFFFF"/>
              </a:solidFill>
            </a:endParaRPr>
          </a:p>
          <a:p>
            <a:pPr eaLnBrk="1" hangingPunct="1">
              <a:lnSpc>
                <a:spcPct val="90000"/>
              </a:lnSpc>
              <a:buFontTx/>
              <a:buNone/>
              <a:defRPr/>
            </a:pPr>
            <a:r>
              <a:rPr lang="en-US" sz="2200" smtClean="0">
                <a:solidFill>
                  <a:srgbClr val="FFFFFF"/>
                </a:solidFill>
              </a:rPr>
              <a:t>PAUSE </a:t>
            </a:r>
            <a:r>
              <a:rPr lang="en-US" sz="2200" i="1" smtClean="0">
                <a:solidFill>
                  <a:srgbClr val="FFFFFF"/>
                </a:solidFill>
              </a:rPr>
              <a:t>(tạm dừng chờ đợi) cho người học có thời gian nghĩ ra</a:t>
            </a:r>
          </a:p>
          <a:p>
            <a:pPr eaLnBrk="1" hangingPunct="1">
              <a:lnSpc>
                <a:spcPct val="90000"/>
              </a:lnSpc>
              <a:buFontTx/>
              <a:buNone/>
              <a:defRPr/>
            </a:pPr>
            <a:r>
              <a:rPr lang="en-US" sz="2200" i="1" smtClean="0">
                <a:solidFill>
                  <a:srgbClr val="FFFFFF"/>
                </a:solidFill>
              </a:rPr>
              <a:t>             câu trả lời</a:t>
            </a:r>
          </a:p>
          <a:p>
            <a:pPr eaLnBrk="1" hangingPunct="1">
              <a:lnSpc>
                <a:spcPct val="90000"/>
              </a:lnSpc>
              <a:buFontTx/>
              <a:buNone/>
              <a:defRPr/>
            </a:pPr>
            <a:endParaRPr lang="en-US" sz="2200" i="1" smtClean="0">
              <a:solidFill>
                <a:srgbClr val="FFFFFF"/>
              </a:solidFill>
            </a:endParaRPr>
          </a:p>
          <a:p>
            <a:pPr eaLnBrk="1" hangingPunct="1">
              <a:lnSpc>
                <a:spcPct val="90000"/>
              </a:lnSpc>
              <a:buFontTx/>
              <a:buNone/>
              <a:defRPr/>
            </a:pPr>
            <a:r>
              <a:rPr lang="en-US" sz="2200" smtClean="0">
                <a:solidFill>
                  <a:srgbClr val="FFFFFF"/>
                </a:solidFill>
              </a:rPr>
              <a:t>PICK </a:t>
            </a:r>
            <a:r>
              <a:rPr lang="en-US" sz="2200" i="1" smtClean="0">
                <a:solidFill>
                  <a:srgbClr val="FFFFFF"/>
                </a:solidFill>
              </a:rPr>
              <a:t>(lựa chọn) người mà anh muốn trả lời câu hỏi</a:t>
            </a:r>
          </a:p>
          <a:p>
            <a:pPr eaLnBrk="1" hangingPunct="1">
              <a:lnSpc>
                <a:spcPct val="90000"/>
              </a:lnSpc>
              <a:buFontTx/>
              <a:buNone/>
              <a:defRPr/>
            </a:pPr>
            <a:endParaRPr lang="en-US" sz="2200" i="1" smtClean="0">
              <a:solidFill>
                <a:srgbClr val="FFFFFF"/>
              </a:solidFill>
            </a:endParaRPr>
          </a:p>
          <a:p>
            <a:pPr algn="dist" eaLnBrk="1" hangingPunct="1">
              <a:lnSpc>
                <a:spcPct val="90000"/>
              </a:lnSpc>
              <a:buFontTx/>
              <a:buNone/>
              <a:defRPr/>
            </a:pPr>
            <a:r>
              <a:rPr lang="en-US" sz="2200" i="1" smtClean="0">
                <a:solidFill>
                  <a:srgbClr val="FFFFFF"/>
                </a:solidFill>
              </a:rPr>
              <a:t>Anh có thể sử dụng kỹ thuật này để khích lệ sự đóng góp ý kiến của các học viên rụt rè và cũng để kiểm soát các học viên trội hơn, những người thích trả lời các câu hỏi.	</a:t>
            </a:r>
          </a:p>
        </p:txBody>
      </p:sp>
    </p:spTree>
  </p:cSld>
  <p:clrMapOvr>
    <a:masterClrMapping/>
  </p:clrMapOvr>
  <p:transition spd="slow">
    <p:checke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1752600" y="274638"/>
            <a:ext cx="6934200" cy="639762"/>
          </a:xfrm>
        </p:spPr>
        <p:txBody>
          <a:bodyPr/>
          <a:lstStyle/>
          <a:p>
            <a:pPr eaLnBrk="1" hangingPunct="1">
              <a:defRPr/>
            </a:pPr>
            <a:r>
              <a:rPr lang="en-US" sz="2400" smtClean="0">
                <a:solidFill>
                  <a:srgbClr val="FFFF00"/>
                </a:solidFill>
              </a:rPr>
              <a:t>f. Tiếp nhận câu trả lời của học viên như thế nào?</a:t>
            </a:r>
          </a:p>
        </p:txBody>
      </p:sp>
      <p:sp>
        <p:nvSpPr>
          <p:cNvPr id="56323" name="Rectangle 3"/>
          <p:cNvSpPr>
            <a:spLocks noGrp="1" noChangeArrowheads="1"/>
          </p:cNvSpPr>
          <p:nvPr>
            <p:ph idx="1"/>
          </p:nvPr>
        </p:nvSpPr>
        <p:spPr>
          <a:xfrm>
            <a:off x="457200" y="1066800"/>
            <a:ext cx="8229600" cy="5059363"/>
          </a:xfrm>
          <a:ln>
            <a:solidFill>
              <a:schemeClr val="accent2"/>
            </a:solidFill>
          </a:ln>
        </p:spPr>
        <p:txBody>
          <a:bodyPr/>
          <a:lstStyle/>
          <a:p>
            <a:pPr eaLnBrk="1" hangingPunct="1">
              <a:lnSpc>
                <a:spcPct val="114000"/>
              </a:lnSpc>
              <a:defRPr/>
            </a:pPr>
            <a:r>
              <a:rPr lang="en-US" sz="2200" b="1" smtClean="0">
                <a:solidFill>
                  <a:srgbClr val="FFFFFF"/>
                </a:solidFill>
              </a:rPr>
              <a:t>Đối với câu trả lời đúng</a:t>
            </a:r>
            <a:r>
              <a:rPr lang="en-US" sz="2200" smtClean="0">
                <a:solidFill>
                  <a:srgbClr val="FFFFFF"/>
                </a:solidFill>
              </a:rPr>
              <a:t>: xác nhận rằng nó đúng và khen ngợi. Phát triển câu trả lời này bằng cách đặt thêm câu hỏi</a:t>
            </a:r>
          </a:p>
          <a:p>
            <a:pPr eaLnBrk="1" hangingPunct="1">
              <a:lnSpc>
                <a:spcPct val="114000"/>
              </a:lnSpc>
              <a:buFontTx/>
              <a:buNone/>
              <a:defRPr/>
            </a:pPr>
            <a:endParaRPr lang="en-US" sz="2200" smtClean="0">
              <a:solidFill>
                <a:srgbClr val="FFFFFF"/>
              </a:solidFill>
            </a:endParaRPr>
          </a:p>
          <a:p>
            <a:pPr eaLnBrk="1" hangingPunct="1">
              <a:lnSpc>
                <a:spcPct val="114000"/>
              </a:lnSpc>
              <a:defRPr/>
            </a:pPr>
            <a:r>
              <a:rPr lang="en-US" sz="2200" b="1" smtClean="0">
                <a:solidFill>
                  <a:srgbClr val="FFFFFF"/>
                </a:solidFill>
              </a:rPr>
              <a:t>Đối với câu trả lời sai</a:t>
            </a:r>
            <a:r>
              <a:rPr lang="en-US" sz="2200" smtClean="0">
                <a:solidFill>
                  <a:srgbClr val="FFFFFF"/>
                </a:solidFill>
              </a:rPr>
              <a:t>: hỏi lại bằng cách khác cho rõ nghĩa hơn trong trường hợp học viên chưa hiểu đúng. Nếu học viên vẫn không biết, hãy yêu cầu nhóm hoặc học viên khác trợ giúp.</a:t>
            </a:r>
          </a:p>
          <a:p>
            <a:pPr eaLnBrk="1" hangingPunct="1">
              <a:lnSpc>
                <a:spcPct val="114000"/>
              </a:lnSpc>
              <a:buFontTx/>
              <a:buNone/>
              <a:defRPr/>
            </a:pPr>
            <a:endParaRPr lang="en-US" sz="2200" smtClean="0">
              <a:solidFill>
                <a:srgbClr val="FFFFFF"/>
              </a:solidFill>
            </a:endParaRPr>
          </a:p>
          <a:p>
            <a:pPr eaLnBrk="1" hangingPunct="1">
              <a:lnSpc>
                <a:spcPct val="114000"/>
              </a:lnSpc>
              <a:defRPr/>
            </a:pPr>
            <a:r>
              <a:rPr lang="en-US" sz="2200" b="1" smtClean="0">
                <a:solidFill>
                  <a:srgbClr val="FFFFFF"/>
                </a:solidFill>
              </a:rPr>
              <a:t>Đối với câu trả lời chưa hoàn chỉnh</a:t>
            </a:r>
            <a:r>
              <a:rPr lang="en-US" sz="2200" smtClean="0">
                <a:solidFill>
                  <a:srgbClr val="FFFFFF"/>
                </a:solidFill>
              </a:rPr>
              <a:t>: nhận biết và khen ngợi phần trả lời đúng và hỏi lại phần trả lời chưa đúng.</a:t>
            </a:r>
          </a:p>
          <a:p>
            <a:pPr eaLnBrk="1" hangingPunct="1">
              <a:lnSpc>
                <a:spcPct val="114000"/>
              </a:lnSpc>
              <a:buFontTx/>
              <a:buNone/>
              <a:defRPr/>
            </a:pPr>
            <a:endParaRPr lang="en-US" sz="2200" smtClean="0">
              <a:solidFill>
                <a:srgbClr val="FFFFFF"/>
              </a:solidFill>
            </a:endParaRPr>
          </a:p>
          <a:p>
            <a:pPr eaLnBrk="1" hangingPunct="1">
              <a:lnSpc>
                <a:spcPct val="114000"/>
              </a:lnSpc>
              <a:defRPr/>
            </a:pPr>
            <a:r>
              <a:rPr lang="en-US" sz="2200" b="1" smtClean="0">
                <a:solidFill>
                  <a:srgbClr val="FFFFFF"/>
                </a:solidFill>
              </a:rPr>
              <a:t>Đối với trường hợp không trả lời</a:t>
            </a:r>
            <a:r>
              <a:rPr lang="en-US" sz="2200" smtClean="0">
                <a:solidFill>
                  <a:srgbClr val="FFFFFF"/>
                </a:solidFill>
              </a:rPr>
              <a:t>: kiểm tra để chắc rằng học viên đã hiểu câu hỏi,gợi ý thêm hoặc hỏi lại.</a:t>
            </a:r>
          </a:p>
        </p:txBody>
      </p:sp>
    </p:spTree>
  </p:cSld>
  <p:clrMapOvr>
    <a:masterClrMapping/>
  </p:clrMapOvr>
  <p:transition spd="slow">
    <p:checke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a:xfrm>
            <a:off x="1828800" y="274638"/>
            <a:ext cx="6858000" cy="639762"/>
          </a:xfrm>
        </p:spPr>
        <p:txBody>
          <a:bodyPr/>
          <a:lstStyle/>
          <a:p>
            <a:pPr eaLnBrk="1" hangingPunct="1">
              <a:defRPr/>
            </a:pPr>
            <a:r>
              <a:rPr lang="en-US" sz="3600" smtClean="0">
                <a:solidFill>
                  <a:srgbClr val="FFFF00"/>
                </a:solidFill>
              </a:rPr>
              <a:t>g. Câu hỏi của học viên</a:t>
            </a:r>
          </a:p>
        </p:txBody>
      </p:sp>
      <p:sp>
        <p:nvSpPr>
          <p:cNvPr id="57347" name="Rectangle 3"/>
          <p:cNvSpPr>
            <a:spLocks noGrp="1" noChangeArrowheads="1"/>
          </p:cNvSpPr>
          <p:nvPr>
            <p:ph idx="1"/>
          </p:nvPr>
        </p:nvSpPr>
        <p:spPr>
          <a:ln>
            <a:solidFill>
              <a:schemeClr val="accent2"/>
            </a:solidFill>
          </a:ln>
        </p:spPr>
        <p:txBody>
          <a:bodyPr/>
          <a:lstStyle/>
          <a:p>
            <a:pPr eaLnBrk="1" hangingPunct="1">
              <a:lnSpc>
                <a:spcPct val="200000"/>
              </a:lnSpc>
              <a:defRPr/>
            </a:pPr>
            <a:r>
              <a:rPr lang="en-US" sz="2200" smtClean="0">
                <a:solidFill>
                  <a:srgbClr val="FFFFFF"/>
                </a:solidFill>
              </a:rPr>
              <a:t>Luôn đưa cho học viên cơ hội được hỏi những cái họ muốn. Nếu anh không trả lời được, hãy nói anh sẽ tìm hiểu thêm và sẽ trả lời họ vào buổi tới. Cuối cùng hãy đưa ra các câu hỏi đủ để dạy và ôn lại các điểm chính của khóa học.</a:t>
            </a:r>
          </a:p>
        </p:txBody>
      </p:sp>
    </p:spTree>
  </p:cSld>
  <p:clrMapOvr>
    <a:masterClrMapping/>
  </p:clrMapOvr>
  <p:transition spd="slow">
    <p:checke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a:xfrm>
            <a:off x="1905000" y="228600"/>
            <a:ext cx="7086600" cy="1066800"/>
          </a:xfrm>
        </p:spPr>
        <p:txBody>
          <a:bodyPr/>
          <a:lstStyle/>
          <a:p>
            <a:pPr eaLnBrk="1" hangingPunct="1">
              <a:defRPr/>
            </a:pPr>
            <a:r>
              <a:rPr lang="en-US" sz="3600" smtClean="0">
                <a:solidFill>
                  <a:srgbClr val="FFFF00"/>
                </a:solidFill>
              </a:rPr>
              <a:t>6. SỬ DỤNG THIẾT BỊ HỖ TRỢ TRỰC QUAN</a:t>
            </a:r>
          </a:p>
        </p:txBody>
      </p:sp>
      <p:sp>
        <p:nvSpPr>
          <p:cNvPr id="58371" name="Rectangle 3"/>
          <p:cNvSpPr>
            <a:spLocks noGrp="1" noChangeArrowheads="1"/>
          </p:cNvSpPr>
          <p:nvPr>
            <p:ph idx="1"/>
          </p:nvPr>
        </p:nvSpPr>
        <p:spPr>
          <a:ln>
            <a:solidFill>
              <a:schemeClr val="accent2"/>
            </a:solidFill>
          </a:ln>
        </p:spPr>
        <p:txBody>
          <a:bodyPr/>
          <a:lstStyle/>
          <a:p>
            <a:pPr eaLnBrk="1" hangingPunct="1">
              <a:lnSpc>
                <a:spcPct val="200000"/>
              </a:lnSpc>
              <a:buFontTx/>
              <a:buNone/>
              <a:defRPr/>
            </a:pPr>
            <a:r>
              <a:rPr lang="en-US" sz="2400" dirty="0" err="1" smtClean="0">
                <a:solidFill>
                  <a:srgbClr val="FFFFFF"/>
                </a:solidFill>
              </a:rPr>
              <a:t>Phần</a:t>
            </a:r>
            <a:r>
              <a:rPr lang="en-US" sz="2400" dirty="0" smtClean="0">
                <a:solidFill>
                  <a:srgbClr val="FFFFFF"/>
                </a:solidFill>
              </a:rPr>
              <a:t> </a:t>
            </a:r>
            <a:r>
              <a:rPr lang="en-US" sz="2400" dirty="0" err="1" smtClean="0">
                <a:solidFill>
                  <a:srgbClr val="FFFFFF"/>
                </a:solidFill>
              </a:rPr>
              <a:t>này</a:t>
            </a:r>
            <a:r>
              <a:rPr lang="en-US" sz="2400" dirty="0" smtClean="0">
                <a:solidFill>
                  <a:srgbClr val="FFFFFF"/>
                </a:solidFill>
              </a:rPr>
              <a:t> </a:t>
            </a:r>
            <a:r>
              <a:rPr lang="en-US" sz="2400" dirty="0" err="1" smtClean="0">
                <a:solidFill>
                  <a:srgbClr val="FFFFFF"/>
                </a:solidFill>
              </a:rPr>
              <a:t>sẽ</a:t>
            </a:r>
            <a:r>
              <a:rPr lang="en-US" sz="2400" dirty="0" smtClean="0">
                <a:solidFill>
                  <a:srgbClr val="FFFFFF"/>
                </a:solidFill>
              </a:rPr>
              <a:t> </a:t>
            </a:r>
            <a:r>
              <a:rPr lang="en-US" sz="2400" dirty="0" err="1" smtClean="0">
                <a:solidFill>
                  <a:srgbClr val="FFFFFF"/>
                </a:solidFill>
              </a:rPr>
              <a:t>bao</a:t>
            </a:r>
            <a:r>
              <a:rPr lang="en-US" sz="2400" dirty="0" smtClean="0">
                <a:solidFill>
                  <a:srgbClr val="FFFFFF"/>
                </a:solidFill>
              </a:rPr>
              <a:t> </a:t>
            </a:r>
            <a:r>
              <a:rPr lang="en-US" sz="2400" dirty="0" err="1" smtClean="0">
                <a:solidFill>
                  <a:srgbClr val="FFFFFF"/>
                </a:solidFill>
              </a:rPr>
              <a:t>gồm</a:t>
            </a:r>
            <a:r>
              <a:rPr lang="en-US" sz="2400" dirty="0" smtClean="0">
                <a:solidFill>
                  <a:srgbClr val="FFFFFF"/>
                </a:solidFill>
              </a:rPr>
              <a:t> </a:t>
            </a:r>
            <a:r>
              <a:rPr lang="en-US" sz="2400" dirty="0" err="1" smtClean="0">
                <a:solidFill>
                  <a:srgbClr val="FFFFFF"/>
                </a:solidFill>
              </a:rPr>
              <a:t>các</a:t>
            </a:r>
            <a:r>
              <a:rPr lang="en-US" sz="2400" dirty="0" smtClean="0">
                <a:solidFill>
                  <a:srgbClr val="FFFFFF"/>
                </a:solidFill>
              </a:rPr>
              <a:t> </a:t>
            </a:r>
            <a:r>
              <a:rPr lang="en-US" sz="2400" dirty="0" err="1" smtClean="0">
                <a:solidFill>
                  <a:srgbClr val="FFFFFF"/>
                </a:solidFill>
              </a:rPr>
              <a:t>nội</a:t>
            </a:r>
            <a:r>
              <a:rPr lang="en-US" sz="2400" dirty="0" smtClean="0">
                <a:solidFill>
                  <a:srgbClr val="FFFFFF"/>
                </a:solidFill>
              </a:rPr>
              <a:t> dung:</a:t>
            </a:r>
          </a:p>
          <a:p>
            <a:pPr eaLnBrk="1" hangingPunct="1">
              <a:lnSpc>
                <a:spcPct val="200000"/>
              </a:lnSpc>
              <a:defRPr/>
            </a:pPr>
            <a:r>
              <a:rPr lang="en-US" sz="2400" dirty="0" err="1" smtClean="0">
                <a:solidFill>
                  <a:srgbClr val="FFFFFF"/>
                </a:solidFill>
              </a:rPr>
              <a:t>Nguyên</a:t>
            </a:r>
            <a:r>
              <a:rPr lang="en-US" sz="2400" dirty="0" smtClean="0">
                <a:solidFill>
                  <a:srgbClr val="FFFFFF"/>
                </a:solidFill>
              </a:rPr>
              <a:t> </a:t>
            </a:r>
            <a:r>
              <a:rPr lang="en-US" sz="2400" dirty="0" err="1" smtClean="0">
                <a:solidFill>
                  <a:srgbClr val="FFFFFF"/>
                </a:solidFill>
              </a:rPr>
              <a:t>tắc</a:t>
            </a:r>
            <a:r>
              <a:rPr lang="en-US" sz="2400" dirty="0" smtClean="0">
                <a:solidFill>
                  <a:srgbClr val="FFFFFF"/>
                </a:solidFill>
              </a:rPr>
              <a:t> </a:t>
            </a:r>
            <a:r>
              <a:rPr lang="en-US" sz="2400" dirty="0" err="1" smtClean="0">
                <a:solidFill>
                  <a:srgbClr val="FFFFFF"/>
                </a:solidFill>
              </a:rPr>
              <a:t>sử</a:t>
            </a:r>
            <a:r>
              <a:rPr lang="en-US" sz="2400" dirty="0" smtClean="0">
                <a:solidFill>
                  <a:srgbClr val="FFFFFF"/>
                </a:solidFill>
              </a:rPr>
              <a:t> </a:t>
            </a:r>
            <a:r>
              <a:rPr lang="en-US" sz="2400" dirty="0" err="1" smtClean="0">
                <a:solidFill>
                  <a:srgbClr val="FFFFFF"/>
                </a:solidFill>
              </a:rPr>
              <a:t>dụng</a:t>
            </a:r>
            <a:r>
              <a:rPr lang="en-US" sz="2400" dirty="0" smtClean="0">
                <a:solidFill>
                  <a:srgbClr val="FFFFFF"/>
                </a:solidFill>
              </a:rPr>
              <a:t> </a:t>
            </a:r>
            <a:r>
              <a:rPr lang="en-US" sz="2400" dirty="0" err="1" smtClean="0">
                <a:solidFill>
                  <a:srgbClr val="FFFFFF"/>
                </a:solidFill>
              </a:rPr>
              <a:t>thiết</a:t>
            </a:r>
            <a:r>
              <a:rPr lang="en-US" sz="2400" dirty="0" smtClean="0">
                <a:solidFill>
                  <a:srgbClr val="FFFFFF"/>
                </a:solidFill>
              </a:rPr>
              <a:t> </a:t>
            </a:r>
            <a:r>
              <a:rPr lang="en-US" sz="2400" dirty="0" err="1" smtClean="0">
                <a:solidFill>
                  <a:srgbClr val="FFFFFF"/>
                </a:solidFill>
              </a:rPr>
              <a:t>bị</a:t>
            </a:r>
            <a:r>
              <a:rPr lang="en-US" sz="2400" dirty="0" smtClean="0">
                <a:solidFill>
                  <a:srgbClr val="FFFFFF"/>
                </a:solidFill>
              </a:rPr>
              <a:t> </a:t>
            </a:r>
            <a:r>
              <a:rPr lang="en-US" sz="2400" dirty="0" err="1" smtClean="0">
                <a:solidFill>
                  <a:srgbClr val="FFFFFF"/>
                </a:solidFill>
              </a:rPr>
              <a:t>hỗ</a:t>
            </a:r>
            <a:r>
              <a:rPr lang="en-US" sz="2400" dirty="0" smtClean="0">
                <a:solidFill>
                  <a:srgbClr val="FFFFFF"/>
                </a:solidFill>
              </a:rPr>
              <a:t> </a:t>
            </a:r>
            <a:r>
              <a:rPr lang="en-US" sz="2400" dirty="0" err="1" smtClean="0">
                <a:solidFill>
                  <a:srgbClr val="FFFFFF"/>
                </a:solidFill>
              </a:rPr>
              <a:t>trợ</a:t>
            </a:r>
            <a:r>
              <a:rPr lang="en-US" sz="2400" dirty="0" smtClean="0">
                <a:solidFill>
                  <a:srgbClr val="FFFFFF"/>
                </a:solidFill>
              </a:rPr>
              <a:t> </a:t>
            </a:r>
          </a:p>
          <a:p>
            <a:pPr eaLnBrk="1" hangingPunct="1">
              <a:lnSpc>
                <a:spcPct val="200000"/>
              </a:lnSpc>
              <a:defRPr/>
            </a:pPr>
            <a:r>
              <a:rPr lang="en-US" sz="2400" dirty="0" err="1" smtClean="0">
                <a:solidFill>
                  <a:srgbClr val="FFFFFF"/>
                </a:solidFill>
              </a:rPr>
              <a:t>Sử</a:t>
            </a:r>
            <a:r>
              <a:rPr lang="en-US" sz="2400" dirty="0" smtClean="0">
                <a:solidFill>
                  <a:srgbClr val="FFFFFF"/>
                </a:solidFill>
              </a:rPr>
              <a:t> </a:t>
            </a:r>
            <a:r>
              <a:rPr lang="en-US" sz="2400" dirty="0" err="1" smtClean="0">
                <a:solidFill>
                  <a:srgbClr val="FFFFFF"/>
                </a:solidFill>
              </a:rPr>
              <a:t>dụng</a:t>
            </a:r>
            <a:r>
              <a:rPr lang="en-US" sz="2400" dirty="0" smtClean="0">
                <a:solidFill>
                  <a:srgbClr val="FFFFFF"/>
                </a:solidFill>
              </a:rPr>
              <a:t> </a:t>
            </a:r>
            <a:r>
              <a:rPr lang="en-US" sz="2400" dirty="0" err="1" smtClean="0">
                <a:solidFill>
                  <a:srgbClr val="FFFFFF"/>
                </a:solidFill>
              </a:rPr>
              <a:t>bảng</a:t>
            </a:r>
            <a:r>
              <a:rPr lang="en-US" sz="2400" dirty="0" smtClean="0">
                <a:solidFill>
                  <a:srgbClr val="FFFFFF"/>
                </a:solidFill>
              </a:rPr>
              <a:t> </a:t>
            </a:r>
            <a:r>
              <a:rPr lang="en-US" sz="2400" dirty="0" err="1" smtClean="0">
                <a:solidFill>
                  <a:srgbClr val="FFFFFF"/>
                </a:solidFill>
              </a:rPr>
              <a:t>viết</a:t>
            </a:r>
            <a:r>
              <a:rPr lang="en-US" sz="2400" dirty="0" smtClean="0">
                <a:solidFill>
                  <a:srgbClr val="FFFFFF"/>
                </a:solidFill>
              </a:rPr>
              <a:t> </a:t>
            </a:r>
            <a:r>
              <a:rPr lang="en-US" sz="2400" dirty="0" err="1" smtClean="0">
                <a:solidFill>
                  <a:srgbClr val="FFFFFF"/>
                </a:solidFill>
              </a:rPr>
              <a:t>lưu</a:t>
            </a:r>
            <a:r>
              <a:rPr lang="en-US" sz="2400" dirty="0" smtClean="0">
                <a:solidFill>
                  <a:srgbClr val="FFFFFF"/>
                </a:solidFill>
              </a:rPr>
              <a:t> </a:t>
            </a:r>
            <a:r>
              <a:rPr lang="en-US" sz="2400" dirty="0" err="1" smtClean="0">
                <a:solidFill>
                  <a:srgbClr val="FFFFFF"/>
                </a:solidFill>
              </a:rPr>
              <a:t>động</a:t>
            </a:r>
            <a:endParaRPr lang="en-US" sz="2400" dirty="0" smtClean="0">
              <a:solidFill>
                <a:srgbClr val="FFFFFF"/>
              </a:solidFill>
            </a:endParaRPr>
          </a:p>
          <a:p>
            <a:pPr eaLnBrk="1" hangingPunct="1">
              <a:lnSpc>
                <a:spcPct val="200000"/>
              </a:lnSpc>
              <a:defRPr/>
            </a:pPr>
            <a:r>
              <a:rPr lang="en-US" sz="2400" dirty="0" err="1" smtClean="0">
                <a:solidFill>
                  <a:srgbClr val="FFFFFF"/>
                </a:solidFill>
              </a:rPr>
              <a:t>Sử</a:t>
            </a:r>
            <a:r>
              <a:rPr lang="en-US" sz="2400" dirty="0" smtClean="0">
                <a:solidFill>
                  <a:srgbClr val="FFFFFF"/>
                </a:solidFill>
              </a:rPr>
              <a:t> </a:t>
            </a:r>
            <a:r>
              <a:rPr lang="en-US" sz="2400" dirty="0" err="1" smtClean="0">
                <a:solidFill>
                  <a:srgbClr val="FFFFFF"/>
                </a:solidFill>
              </a:rPr>
              <a:t>dụng</a:t>
            </a:r>
            <a:r>
              <a:rPr lang="en-US" sz="2400" dirty="0" smtClean="0">
                <a:solidFill>
                  <a:srgbClr val="FFFFFF"/>
                </a:solidFill>
              </a:rPr>
              <a:t> </a:t>
            </a:r>
            <a:r>
              <a:rPr lang="en-US" sz="2400" dirty="0" err="1" smtClean="0">
                <a:solidFill>
                  <a:srgbClr val="FFFFFF"/>
                </a:solidFill>
              </a:rPr>
              <a:t>máy</a:t>
            </a:r>
            <a:r>
              <a:rPr lang="en-US" sz="2400" dirty="0" smtClean="0">
                <a:solidFill>
                  <a:srgbClr val="FFFFFF"/>
                </a:solidFill>
              </a:rPr>
              <a:t> </a:t>
            </a:r>
            <a:r>
              <a:rPr lang="en-US" sz="2400" dirty="0" err="1" smtClean="0">
                <a:solidFill>
                  <a:srgbClr val="FFFFFF"/>
                </a:solidFill>
              </a:rPr>
              <a:t>chiếu</a:t>
            </a:r>
            <a:endParaRPr lang="en-US" sz="2400" dirty="0" smtClean="0">
              <a:solidFill>
                <a:srgbClr val="FFFFFF"/>
              </a:solidFill>
            </a:endParaRPr>
          </a:p>
          <a:p>
            <a:pPr eaLnBrk="1" hangingPunct="1">
              <a:lnSpc>
                <a:spcPct val="200000"/>
              </a:lnSpc>
              <a:defRPr/>
            </a:pPr>
            <a:r>
              <a:rPr lang="en-US" sz="2400" dirty="0" err="1" smtClean="0">
                <a:solidFill>
                  <a:srgbClr val="FFFFFF"/>
                </a:solidFill>
              </a:rPr>
              <a:t>Ghi</a:t>
            </a:r>
            <a:r>
              <a:rPr lang="en-US" sz="2400" dirty="0" smtClean="0">
                <a:solidFill>
                  <a:srgbClr val="FFFFFF"/>
                </a:solidFill>
              </a:rPr>
              <a:t> </a:t>
            </a:r>
            <a:r>
              <a:rPr lang="en-US" sz="2400" dirty="0" err="1" smtClean="0">
                <a:solidFill>
                  <a:srgbClr val="FFFFFF"/>
                </a:solidFill>
              </a:rPr>
              <a:t>chép</a:t>
            </a:r>
            <a:r>
              <a:rPr lang="en-US" sz="2400" dirty="0" smtClean="0">
                <a:solidFill>
                  <a:srgbClr val="FFFFFF"/>
                </a:solidFill>
              </a:rPr>
              <a:t> </a:t>
            </a:r>
            <a:r>
              <a:rPr lang="en-US" sz="2400" dirty="0" err="1" smtClean="0">
                <a:solidFill>
                  <a:srgbClr val="FFFFFF"/>
                </a:solidFill>
              </a:rPr>
              <a:t>tài</a:t>
            </a:r>
            <a:r>
              <a:rPr lang="en-US" sz="2400" dirty="0" smtClean="0">
                <a:solidFill>
                  <a:srgbClr val="FFFFFF"/>
                </a:solidFill>
              </a:rPr>
              <a:t> </a:t>
            </a:r>
            <a:r>
              <a:rPr lang="en-US" sz="2400" dirty="0" err="1" smtClean="0">
                <a:solidFill>
                  <a:srgbClr val="FFFFFF"/>
                </a:solidFill>
              </a:rPr>
              <a:t>liệu</a:t>
            </a:r>
            <a:endParaRPr lang="en-US" sz="2400" dirty="0" smtClean="0">
              <a:solidFill>
                <a:srgbClr val="FFFFFF"/>
              </a:solidFill>
            </a:endParaRPr>
          </a:p>
        </p:txBody>
      </p:sp>
    </p:spTree>
  </p:cSld>
  <p:clrMapOvr>
    <a:masterClrMapping/>
  </p:clrMapOvr>
  <p:transition spd="slow">
    <p:checke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a:xfrm>
            <a:off x="1905000" y="228600"/>
            <a:ext cx="6781800" cy="381000"/>
          </a:xfrm>
        </p:spPr>
        <p:txBody>
          <a:bodyPr/>
          <a:lstStyle/>
          <a:p>
            <a:pPr eaLnBrk="1" hangingPunct="1">
              <a:defRPr/>
            </a:pPr>
            <a:r>
              <a:rPr lang="en-US" sz="3200" smtClean="0">
                <a:solidFill>
                  <a:srgbClr val="FFFF00"/>
                </a:solidFill>
              </a:rPr>
              <a:t>a. Nguyên tắc sử dụng hỗ trợ trực quan</a:t>
            </a:r>
          </a:p>
        </p:txBody>
      </p:sp>
      <p:sp>
        <p:nvSpPr>
          <p:cNvPr id="59395" name="Rectangle 3"/>
          <p:cNvSpPr>
            <a:spLocks noGrp="1" noChangeArrowheads="1"/>
          </p:cNvSpPr>
          <p:nvPr>
            <p:ph idx="1"/>
          </p:nvPr>
        </p:nvSpPr>
        <p:spPr>
          <a:xfrm>
            <a:off x="457200" y="914400"/>
            <a:ext cx="8229600" cy="5562600"/>
          </a:xfrm>
          <a:ln>
            <a:solidFill>
              <a:schemeClr val="accent2"/>
            </a:solidFill>
          </a:ln>
        </p:spPr>
        <p:txBody>
          <a:bodyPr/>
          <a:lstStyle/>
          <a:p>
            <a:pPr algn="just" eaLnBrk="1" hangingPunct="1">
              <a:lnSpc>
                <a:spcPct val="150000"/>
              </a:lnSpc>
              <a:defRPr/>
            </a:pPr>
            <a:r>
              <a:rPr lang="en-US" sz="2200" i="1" smtClean="0">
                <a:solidFill>
                  <a:srgbClr val="FFFFFF"/>
                </a:solidFill>
              </a:rPr>
              <a:t>Thiết bị trực quan phải</a:t>
            </a:r>
            <a:r>
              <a:rPr lang="en-US" sz="1800" i="1" smtClean="0">
                <a:solidFill>
                  <a:srgbClr val="FFFFFF"/>
                </a:solidFill>
              </a:rPr>
              <a:t> </a:t>
            </a:r>
            <a:r>
              <a:rPr lang="en-US" sz="2200" i="1" smtClean="0">
                <a:solidFill>
                  <a:srgbClr val="FFFFFF"/>
                </a:solidFill>
              </a:rPr>
              <a:t>có khả năng được cả nhóm quan sát</a:t>
            </a:r>
          </a:p>
          <a:p>
            <a:pPr algn="just" eaLnBrk="1" hangingPunct="1">
              <a:lnSpc>
                <a:spcPct val="150000"/>
              </a:lnSpc>
              <a:defRPr/>
            </a:pPr>
            <a:r>
              <a:rPr lang="en-US" sz="2200" i="1" smtClean="0">
                <a:solidFill>
                  <a:srgbClr val="FFFFFF"/>
                </a:solidFill>
              </a:rPr>
              <a:t>Nó không nên mâu thuẫn với những cái anh nói</a:t>
            </a:r>
          </a:p>
          <a:p>
            <a:pPr algn="just" eaLnBrk="1" hangingPunct="1">
              <a:lnSpc>
                <a:spcPct val="150000"/>
              </a:lnSpc>
              <a:defRPr/>
            </a:pPr>
            <a:r>
              <a:rPr lang="en-US" sz="2200" i="1" smtClean="0">
                <a:solidFill>
                  <a:srgbClr val="FFFFFF"/>
                </a:solidFill>
              </a:rPr>
              <a:t>Nó nên hấp dẫn người nghe, sử dụng màu sắc</a:t>
            </a:r>
          </a:p>
          <a:p>
            <a:pPr algn="just" eaLnBrk="1" hangingPunct="1">
              <a:lnSpc>
                <a:spcPct val="150000"/>
              </a:lnSpc>
              <a:defRPr/>
            </a:pPr>
            <a:r>
              <a:rPr lang="en-US" sz="2200" i="1" smtClean="0">
                <a:solidFill>
                  <a:srgbClr val="FFFFFF"/>
                </a:solidFill>
              </a:rPr>
              <a:t>Thiết bị nên hỗ trợ và không làm ảnh hưởng các thông tin đưa ra</a:t>
            </a:r>
          </a:p>
          <a:p>
            <a:pPr algn="just" eaLnBrk="1" hangingPunct="1">
              <a:lnSpc>
                <a:spcPct val="150000"/>
              </a:lnSpc>
              <a:defRPr/>
            </a:pPr>
            <a:r>
              <a:rPr lang="en-US" sz="2200" i="1" smtClean="0">
                <a:solidFill>
                  <a:srgbClr val="FFFFFF"/>
                </a:solidFill>
              </a:rPr>
              <a:t>Nên được rõ ràng về nghĩa, chính xác, trình bày đẹp và ngắn gọn</a:t>
            </a:r>
          </a:p>
          <a:p>
            <a:pPr algn="just" eaLnBrk="1" hangingPunct="1">
              <a:lnSpc>
                <a:spcPct val="150000"/>
              </a:lnSpc>
              <a:defRPr/>
            </a:pPr>
            <a:r>
              <a:rPr lang="en-US" sz="2200" i="1" smtClean="0">
                <a:solidFill>
                  <a:srgbClr val="FFFFFF"/>
                </a:solidFill>
              </a:rPr>
              <a:t>Nên nhấn mạnh các điểm chính</a:t>
            </a:r>
          </a:p>
          <a:p>
            <a:pPr algn="just" eaLnBrk="1" hangingPunct="1">
              <a:lnSpc>
                <a:spcPct val="150000"/>
              </a:lnSpc>
              <a:defRPr/>
            </a:pPr>
            <a:r>
              <a:rPr lang="en-US" sz="2200" i="1" smtClean="0">
                <a:solidFill>
                  <a:srgbClr val="FFFFFF"/>
                </a:solidFill>
              </a:rPr>
              <a:t>Nên có một tiêu đề</a:t>
            </a:r>
          </a:p>
          <a:p>
            <a:pPr algn="just" eaLnBrk="1" hangingPunct="1">
              <a:lnSpc>
                <a:spcPct val="150000"/>
              </a:lnSpc>
              <a:buFontTx/>
              <a:buNone/>
              <a:defRPr/>
            </a:pPr>
            <a:r>
              <a:rPr lang="en-US" sz="2200" smtClean="0">
                <a:solidFill>
                  <a:srgbClr val="FFFFFF"/>
                </a:solidFill>
              </a:rPr>
              <a:t>Các thiết bị hỗ trợ trực quan thông dụng nhất là bảng viết lưu động và máy chiếu . Nếu không có bảng lưu động, anh có thể sử dụng bảng  cố định.</a:t>
            </a:r>
          </a:p>
        </p:txBody>
      </p:sp>
    </p:spTree>
  </p:cSld>
  <p:clrMapOvr>
    <a:masterClrMapping/>
  </p:clrMapOvr>
  <p:transition spd="slow">
    <p:checke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1828800" y="274638"/>
            <a:ext cx="6858000" cy="715962"/>
          </a:xfrm>
        </p:spPr>
        <p:txBody>
          <a:bodyPr/>
          <a:lstStyle/>
          <a:p>
            <a:pPr eaLnBrk="1" hangingPunct="1">
              <a:defRPr/>
            </a:pPr>
            <a:r>
              <a:rPr lang="en-US" sz="3600" smtClean="0">
                <a:solidFill>
                  <a:srgbClr val="FFFF00"/>
                </a:solidFill>
              </a:rPr>
              <a:t>b. Sử dụng bảng viết lưu động</a:t>
            </a:r>
          </a:p>
        </p:txBody>
      </p:sp>
      <p:sp>
        <p:nvSpPr>
          <p:cNvPr id="60419" name="Rectangle 3"/>
          <p:cNvSpPr>
            <a:spLocks noGrp="1" noChangeArrowheads="1"/>
          </p:cNvSpPr>
          <p:nvPr>
            <p:ph idx="1"/>
          </p:nvPr>
        </p:nvSpPr>
        <p:spPr>
          <a:xfrm>
            <a:off x="457200" y="1371600"/>
            <a:ext cx="8229600" cy="4754563"/>
          </a:xfrm>
          <a:ln>
            <a:solidFill>
              <a:schemeClr val="accent2"/>
            </a:solidFill>
          </a:ln>
        </p:spPr>
        <p:txBody>
          <a:bodyPr/>
          <a:lstStyle/>
          <a:p>
            <a:pPr eaLnBrk="1" hangingPunct="1">
              <a:lnSpc>
                <a:spcPct val="150000"/>
              </a:lnSpc>
              <a:buFontTx/>
              <a:buNone/>
              <a:defRPr/>
            </a:pPr>
            <a:r>
              <a:rPr lang="en-US" sz="2200" b="1" smtClean="0">
                <a:solidFill>
                  <a:srgbClr val="FFFFFF"/>
                </a:solidFill>
              </a:rPr>
              <a:t>Lợi ích</a:t>
            </a:r>
            <a:r>
              <a:rPr lang="en-US" sz="2200" smtClean="0">
                <a:solidFill>
                  <a:srgbClr val="FFFFFF"/>
                </a:solidFill>
              </a:rPr>
              <a:t>:</a:t>
            </a:r>
          </a:p>
          <a:p>
            <a:pPr eaLnBrk="1" hangingPunct="1">
              <a:lnSpc>
                <a:spcPct val="150000"/>
              </a:lnSpc>
              <a:defRPr/>
            </a:pPr>
            <a:r>
              <a:rPr lang="en-US" sz="2200" i="1" smtClean="0">
                <a:solidFill>
                  <a:srgbClr val="FFFFFF"/>
                </a:solidFill>
              </a:rPr>
              <a:t>Dễ mang vác</a:t>
            </a:r>
          </a:p>
          <a:p>
            <a:pPr eaLnBrk="1" hangingPunct="1">
              <a:lnSpc>
                <a:spcPct val="150000"/>
              </a:lnSpc>
              <a:defRPr/>
            </a:pPr>
            <a:r>
              <a:rPr lang="en-US" sz="2200" i="1" smtClean="0">
                <a:solidFill>
                  <a:srgbClr val="FFFFFF"/>
                </a:solidFill>
              </a:rPr>
              <a:t>Lắp đặt nhanh</a:t>
            </a:r>
          </a:p>
          <a:p>
            <a:pPr eaLnBrk="1" hangingPunct="1">
              <a:lnSpc>
                <a:spcPct val="150000"/>
              </a:lnSpc>
              <a:defRPr/>
            </a:pPr>
            <a:r>
              <a:rPr lang="en-US" sz="2200" i="1" smtClean="0">
                <a:solidFill>
                  <a:srgbClr val="FFFFFF"/>
                </a:solidFill>
              </a:rPr>
              <a:t>Chi phí thấp</a:t>
            </a:r>
          </a:p>
          <a:p>
            <a:pPr eaLnBrk="1" hangingPunct="1">
              <a:lnSpc>
                <a:spcPct val="150000"/>
              </a:lnSpc>
              <a:buFontTx/>
              <a:buNone/>
              <a:defRPr/>
            </a:pPr>
            <a:r>
              <a:rPr lang="en-US" sz="2200" b="1" smtClean="0">
                <a:solidFill>
                  <a:srgbClr val="FFFFFF"/>
                </a:solidFill>
              </a:rPr>
              <a:t>Bất lợi</a:t>
            </a:r>
            <a:r>
              <a:rPr lang="en-US" sz="2200" smtClean="0">
                <a:solidFill>
                  <a:srgbClr val="FFFFFF"/>
                </a:solidFill>
              </a:rPr>
              <a:t>:</a:t>
            </a:r>
          </a:p>
          <a:p>
            <a:pPr eaLnBrk="1" hangingPunct="1">
              <a:lnSpc>
                <a:spcPct val="150000"/>
              </a:lnSpc>
              <a:defRPr/>
            </a:pPr>
            <a:r>
              <a:rPr lang="en-US" sz="2200" i="1" smtClean="0">
                <a:solidFill>
                  <a:srgbClr val="FFFFFF"/>
                </a:solidFill>
              </a:rPr>
              <a:t>Khổ giấy có hạn</a:t>
            </a:r>
          </a:p>
          <a:p>
            <a:pPr eaLnBrk="1" hangingPunct="1">
              <a:lnSpc>
                <a:spcPct val="150000"/>
              </a:lnSpc>
              <a:defRPr/>
            </a:pPr>
            <a:r>
              <a:rPr lang="en-US" sz="2200" i="1" smtClean="0">
                <a:solidFill>
                  <a:srgbClr val="FFFFFF"/>
                </a:solidFill>
              </a:rPr>
              <a:t>Tác dụng gây ấn tượng bị hạn chế</a:t>
            </a:r>
          </a:p>
          <a:p>
            <a:pPr eaLnBrk="1" hangingPunct="1">
              <a:lnSpc>
                <a:spcPct val="150000"/>
              </a:lnSpc>
              <a:defRPr/>
            </a:pPr>
            <a:r>
              <a:rPr lang="en-US" sz="2200" i="1" smtClean="0">
                <a:solidFill>
                  <a:srgbClr val="FFFFFF"/>
                </a:solidFill>
              </a:rPr>
              <a:t>Dễ bị cong, queo, nhầu khi sử dụng</a:t>
            </a:r>
          </a:p>
        </p:txBody>
      </p:sp>
    </p:spTree>
  </p:cSld>
  <p:clrMapOvr>
    <a:masterClrMapping/>
  </p:clrMapOvr>
  <p:transition spd="slow">
    <p:checke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3"/>
          <p:cNvSpPr>
            <a:spLocks noGrp="1" noChangeArrowheads="1"/>
          </p:cNvSpPr>
          <p:nvPr>
            <p:ph idx="1"/>
          </p:nvPr>
        </p:nvSpPr>
        <p:spPr>
          <a:xfrm>
            <a:off x="661988" y="838200"/>
            <a:ext cx="7772400" cy="5638800"/>
          </a:xfrm>
          <a:ln>
            <a:solidFill>
              <a:schemeClr val="accent2"/>
            </a:solidFill>
          </a:ln>
        </p:spPr>
        <p:txBody>
          <a:bodyPr/>
          <a:lstStyle/>
          <a:p>
            <a:pPr eaLnBrk="1" hangingPunct="1">
              <a:lnSpc>
                <a:spcPct val="250000"/>
              </a:lnSpc>
              <a:defRPr/>
            </a:pPr>
            <a:r>
              <a:rPr lang="en-US" sz="2200" i="1" dirty="0" err="1" smtClean="0">
                <a:solidFill>
                  <a:srgbClr val="FFFFFF"/>
                </a:solidFill>
              </a:rPr>
              <a:t>Kiểm</a:t>
            </a:r>
            <a:r>
              <a:rPr lang="en-US" sz="2200" i="1" dirty="0" smtClean="0">
                <a:solidFill>
                  <a:srgbClr val="FFFFFF"/>
                </a:solidFill>
              </a:rPr>
              <a:t> </a:t>
            </a:r>
            <a:r>
              <a:rPr lang="en-US" sz="2200" i="1" dirty="0" err="1" smtClean="0">
                <a:solidFill>
                  <a:srgbClr val="FFFFFF"/>
                </a:solidFill>
              </a:rPr>
              <a:t>tra</a:t>
            </a:r>
            <a:r>
              <a:rPr lang="en-US" sz="2200" i="1" dirty="0" smtClean="0">
                <a:solidFill>
                  <a:srgbClr val="FFFFFF"/>
                </a:solidFill>
              </a:rPr>
              <a:t> </a:t>
            </a:r>
            <a:r>
              <a:rPr lang="en-US" sz="2200" i="1" dirty="0" err="1" smtClean="0">
                <a:solidFill>
                  <a:srgbClr val="FFFFFF"/>
                </a:solidFill>
              </a:rPr>
              <a:t>số</a:t>
            </a:r>
            <a:r>
              <a:rPr lang="en-US" sz="2200" i="1" dirty="0" smtClean="0">
                <a:solidFill>
                  <a:srgbClr val="FFFFFF"/>
                </a:solidFill>
              </a:rPr>
              <a:t> </a:t>
            </a:r>
            <a:r>
              <a:rPr lang="en-US" sz="2200" i="1" dirty="0" err="1" smtClean="0">
                <a:solidFill>
                  <a:srgbClr val="FFFFFF"/>
                </a:solidFill>
              </a:rPr>
              <a:t>lượng</a:t>
            </a:r>
            <a:r>
              <a:rPr lang="en-US" sz="2200" i="1" dirty="0" smtClean="0">
                <a:solidFill>
                  <a:srgbClr val="FFFFFF"/>
                </a:solidFill>
              </a:rPr>
              <a:t> </a:t>
            </a:r>
            <a:r>
              <a:rPr lang="en-US" sz="2200" i="1" dirty="0" err="1" smtClean="0">
                <a:solidFill>
                  <a:srgbClr val="FFFFFF"/>
                </a:solidFill>
              </a:rPr>
              <a:t>giấy</a:t>
            </a:r>
            <a:r>
              <a:rPr lang="en-US" sz="2200" i="1" dirty="0" smtClean="0">
                <a:solidFill>
                  <a:srgbClr val="FFFFFF"/>
                </a:solidFill>
              </a:rPr>
              <a:t> </a:t>
            </a:r>
            <a:r>
              <a:rPr lang="en-US" sz="2200" i="1" dirty="0" err="1" smtClean="0">
                <a:solidFill>
                  <a:srgbClr val="FFFFFF"/>
                </a:solidFill>
              </a:rPr>
              <a:t>đủ</a:t>
            </a:r>
            <a:r>
              <a:rPr lang="en-US" sz="2200" i="1" dirty="0" smtClean="0">
                <a:solidFill>
                  <a:srgbClr val="FFFFFF"/>
                </a:solidFill>
              </a:rPr>
              <a:t> </a:t>
            </a:r>
            <a:r>
              <a:rPr lang="en-US" sz="2200" i="1" dirty="0" err="1" smtClean="0">
                <a:solidFill>
                  <a:srgbClr val="FFFFFF"/>
                </a:solidFill>
              </a:rPr>
              <a:t>để</a:t>
            </a:r>
            <a:r>
              <a:rPr lang="en-US" sz="2200" i="1" dirty="0" smtClean="0">
                <a:solidFill>
                  <a:srgbClr val="FFFFFF"/>
                </a:solidFill>
              </a:rPr>
              <a:t> </a:t>
            </a:r>
            <a:r>
              <a:rPr lang="en-US" sz="2200" i="1" dirty="0" err="1" smtClean="0">
                <a:solidFill>
                  <a:srgbClr val="FFFFFF"/>
                </a:solidFill>
              </a:rPr>
              <a:t>viết</a:t>
            </a:r>
            <a:r>
              <a:rPr lang="en-US" sz="2200" i="1" dirty="0" smtClean="0">
                <a:solidFill>
                  <a:srgbClr val="FFFFFF"/>
                </a:solidFill>
              </a:rPr>
              <a:t> </a:t>
            </a:r>
            <a:r>
              <a:rPr lang="en-US" sz="2200" i="1" dirty="0" err="1" smtClean="0">
                <a:solidFill>
                  <a:srgbClr val="FFFFFF"/>
                </a:solidFill>
              </a:rPr>
              <a:t>các</a:t>
            </a:r>
            <a:r>
              <a:rPr lang="en-US" sz="2200" i="1" dirty="0" smtClean="0">
                <a:solidFill>
                  <a:srgbClr val="FFFFFF"/>
                </a:solidFill>
              </a:rPr>
              <a:t> </a:t>
            </a:r>
            <a:r>
              <a:rPr lang="en-US" sz="2200" i="1" dirty="0" err="1" smtClean="0">
                <a:solidFill>
                  <a:srgbClr val="FFFFFF"/>
                </a:solidFill>
              </a:rPr>
              <a:t>nội</a:t>
            </a:r>
            <a:r>
              <a:rPr lang="en-US" sz="2200" i="1" dirty="0" smtClean="0">
                <a:solidFill>
                  <a:srgbClr val="FFFFFF"/>
                </a:solidFill>
              </a:rPr>
              <a:t> dung </a:t>
            </a:r>
            <a:r>
              <a:rPr lang="en-US" sz="2200" i="1" dirty="0" err="1" smtClean="0">
                <a:solidFill>
                  <a:srgbClr val="FFFFFF"/>
                </a:solidFill>
              </a:rPr>
              <a:t>đã</a:t>
            </a:r>
            <a:r>
              <a:rPr lang="en-US" sz="2200" i="1" dirty="0" smtClean="0">
                <a:solidFill>
                  <a:srgbClr val="FFFFFF"/>
                </a:solidFill>
              </a:rPr>
              <a:t> </a:t>
            </a:r>
            <a:r>
              <a:rPr lang="en-US" sz="2200" i="1" dirty="0" err="1" smtClean="0">
                <a:solidFill>
                  <a:srgbClr val="FFFFFF"/>
                </a:solidFill>
              </a:rPr>
              <a:t>định</a:t>
            </a:r>
            <a:endParaRPr lang="en-US" sz="2200" i="1" dirty="0" smtClean="0">
              <a:solidFill>
                <a:srgbClr val="FFFFFF"/>
              </a:solidFill>
            </a:endParaRPr>
          </a:p>
          <a:p>
            <a:pPr eaLnBrk="1" hangingPunct="1">
              <a:lnSpc>
                <a:spcPct val="250000"/>
              </a:lnSpc>
              <a:defRPr/>
            </a:pPr>
            <a:r>
              <a:rPr lang="en-US" sz="2200" i="1" dirty="0" err="1" smtClean="0">
                <a:solidFill>
                  <a:srgbClr val="FFFFFF"/>
                </a:solidFill>
              </a:rPr>
              <a:t>Phải</a:t>
            </a:r>
            <a:r>
              <a:rPr lang="en-US" sz="2200" i="1" dirty="0" smtClean="0">
                <a:solidFill>
                  <a:srgbClr val="FFFFFF"/>
                </a:solidFill>
              </a:rPr>
              <a:t> </a:t>
            </a:r>
            <a:r>
              <a:rPr lang="en-US" sz="2200" i="1" dirty="0" err="1" smtClean="0">
                <a:solidFill>
                  <a:srgbClr val="FFFFFF"/>
                </a:solidFill>
              </a:rPr>
              <a:t>chắc</a:t>
            </a:r>
            <a:r>
              <a:rPr lang="en-US" sz="2200" i="1" dirty="0" smtClean="0">
                <a:solidFill>
                  <a:srgbClr val="FFFFFF"/>
                </a:solidFill>
              </a:rPr>
              <a:t> </a:t>
            </a:r>
            <a:r>
              <a:rPr lang="en-US" sz="2200" i="1" dirty="0" err="1" smtClean="0">
                <a:solidFill>
                  <a:srgbClr val="FFFFFF"/>
                </a:solidFill>
              </a:rPr>
              <a:t>rằng</a:t>
            </a:r>
            <a:r>
              <a:rPr lang="en-US" sz="2200" i="1" dirty="0" smtClean="0">
                <a:solidFill>
                  <a:srgbClr val="FFFFFF"/>
                </a:solidFill>
              </a:rPr>
              <a:t> </a:t>
            </a:r>
            <a:r>
              <a:rPr lang="en-US" sz="2200" i="1" dirty="0" err="1" smtClean="0">
                <a:solidFill>
                  <a:srgbClr val="FFFFFF"/>
                </a:solidFill>
              </a:rPr>
              <a:t>vị</a:t>
            </a:r>
            <a:r>
              <a:rPr lang="en-US" sz="2200" i="1" dirty="0" smtClean="0">
                <a:solidFill>
                  <a:srgbClr val="FFFFFF"/>
                </a:solidFill>
              </a:rPr>
              <a:t> </a:t>
            </a:r>
            <a:r>
              <a:rPr lang="en-US" sz="2200" i="1" dirty="0" err="1" smtClean="0">
                <a:solidFill>
                  <a:srgbClr val="FFFFFF"/>
                </a:solidFill>
              </a:rPr>
              <a:t>trí</a:t>
            </a:r>
            <a:r>
              <a:rPr lang="en-US" sz="2200" i="1" dirty="0" smtClean="0">
                <a:solidFill>
                  <a:srgbClr val="FFFFFF"/>
                </a:solidFill>
              </a:rPr>
              <a:t> </a:t>
            </a:r>
            <a:r>
              <a:rPr lang="en-US" sz="2200" i="1" dirty="0" err="1" smtClean="0">
                <a:solidFill>
                  <a:srgbClr val="FFFFFF"/>
                </a:solidFill>
              </a:rPr>
              <a:t>đặt</a:t>
            </a:r>
            <a:r>
              <a:rPr lang="en-US" sz="2200" i="1" dirty="0" smtClean="0">
                <a:solidFill>
                  <a:srgbClr val="FFFFFF"/>
                </a:solidFill>
              </a:rPr>
              <a:t> </a:t>
            </a:r>
            <a:r>
              <a:rPr lang="en-US" sz="2200" i="1" dirty="0" err="1" smtClean="0">
                <a:solidFill>
                  <a:srgbClr val="FFFFFF"/>
                </a:solidFill>
              </a:rPr>
              <a:t>bảng</a:t>
            </a:r>
            <a:r>
              <a:rPr lang="en-US" sz="2200" i="1" dirty="0" smtClean="0">
                <a:solidFill>
                  <a:srgbClr val="FFFFFF"/>
                </a:solidFill>
              </a:rPr>
              <a:t> </a:t>
            </a:r>
            <a:r>
              <a:rPr lang="en-US" sz="2200" i="1" dirty="0" err="1" smtClean="0">
                <a:solidFill>
                  <a:srgbClr val="FFFFFF"/>
                </a:solidFill>
              </a:rPr>
              <a:t>dễ</a:t>
            </a:r>
            <a:r>
              <a:rPr lang="en-US" sz="2200" i="1" dirty="0" smtClean="0">
                <a:solidFill>
                  <a:srgbClr val="FFFFFF"/>
                </a:solidFill>
              </a:rPr>
              <a:t> </a:t>
            </a:r>
            <a:r>
              <a:rPr lang="en-US" sz="2200" i="1" dirty="0" err="1" smtClean="0">
                <a:solidFill>
                  <a:srgbClr val="FFFFFF"/>
                </a:solidFill>
              </a:rPr>
              <a:t>dàng</a:t>
            </a:r>
            <a:r>
              <a:rPr lang="en-US" sz="2200" i="1" dirty="0" smtClean="0">
                <a:solidFill>
                  <a:srgbClr val="FFFFFF"/>
                </a:solidFill>
              </a:rPr>
              <a:t> </a:t>
            </a:r>
            <a:r>
              <a:rPr lang="en-US" sz="2200" i="1" dirty="0" err="1" smtClean="0">
                <a:solidFill>
                  <a:srgbClr val="FFFFFF"/>
                </a:solidFill>
              </a:rPr>
              <a:t>cho</a:t>
            </a:r>
            <a:r>
              <a:rPr lang="en-US" sz="2200" i="1" dirty="0" smtClean="0">
                <a:solidFill>
                  <a:srgbClr val="FFFFFF"/>
                </a:solidFill>
              </a:rPr>
              <a:t> </a:t>
            </a:r>
            <a:r>
              <a:rPr lang="en-US" sz="2200" i="1" dirty="0" err="1" smtClean="0">
                <a:solidFill>
                  <a:srgbClr val="FFFFFF"/>
                </a:solidFill>
              </a:rPr>
              <a:t>mọi</a:t>
            </a:r>
            <a:r>
              <a:rPr lang="en-US" sz="2200" i="1" dirty="0" smtClean="0">
                <a:solidFill>
                  <a:srgbClr val="FFFFFF"/>
                </a:solidFill>
              </a:rPr>
              <a:t> </a:t>
            </a:r>
            <a:r>
              <a:rPr lang="en-US" sz="2200" i="1" dirty="0" err="1" smtClean="0">
                <a:solidFill>
                  <a:srgbClr val="FFFFFF"/>
                </a:solidFill>
              </a:rPr>
              <a:t>người</a:t>
            </a:r>
            <a:r>
              <a:rPr lang="en-US" sz="2200" i="1" dirty="0" smtClean="0">
                <a:solidFill>
                  <a:srgbClr val="FFFFFF"/>
                </a:solidFill>
              </a:rPr>
              <a:t> </a:t>
            </a:r>
            <a:r>
              <a:rPr lang="en-US" sz="2200" i="1" dirty="0" err="1" smtClean="0">
                <a:solidFill>
                  <a:srgbClr val="FFFFFF"/>
                </a:solidFill>
              </a:rPr>
              <a:t>nhìn</a:t>
            </a:r>
            <a:endParaRPr lang="en-US" sz="2200" i="1" dirty="0" smtClean="0">
              <a:solidFill>
                <a:srgbClr val="FFFFFF"/>
              </a:solidFill>
            </a:endParaRPr>
          </a:p>
          <a:p>
            <a:pPr eaLnBrk="1" hangingPunct="1">
              <a:lnSpc>
                <a:spcPct val="250000"/>
              </a:lnSpc>
              <a:defRPr/>
            </a:pPr>
            <a:r>
              <a:rPr lang="en-US" sz="2200" i="1" dirty="0" err="1" smtClean="0">
                <a:solidFill>
                  <a:srgbClr val="FFFFFF"/>
                </a:solidFill>
              </a:rPr>
              <a:t>Bút</a:t>
            </a:r>
            <a:r>
              <a:rPr lang="en-US" sz="2200" i="1" dirty="0" smtClean="0">
                <a:solidFill>
                  <a:srgbClr val="FFFFFF"/>
                </a:solidFill>
              </a:rPr>
              <a:t> </a:t>
            </a:r>
            <a:r>
              <a:rPr lang="en-US" sz="2200" i="1" dirty="0" err="1" smtClean="0">
                <a:solidFill>
                  <a:srgbClr val="FFFFFF"/>
                </a:solidFill>
              </a:rPr>
              <a:t>viết</a:t>
            </a:r>
            <a:r>
              <a:rPr lang="en-US" sz="2200" i="1" dirty="0" smtClean="0">
                <a:solidFill>
                  <a:srgbClr val="FFFFFF"/>
                </a:solidFill>
              </a:rPr>
              <a:t> </a:t>
            </a:r>
            <a:r>
              <a:rPr lang="en-US" sz="2200" i="1" dirty="0" err="1" smtClean="0">
                <a:solidFill>
                  <a:srgbClr val="FFFFFF"/>
                </a:solidFill>
              </a:rPr>
              <a:t>có</a:t>
            </a:r>
            <a:r>
              <a:rPr lang="en-US" sz="2200" i="1" dirty="0" smtClean="0">
                <a:solidFill>
                  <a:srgbClr val="FFFFFF"/>
                </a:solidFill>
              </a:rPr>
              <a:t> </a:t>
            </a:r>
            <a:r>
              <a:rPr lang="en-US" sz="2200" i="1" dirty="0" err="1" smtClean="0">
                <a:solidFill>
                  <a:srgbClr val="FFFFFF"/>
                </a:solidFill>
              </a:rPr>
              <a:t>đủ</a:t>
            </a:r>
            <a:r>
              <a:rPr lang="en-US" sz="2200" i="1" dirty="0" smtClean="0">
                <a:solidFill>
                  <a:srgbClr val="FFFFFF"/>
                </a:solidFill>
              </a:rPr>
              <a:t> </a:t>
            </a:r>
            <a:r>
              <a:rPr lang="en-US" sz="2200" i="1" dirty="0" err="1" smtClean="0">
                <a:solidFill>
                  <a:srgbClr val="FFFFFF"/>
                </a:solidFill>
              </a:rPr>
              <a:t>màu</a:t>
            </a:r>
            <a:r>
              <a:rPr lang="en-US" sz="2200" i="1" dirty="0" smtClean="0">
                <a:solidFill>
                  <a:srgbClr val="FFFFFF"/>
                </a:solidFill>
              </a:rPr>
              <a:t> </a:t>
            </a:r>
            <a:r>
              <a:rPr lang="en-US" sz="2200" i="1" dirty="0" err="1" smtClean="0">
                <a:solidFill>
                  <a:srgbClr val="FFFFFF"/>
                </a:solidFill>
              </a:rPr>
              <a:t>cần</a:t>
            </a:r>
            <a:r>
              <a:rPr lang="en-US" sz="2200" i="1" dirty="0" smtClean="0">
                <a:solidFill>
                  <a:srgbClr val="FFFFFF"/>
                </a:solidFill>
              </a:rPr>
              <a:t> </a:t>
            </a:r>
            <a:r>
              <a:rPr lang="en-US" sz="2200" i="1" dirty="0" err="1" smtClean="0">
                <a:solidFill>
                  <a:srgbClr val="FFFFFF"/>
                </a:solidFill>
              </a:rPr>
              <a:t>thiết</a:t>
            </a:r>
            <a:endParaRPr lang="en-US" sz="2200" i="1" dirty="0" smtClean="0">
              <a:solidFill>
                <a:srgbClr val="FFFFFF"/>
              </a:solidFill>
            </a:endParaRPr>
          </a:p>
          <a:p>
            <a:pPr eaLnBrk="1" hangingPunct="1">
              <a:lnSpc>
                <a:spcPct val="250000"/>
              </a:lnSpc>
              <a:defRPr/>
            </a:pPr>
            <a:r>
              <a:rPr lang="en-US" sz="2200" i="1" dirty="0" err="1" smtClean="0">
                <a:solidFill>
                  <a:srgbClr val="FFFFFF"/>
                </a:solidFill>
              </a:rPr>
              <a:t>Viết</a:t>
            </a:r>
            <a:r>
              <a:rPr lang="en-US" sz="2200" i="1" dirty="0" smtClean="0">
                <a:solidFill>
                  <a:srgbClr val="FFFFFF"/>
                </a:solidFill>
              </a:rPr>
              <a:t> to, </a:t>
            </a:r>
            <a:r>
              <a:rPr lang="en-US" sz="2200" i="1" dirty="0" err="1" smtClean="0">
                <a:solidFill>
                  <a:srgbClr val="FFFFFF"/>
                </a:solidFill>
              </a:rPr>
              <a:t>rõ</a:t>
            </a:r>
            <a:r>
              <a:rPr lang="en-US" sz="2200" i="1" dirty="0" smtClean="0">
                <a:solidFill>
                  <a:srgbClr val="FFFFFF"/>
                </a:solidFill>
              </a:rPr>
              <a:t> </a:t>
            </a:r>
            <a:r>
              <a:rPr lang="en-US" sz="2200" i="1" dirty="0" err="1" smtClean="0">
                <a:solidFill>
                  <a:srgbClr val="FFFFFF"/>
                </a:solidFill>
              </a:rPr>
              <a:t>ràng</a:t>
            </a:r>
            <a:r>
              <a:rPr lang="en-US" sz="2200" i="1" dirty="0" smtClean="0">
                <a:solidFill>
                  <a:srgbClr val="FFFFFF"/>
                </a:solidFill>
              </a:rPr>
              <a:t> </a:t>
            </a:r>
            <a:r>
              <a:rPr lang="en-US" sz="2200" i="1" dirty="0" err="1" smtClean="0">
                <a:solidFill>
                  <a:srgbClr val="FFFFFF"/>
                </a:solidFill>
              </a:rPr>
              <a:t>và</a:t>
            </a:r>
            <a:r>
              <a:rPr lang="en-US" sz="2200" i="1" dirty="0" smtClean="0">
                <a:solidFill>
                  <a:srgbClr val="FFFFFF"/>
                </a:solidFill>
              </a:rPr>
              <a:t> </a:t>
            </a:r>
            <a:r>
              <a:rPr lang="en-US" sz="2200" i="1" dirty="0" err="1" smtClean="0">
                <a:solidFill>
                  <a:srgbClr val="FFFFFF"/>
                </a:solidFill>
              </a:rPr>
              <a:t>dễ</a:t>
            </a:r>
            <a:r>
              <a:rPr lang="en-US" sz="2200" i="1" dirty="0" smtClean="0">
                <a:solidFill>
                  <a:srgbClr val="FFFFFF"/>
                </a:solidFill>
              </a:rPr>
              <a:t> </a:t>
            </a:r>
            <a:r>
              <a:rPr lang="en-US" sz="2200" i="1" dirty="0" err="1" smtClean="0">
                <a:solidFill>
                  <a:srgbClr val="FFFFFF"/>
                </a:solidFill>
              </a:rPr>
              <a:t>đọc</a:t>
            </a:r>
            <a:endParaRPr lang="en-US" sz="2200" i="1" dirty="0" smtClean="0">
              <a:solidFill>
                <a:srgbClr val="FFFFFF"/>
              </a:solidFill>
            </a:endParaRPr>
          </a:p>
          <a:p>
            <a:pPr eaLnBrk="1" hangingPunct="1">
              <a:lnSpc>
                <a:spcPct val="250000"/>
              </a:lnSpc>
              <a:defRPr/>
            </a:pPr>
            <a:r>
              <a:rPr lang="en-US" sz="2200" i="1" dirty="0" err="1" smtClean="0">
                <a:solidFill>
                  <a:srgbClr val="FFFFFF"/>
                </a:solidFill>
              </a:rPr>
              <a:t>Sử</a:t>
            </a:r>
            <a:r>
              <a:rPr lang="en-US" sz="2200" i="1" dirty="0" smtClean="0">
                <a:solidFill>
                  <a:srgbClr val="FFFFFF"/>
                </a:solidFill>
              </a:rPr>
              <a:t> </a:t>
            </a:r>
            <a:r>
              <a:rPr lang="en-US" sz="2200" i="1" dirty="0" err="1" smtClean="0">
                <a:solidFill>
                  <a:srgbClr val="FFFFFF"/>
                </a:solidFill>
              </a:rPr>
              <a:t>dụng</a:t>
            </a:r>
            <a:r>
              <a:rPr lang="en-US" sz="2200" i="1" dirty="0" smtClean="0">
                <a:solidFill>
                  <a:srgbClr val="FFFFFF"/>
                </a:solidFill>
              </a:rPr>
              <a:t> </a:t>
            </a:r>
            <a:r>
              <a:rPr lang="en-US" sz="2200" i="1" dirty="0" err="1" smtClean="0">
                <a:solidFill>
                  <a:srgbClr val="FFFFFF"/>
                </a:solidFill>
              </a:rPr>
              <a:t>tiêu</a:t>
            </a:r>
            <a:r>
              <a:rPr lang="en-US" sz="2200" i="1" dirty="0" smtClean="0">
                <a:solidFill>
                  <a:srgbClr val="FFFFFF"/>
                </a:solidFill>
              </a:rPr>
              <a:t> </a:t>
            </a:r>
            <a:r>
              <a:rPr lang="en-US" sz="2200" i="1" dirty="0" err="1" smtClean="0">
                <a:solidFill>
                  <a:srgbClr val="FFFFFF"/>
                </a:solidFill>
              </a:rPr>
              <a:t>đề</a:t>
            </a:r>
            <a:r>
              <a:rPr lang="en-US" sz="2200" i="1" dirty="0" smtClean="0">
                <a:solidFill>
                  <a:srgbClr val="FFFFFF"/>
                </a:solidFill>
              </a:rPr>
              <a:t> </a:t>
            </a:r>
            <a:r>
              <a:rPr lang="en-US" sz="2200" i="1" dirty="0" err="1" smtClean="0">
                <a:solidFill>
                  <a:srgbClr val="FFFFFF"/>
                </a:solidFill>
              </a:rPr>
              <a:t>và</a:t>
            </a:r>
            <a:r>
              <a:rPr lang="en-US" sz="2200" i="1" dirty="0" smtClean="0">
                <a:solidFill>
                  <a:srgbClr val="FFFFFF"/>
                </a:solidFill>
              </a:rPr>
              <a:t> </a:t>
            </a:r>
            <a:r>
              <a:rPr lang="en-US" sz="2200" i="1" dirty="0" err="1" smtClean="0">
                <a:solidFill>
                  <a:srgbClr val="FFFFFF"/>
                </a:solidFill>
              </a:rPr>
              <a:t>đề</a:t>
            </a:r>
            <a:r>
              <a:rPr lang="en-US" sz="2200" i="1" dirty="0" smtClean="0">
                <a:solidFill>
                  <a:srgbClr val="FFFFFF"/>
                </a:solidFill>
              </a:rPr>
              <a:t> </a:t>
            </a:r>
            <a:r>
              <a:rPr lang="en-US" sz="2200" i="1" dirty="0" err="1" smtClean="0">
                <a:solidFill>
                  <a:srgbClr val="FFFFFF"/>
                </a:solidFill>
              </a:rPr>
              <a:t>mục</a:t>
            </a:r>
            <a:r>
              <a:rPr lang="en-US" sz="2200" i="1" dirty="0" smtClean="0">
                <a:solidFill>
                  <a:srgbClr val="FFFFFF"/>
                </a:solidFill>
              </a:rPr>
              <a:t> </a:t>
            </a:r>
            <a:r>
              <a:rPr lang="en-US" sz="2200" i="1" dirty="0" err="1" smtClean="0">
                <a:solidFill>
                  <a:srgbClr val="FFFFFF"/>
                </a:solidFill>
              </a:rPr>
              <a:t>thích</a:t>
            </a:r>
            <a:r>
              <a:rPr lang="en-US" sz="2200" i="1" dirty="0" smtClean="0">
                <a:solidFill>
                  <a:srgbClr val="FFFFFF"/>
                </a:solidFill>
              </a:rPr>
              <a:t> </a:t>
            </a:r>
            <a:r>
              <a:rPr lang="en-US" sz="2200" i="1" dirty="0" err="1" smtClean="0">
                <a:solidFill>
                  <a:srgbClr val="FFFFFF"/>
                </a:solidFill>
              </a:rPr>
              <a:t>hợp</a:t>
            </a:r>
            <a:endParaRPr lang="en-US" sz="2200" i="1" dirty="0" smtClean="0">
              <a:solidFill>
                <a:srgbClr val="FFFFFF"/>
              </a:solidFill>
            </a:endParaRPr>
          </a:p>
          <a:p>
            <a:pPr eaLnBrk="1" hangingPunct="1">
              <a:lnSpc>
                <a:spcPct val="250000"/>
              </a:lnSpc>
              <a:defRPr/>
            </a:pPr>
            <a:r>
              <a:rPr lang="en-US" sz="2200" i="1" dirty="0" err="1" smtClean="0">
                <a:solidFill>
                  <a:srgbClr val="FFFFFF"/>
                </a:solidFill>
              </a:rPr>
              <a:t>Có</a:t>
            </a:r>
            <a:r>
              <a:rPr lang="en-US" sz="2200" i="1" dirty="0" smtClean="0">
                <a:solidFill>
                  <a:srgbClr val="FFFFFF"/>
                </a:solidFill>
              </a:rPr>
              <a:t> </a:t>
            </a:r>
            <a:r>
              <a:rPr lang="en-US" sz="2200" i="1" dirty="0" err="1" smtClean="0">
                <a:solidFill>
                  <a:srgbClr val="FFFFFF"/>
                </a:solidFill>
              </a:rPr>
              <a:t>kế</a:t>
            </a:r>
            <a:r>
              <a:rPr lang="en-US" sz="2200" i="1" dirty="0" smtClean="0">
                <a:solidFill>
                  <a:srgbClr val="FFFFFF"/>
                </a:solidFill>
              </a:rPr>
              <a:t> </a:t>
            </a:r>
            <a:r>
              <a:rPr lang="en-US" sz="2200" i="1" dirty="0" err="1" smtClean="0">
                <a:solidFill>
                  <a:srgbClr val="FFFFFF"/>
                </a:solidFill>
              </a:rPr>
              <a:t>hoạch</a:t>
            </a:r>
            <a:r>
              <a:rPr lang="en-US" sz="2200" i="1" dirty="0" smtClean="0">
                <a:solidFill>
                  <a:srgbClr val="FFFFFF"/>
                </a:solidFill>
              </a:rPr>
              <a:t> </a:t>
            </a:r>
            <a:r>
              <a:rPr lang="en-US" sz="2200" i="1" dirty="0" err="1" smtClean="0">
                <a:solidFill>
                  <a:srgbClr val="FFFFFF"/>
                </a:solidFill>
              </a:rPr>
              <a:t>trước</a:t>
            </a:r>
            <a:r>
              <a:rPr lang="en-US" sz="2200" i="1" dirty="0" smtClean="0">
                <a:solidFill>
                  <a:srgbClr val="FFFFFF"/>
                </a:solidFill>
              </a:rPr>
              <a:t> </a:t>
            </a:r>
            <a:r>
              <a:rPr lang="en-US" sz="2200" i="1" dirty="0" err="1" smtClean="0">
                <a:solidFill>
                  <a:srgbClr val="FFFFFF"/>
                </a:solidFill>
              </a:rPr>
              <a:t>khi</a:t>
            </a:r>
            <a:r>
              <a:rPr lang="en-US" sz="2200" i="1" dirty="0" smtClean="0">
                <a:solidFill>
                  <a:srgbClr val="FFFFFF"/>
                </a:solidFill>
              </a:rPr>
              <a:t> </a:t>
            </a:r>
            <a:r>
              <a:rPr lang="en-US" sz="2200" i="1" dirty="0" err="1" smtClean="0">
                <a:solidFill>
                  <a:srgbClr val="FFFFFF"/>
                </a:solidFill>
              </a:rPr>
              <a:t>viết</a:t>
            </a:r>
            <a:r>
              <a:rPr lang="en-US" sz="2200" i="1" dirty="0" smtClean="0">
                <a:solidFill>
                  <a:srgbClr val="FFFFFF"/>
                </a:solidFill>
              </a:rPr>
              <a:t> </a:t>
            </a:r>
            <a:r>
              <a:rPr lang="en-US" sz="2200" i="1" dirty="0" err="1" smtClean="0">
                <a:solidFill>
                  <a:srgbClr val="FFFFFF"/>
                </a:solidFill>
              </a:rPr>
              <a:t>lên</a:t>
            </a:r>
            <a:r>
              <a:rPr lang="en-US" sz="2200" i="1" dirty="0" smtClean="0">
                <a:solidFill>
                  <a:srgbClr val="FFFFFF"/>
                </a:solidFill>
              </a:rPr>
              <a:t> </a:t>
            </a:r>
            <a:r>
              <a:rPr lang="en-US" sz="2200" i="1" dirty="0" err="1" smtClean="0">
                <a:solidFill>
                  <a:srgbClr val="FFFFFF"/>
                </a:solidFill>
              </a:rPr>
              <a:t>giấy</a:t>
            </a:r>
            <a:endParaRPr lang="en-US" sz="2200" i="1" dirty="0" smtClean="0">
              <a:solidFill>
                <a:srgbClr val="FFFFFF"/>
              </a:solidFill>
            </a:endParaRPr>
          </a:p>
        </p:txBody>
      </p:sp>
      <p:sp>
        <p:nvSpPr>
          <p:cNvPr id="3" name="Rectangle 2"/>
          <p:cNvSpPr/>
          <p:nvPr/>
        </p:nvSpPr>
        <p:spPr>
          <a:xfrm>
            <a:off x="685800" y="228600"/>
            <a:ext cx="6615113" cy="600075"/>
          </a:xfrm>
          <a:prstGeom prst="rect">
            <a:avLst/>
          </a:prstGeom>
        </p:spPr>
        <p:txBody>
          <a:bodyPr>
            <a:spAutoFit/>
          </a:bodyPr>
          <a:lstStyle/>
          <a:p>
            <a:pPr>
              <a:lnSpc>
                <a:spcPct val="150000"/>
              </a:lnSpc>
              <a:defRPr/>
            </a:pPr>
            <a:r>
              <a:rPr lang="en-US" sz="2200" b="1" dirty="0" err="1">
                <a:solidFill>
                  <a:srgbClr val="FFFFFF"/>
                </a:solidFill>
                <a:effectLst>
                  <a:outerShdw blurRad="38100" dist="38100" dir="2700000" algn="tl">
                    <a:srgbClr val="000000"/>
                  </a:outerShdw>
                </a:effectLst>
                <a:latin typeface="+mn-lt"/>
              </a:rPr>
              <a:t>Các</a:t>
            </a:r>
            <a:r>
              <a:rPr lang="en-US" sz="2200" b="1" dirty="0">
                <a:solidFill>
                  <a:srgbClr val="FFFFFF"/>
                </a:solidFill>
                <a:effectLst>
                  <a:outerShdw blurRad="38100" dist="38100" dir="2700000" algn="tl">
                    <a:srgbClr val="000000"/>
                  </a:outerShdw>
                </a:effectLst>
                <a:latin typeface="+mn-lt"/>
              </a:rPr>
              <a:t> </a:t>
            </a:r>
            <a:r>
              <a:rPr lang="en-US" sz="2200" b="1" dirty="0" err="1">
                <a:solidFill>
                  <a:srgbClr val="FFFFFF"/>
                </a:solidFill>
                <a:effectLst>
                  <a:outerShdw blurRad="38100" dist="38100" dir="2700000" algn="tl">
                    <a:srgbClr val="000000"/>
                  </a:outerShdw>
                </a:effectLst>
                <a:latin typeface="+mn-lt"/>
              </a:rPr>
              <a:t>lưu</a:t>
            </a:r>
            <a:r>
              <a:rPr lang="en-US" sz="2200" b="1" dirty="0">
                <a:solidFill>
                  <a:srgbClr val="FFFFFF"/>
                </a:solidFill>
                <a:effectLst>
                  <a:outerShdw blurRad="38100" dist="38100" dir="2700000" algn="tl">
                    <a:srgbClr val="000000"/>
                  </a:outerShdw>
                </a:effectLst>
                <a:latin typeface="+mn-lt"/>
              </a:rPr>
              <a:t> ý </a:t>
            </a:r>
            <a:r>
              <a:rPr lang="en-US" sz="2200" b="1" dirty="0" err="1">
                <a:solidFill>
                  <a:srgbClr val="FFFFFF"/>
                </a:solidFill>
                <a:effectLst>
                  <a:outerShdw blurRad="38100" dist="38100" dir="2700000" algn="tl">
                    <a:srgbClr val="000000"/>
                  </a:outerShdw>
                </a:effectLst>
                <a:latin typeface="+mn-lt"/>
              </a:rPr>
              <a:t>khi</a:t>
            </a:r>
            <a:r>
              <a:rPr lang="en-US" sz="2200" b="1" dirty="0">
                <a:solidFill>
                  <a:srgbClr val="FFFFFF"/>
                </a:solidFill>
                <a:effectLst>
                  <a:outerShdw blurRad="38100" dist="38100" dir="2700000" algn="tl">
                    <a:srgbClr val="000000"/>
                  </a:outerShdw>
                </a:effectLst>
                <a:latin typeface="+mn-lt"/>
              </a:rPr>
              <a:t> </a:t>
            </a:r>
            <a:r>
              <a:rPr lang="en-US" sz="2200" b="1" dirty="0" err="1">
                <a:solidFill>
                  <a:srgbClr val="FFFFFF"/>
                </a:solidFill>
                <a:effectLst>
                  <a:outerShdw blurRad="38100" dist="38100" dir="2700000" algn="tl">
                    <a:srgbClr val="000000"/>
                  </a:outerShdw>
                </a:effectLst>
                <a:latin typeface="+mn-lt"/>
              </a:rPr>
              <a:t>sử</a:t>
            </a:r>
            <a:r>
              <a:rPr lang="en-US" sz="2200" b="1" dirty="0">
                <a:solidFill>
                  <a:srgbClr val="FFFFFF"/>
                </a:solidFill>
                <a:effectLst>
                  <a:outerShdw blurRad="38100" dist="38100" dir="2700000" algn="tl">
                    <a:srgbClr val="000000"/>
                  </a:outerShdw>
                </a:effectLst>
                <a:latin typeface="+mn-lt"/>
              </a:rPr>
              <a:t> </a:t>
            </a:r>
            <a:r>
              <a:rPr lang="en-US" sz="2200" b="1" dirty="0" err="1">
                <a:solidFill>
                  <a:srgbClr val="FFFFFF"/>
                </a:solidFill>
                <a:effectLst>
                  <a:outerShdw blurRad="38100" dist="38100" dir="2700000" algn="tl">
                    <a:srgbClr val="000000"/>
                  </a:outerShdw>
                </a:effectLst>
                <a:latin typeface="+mn-lt"/>
              </a:rPr>
              <a:t>dụng</a:t>
            </a:r>
            <a:r>
              <a:rPr lang="en-US" sz="2200" b="1" dirty="0">
                <a:solidFill>
                  <a:srgbClr val="FFFFFF"/>
                </a:solidFill>
                <a:effectLst>
                  <a:outerShdw blurRad="38100" dist="38100" dir="2700000" algn="tl">
                    <a:srgbClr val="000000"/>
                  </a:outerShdw>
                </a:effectLst>
                <a:latin typeface="+mn-lt"/>
              </a:rPr>
              <a:t> </a:t>
            </a:r>
            <a:r>
              <a:rPr lang="en-US" sz="2200" b="1" dirty="0" err="1">
                <a:solidFill>
                  <a:srgbClr val="FFFFFF"/>
                </a:solidFill>
                <a:effectLst>
                  <a:outerShdw blurRad="38100" dist="38100" dir="2700000" algn="tl">
                    <a:srgbClr val="000000"/>
                  </a:outerShdw>
                </a:effectLst>
                <a:latin typeface="+mn-lt"/>
              </a:rPr>
              <a:t>bảng</a:t>
            </a:r>
            <a:r>
              <a:rPr lang="en-US" sz="2200" b="1" dirty="0">
                <a:solidFill>
                  <a:srgbClr val="FFFFFF"/>
                </a:solidFill>
                <a:effectLst>
                  <a:outerShdw blurRad="38100" dist="38100" dir="2700000" algn="tl">
                    <a:srgbClr val="000000"/>
                  </a:outerShdw>
                </a:effectLst>
                <a:latin typeface="+mn-lt"/>
              </a:rPr>
              <a:t> </a:t>
            </a:r>
            <a:r>
              <a:rPr lang="en-US" sz="2200" b="1" dirty="0" err="1">
                <a:solidFill>
                  <a:srgbClr val="FFFFFF"/>
                </a:solidFill>
                <a:effectLst>
                  <a:outerShdw blurRad="38100" dist="38100" dir="2700000" algn="tl">
                    <a:srgbClr val="000000"/>
                  </a:outerShdw>
                </a:effectLst>
                <a:latin typeface="+mn-lt"/>
              </a:rPr>
              <a:t>lưu</a:t>
            </a:r>
            <a:r>
              <a:rPr lang="en-US" sz="2200" b="1" dirty="0">
                <a:solidFill>
                  <a:srgbClr val="FFFFFF"/>
                </a:solidFill>
                <a:effectLst>
                  <a:outerShdw blurRad="38100" dist="38100" dir="2700000" algn="tl">
                    <a:srgbClr val="000000"/>
                  </a:outerShdw>
                </a:effectLst>
                <a:latin typeface="+mn-lt"/>
              </a:rPr>
              <a:t> </a:t>
            </a:r>
            <a:r>
              <a:rPr lang="en-US" sz="2200" b="1" dirty="0" err="1">
                <a:solidFill>
                  <a:srgbClr val="FFFFFF"/>
                </a:solidFill>
                <a:effectLst>
                  <a:outerShdw blurRad="38100" dist="38100" dir="2700000" algn="tl">
                    <a:srgbClr val="000000"/>
                  </a:outerShdw>
                </a:effectLst>
                <a:latin typeface="+mn-lt"/>
              </a:rPr>
              <a:t>động</a:t>
            </a:r>
            <a:r>
              <a:rPr lang="en-US" sz="2200" b="1" dirty="0">
                <a:solidFill>
                  <a:srgbClr val="FFFFFF"/>
                </a:solidFill>
                <a:effectLst>
                  <a:outerShdw blurRad="38100" dist="38100" dir="2700000" algn="tl">
                    <a:srgbClr val="000000"/>
                  </a:outerShdw>
                </a:effectLst>
                <a:latin typeface="+mn-lt"/>
              </a:rPr>
              <a:t>:</a:t>
            </a:r>
          </a:p>
        </p:txBody>
      </p:sp>
    </p:spTree>
  </p:cSld>
  <p:clrMapOvr>
    <a:masterClrMapping/>
  </p:clrMapOvr>
  <p:transition spd="slow">
    <p:checke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85800" y="838200"/>
            <a:ext cx="7772400" cy="430213"/>
          </a:xfrm>
          <a:prstGeom prst="rect">
            <a:avLst/>
          </a:prstGeom>
        </p:spPr>
        <p:txBody>
          <a:bodyPr>
            <a:spAutoFit/>
          </a:bodyPr>
          <a:lstStyle/>
          <a:p>
            <a:pPr>
              <a:buFont typeface="Wingdings" pitchFamily="2" charset="2"/>
              <a:buChar char="q"/>
              <a:defRPr/>
            </a:pPr>
            <a:r>
              <a:rPr lang="en-US" sz="2200" i="1" dirty="0">
                <a:solidFill>
                  <a:srgbClr val="FFFFFF"/>
                </a:solidFill>
                <a:effectLst>
                  <a:outerShdw blurRad="38100" dist="38100" dir="2700000" algn="tl">
                    <a:srgbClr val="000000"/>
                  </a:outerShdw>
                </a:effectLst>
                <a:latin typeface="+mn-lt"/>
              </a:rPr>
              <a:t> </a:t>
            </a:r>
            <a:r>
              <a:rPr lang="en-US" sz="2200" i="1" dirty="0" err="1">
                <a:solidFill>
                  <a:srgbClr val="FFFFFF"/>
                </a:solidFill>
                <a:effectLst>
                  <a:outerShdw blurRad="38100" dist="38100" dir="2700000" algn="tl">
                    <a:srgbClr val="000000"/>
                  </a:outerShdw>
                </a:effectLst>
                <a:latin typeface="+mn-lt"/>
              </a:rPr>
              <a:t>Chú</a:t>
            </a:r>
            <a:r>
              <a:rPr lang="en-US" sz="2200" i="1" dirty="0">
                <a:solidFill>
                  <a:srgbClr val="FFFFFF"/>
                </a:solidFill>
                <a:effectLst>
                  <a:outerShdw blurRad="38100" dist="38100" dir="2700000" algn="tl">
                    <a:srgbClr val="000000"/>
                  </a:outerShdw>
                </a:effectLst>
                <a:latin typeface="+mn-lt"/>
              </a:rPr>
              <a:t> ý </a:t>
            </a:r>
            <a:r>
              <a:rPr lang="en-US" sz="2200" i="1" dirty="0" err="1">
                <a:solidFill>
                  <a:srgbClr val="FFFFFF"/>
                </a:solidFill>
                <a:effectLst>
                  <a:outerShdw blurRad="38100" dist="38100" dir="2700000" algn="tl">
                    <a:srgbClr val="000000"/>
                  </a:outerShdw>
                </a:effectLst>
                <a:latin typeface="+mn-lt"/>
              </a:rPr>
              <a:t>đến</a:t>
            </a:r>
            <a:r>
              <a:rPr lang="en-US" sz="2200" i="1" dirty="0">
                <a:solidFill>
                  <a:srgbClr val="FFFFFF"/>
                </a:solidFill>
                <a:effectLst>
                  <a:outerShdw blurRad="38100" dist="38100" dir="2700000" algn="tl">
                    <a:srgbClr val="000000"/>
                  </a:outerShdw>
                </a:effectLst>
                <a:latin typeface="+mn-lt"/>
              </a:rPr>
              <a:t> </a:t>
            </a:r>
            <a:r>
              <a:rPr lang="en-US" sz="2200" i="1" dirty="0" err="1">
                <a:solidFill>
                  <a:srgbClr val="FFFFFF"/>
                </a:solidFill>
                <a:effectLst>
                  <a:outerShdw blurRad="38100" dist="38100" dir="2700000" algn="tl">
                    <a:srgbClr val="000000"/>
                  </a:outerShdw>
                </a:effectLst>
                <a:latin typeface="+mn-lt"/>
              </a:rPr>
              <a:t>chính</a:t>
            </a:r>
            <a:r>
              <a:rPr lang="en-US" sz="2200" i="1" dirty="0">
                <a:solidFill>
                  <a:srgbClr val="FFFFFF"/>
                </a:solidFill>
                <a:effectLst>
                  <a:outerShdw blurRad="38100" dist="38100" dir="2700000" algn="tl">
                    <a:srgbClr val="000000"/>
                  </a:outerShdw>
                </a:effectLst>
                <a:latin typeface="+mn-lt"/>
              </a:rPr>
              <a:t> </a:t>
            </a:r>
            <a:r>
              <a:rPr lang="en-US" sz="2200" i="1" dirty="0" err="1">
                <a:solidFill>
                  <a:srgbClr val="FFFFFF"/>
                </a:solidFill>
                <a:effectLst>
                  <a:outerShdw blurRad="38100" dist="38100" dir="2700000" algn="tl">
                    <a:srgbClr val="000000"/>
                  </a:outerShdw>
                </a:effectLst>
                <a:latin typeface="+mn-lt"/>
              </a:rPr>
              <a:t>tả</a:t>
            </a:r>
            <a:r>
              <a:rPr lang="en-US" sz="2200" i="1" dirty="0">
                <a:solidFill>
                  <a:srgbClr val="FFFFFF"/>
                </a:solidFill>
                <a:effectLst>
                  <a:outerShdw blurRad="38100" dist="38100" dir="2700000" algn="tl">
                    <a:srgbClr val="000000"/>
                  </a:outerShdw>
                </a:effectLst>
                <a:latin typeface="+mn-lt"/>
              </a:rPr>
              <a:t>, </a:t>
            </a:r>
            <a:r>
              <a:rPr lang="en-US" sz="2200" i="1" dirty="0" err="1">
                <a:solidFill>
                  <a:srgbClr val="FFFFFF"/>
                </a:solidFill>
                <a:effectLst>
                  <a:outerShdw blurRad="38100" dist="38100" dir="2700000" algn="tl">
                    <a:srgbClr val="000000"/>
                  </a:outerShdw>
                </a:effectLst>
                <a:latin typeface="+mn-lt"/>
              </a:rPr>
              <a:t>cách</a:t>
            </a:r>
            <a:r>
              <a:rPr lang="en-US" sz="2200" i="1" dirty="0">
                <a:solidFill>
                  <a:srgbClr val="FFFFFF"/>
                </a:solidFill>
                <a:effectLst>
                  <a:outerShdw blurRad="38100" dist="38100" dir="2700000" algn="tl">
                    <a:srgbClr val="000000"/>
                  </a:outerShdw>
                </a:effectLst>
                <a:latin typeface="+mn-lt"/>
              </a:rPr>
              <a:t> </a:t>
            </a:r>
            <a:r>
              <a:rPr lang="en-US" sz="2200" i="1" dirty="0" err="1">
                <a:solidFill>
                  <a:srgbClr val="FFFFFF"/>
                </a:solidFill>
                <a:effectLst>
                  <a:outerShdw blurRad="38100" dist="38100" dir="2700000" algn="tl">
                    <a:srgbClr val="000000"/>
                  </a:outerShdw>
                </a:effectLst>
                <a:latin typeface="+mn-lt"/>
              </a:rPr>
              <a:t>đánh</a:t>
            </a:r>
            <a:r>
              <a:rPr lang="en-US" sz="2200" i="1" dirty="0">
                <a:solidFill>
                  <a:srgbClr val="FFFFFF"/>
                </a:solidFill>
                <a:effectLst>
                  <a:outerShdw blurRad="38100" dist="38100" dir="2700000" algn="tl">
                    <a:srgbClr val="000000"/>
                  </a:outerShdw>
                </a:effectLst>
                <a:latin typeface="+mn-lt"/>
              </a:rPr>
              <a:t> </a:t>
            </a:r>
            <a:r>
              <a:rPr lang="en-US" sz="2200" i="1" dirty="0" err="1">
                <a:solidFill>
                  <a:srgbClr val="FFFFFF"/>
                </a:solidFill>
                <a:effectLst>
                  <a:outerShdw blurRad="38100" dist="38100" dir="2700000" algn="tl">
                    <a:srgbClr val="000000"/>
                  </a:outerShdw>
                </a:effectLst>
                <a:latin typeface="+mn-lt"/>
              </a:rPr>
              <a:t>vần</a:t>
            </a:r>
            <a:endParaRPr lang="en-US" sz="2200" i="1" dirty="0">
              <a:solidFill>
                <a:srgbClr val="FFFFFF"/>
              </a:solidFill>
              <a:effectLst>
                <a:outerShdw blurRad="38100" dist="38100" dir="2700000" algn="tl">
                  <a:srgbClr val="000000"/>
                </a:outerShdw>
              </a:effectLst>
              <a:latin typeface="+mn-lt"/>
            </a:endParaRPr>
          </a:p>
        </p:txBody>
      </p:sp>
    </p:spTree>
  </p:cSld>
  <p:clrMapOvr>
    <a:masterClrMapping/>
  </p:clrMapOvr>
  <p:transition spd="slow">
    <p:checke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1905000" y="228600"/>
            <a:ext cx="7086600" cy="1219200"/>
          </a:xfrm>
        </p:spPr>
        <p:txBody>
          <a:bodyPr/>
          <a:lstStyle/>
          <a:p>
            <a:pPr eaLnBrk="1" hangingPunct="1">
              <a:defRPr/>
            </a:pPr>
            <a:r>
              <a:rPr lang="en-US" sz="2800" smtClean="0">
                <a:solidFill>
                  <a:srgbClr val="FFFF00"/>
                </a:solidFill>
              </a:rPr>
              <a:t>b. nhận biết nhu cầu đào tạo tại bộ phận như thế nào?</a:t>
            </a:r>
          </a:p>
        </p:txBody>
      </p:sp>
      <p:sp>
        <p:nvSpPr>
          <p:cNvPr id="14339" name="Rectangle 3"/>
          <p:cNvSpPr>
            <a:spLocks noGrp="1" noChangeArrowheads="1"/>
          </p:cNvSpPr>
          <p:nvPr>
            <p:ph idx="1"/>
          </p:nvPr>
        </p:nvSpPr>
        <p:spPr>
          <a:xfrm>
            <a:off x="661988" y="1676400"/>
            <a:ext cx="7772400" cy="4572000"/>
          </a:xfrm>
          <a:ln>
            <a:solidFill>
              <a:schemeClr val="accent2"/>
            </a:solidFill>
          </a:ln>
        </p:spPr>
        <p:txBody>
          <a:bodyPr/>
          <a:lstStyle/>
          <a:p>
            <a:pPr algn="just" eaLnBrk="1" hangingPunct="1">
              <a:lnSpc>
                <a:spcPct val="125000"/>
              </a:lnSpc>
              <a:buFontTx/>
              <a:buNone/>
              <a:defRPr/>
            </a:pPr>
            <a:r>
              <a:rPr lang="en-US" sz="2200" smtClean="0">
                <a:solidFill>
                  <a:srgbClr val="FFFFFF"/>
                </a:solidFill>
              </a:rPr>
              <a:t>Nhu cầu đào tạo có thể nẩy sinh trong nhiều hoàn cảnh khác nhau nhưng thông thường thực tế nhân viên không có đủ kỹ năng, kiến thức hoặc khả năng thực hiện nhiệm vụ. Chúng ta có thể nhận ra nhu cầu đào tạo khì:</a:t>
            </a:r>
          </a:p>
          <a:p>
            <a:pPr algn="just" eaLnBrk="1" hangingPunct="1">
              <a:lnSpc>
                <a:spcPct val="125000"/>
              </a:lnSpc>
              <a:defRPr/>
            </a:pPr>
            <a:r>
              <a:rPr lang="en-US" sz="2200" i="1" smtClean="0">
                <a:solidFill>
                  <a:srgbClr val="FFFFFF"/>
                </a:solidFill>
              </a:rPr>
              <a:t>Kết quả công việc hiện tại của họ thấp so với chuẩn mực đã được thiết lập</a:t>
            </a:r>
          </a:p>
          <a:p>
            <a:pPr algn="just" eaLnBrk="1" hangingPunct="1">
              <a:lnSpc>
                <a:spcPct val="125000"/>
              </a:lnSpc>
              <a:defRPr/>
            </a:pPr>
            <a:r>
              <a:rPr lang="en-US" sz="2200" i="1" smtClean="0">
                <a:solidFill>
                  <a:srgbClr val="FFFFFF"/>
                </a:solidFill>
              </a:rPr>
              <a:t>Có những thay đổi làm ảnh hưởng đến công việc hiện tại của nhân viên</a:t>
            </a:r>
          </a:p>
          <a:p>
            <a:pPr algn="just" eaLnBrk="1" hangingPunct="1">
              <a:lnSpc>
                <a:spcPct val="125000"/>
              </a:lnSpc>
              <a:defRPr/>
            </a:pPr>
            <a:r>
              <a:rPr lang="en-US" sz="2200" i="1" smtClean="0">
                <a:solidFill>
                  <a:srgbClr val="FFFFFF"/>
                </a:solidFill>
              </a:rPr>
              <a:t>Có những trường hợp thay đổi công việc</a:t>
            </a:r>
          </a:p>
          <a:p>
            <a:pPr eaLnBrk="1" hangingPunct="1">
              <a:lnSpc>
                <a:spcPct val="80000"/>
              </a:lnSpc>
              <a:buFontTx/>
              <a:buNone/>
              <a:defRPr/>
            </a:pPr>
            <a:endParaRPr lang="en-US" sz="2200" i="1" smtClean="0">
              <a:solidFill>
                <a:srgbClr val="FF3300"/>
              </a:solidFill>
            </a:endParaRPr>
          </a:p>
        </p:txBody>
      </p:sp>
    </p:spTree>
  </p:cSld>
  <p:clrMapOvr>
    <a:masterClrMapping/>
  </p:clrMapOvr>
  <p:transition spd="slow">
    <p:checke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a:xfrm>
            <a:off x="1828800" y="274638"/>
            <a:ext cx="6858000" cy="715962"/>
          </a:xfrm>
        </p:spPr>
        <p:txBody>
          <a:bodyPr/>
          <a:lstStyle/>
          <a:p>
            <a:pPr eaLnBrk="1" hangingPunct="1">
              <a:defRPr/>
            </a:pPr>
            <a:r>
              <a:rPr lang="en-US" sz="3600" smtClean="0">
                <a:solidFill>
                  <a:srgbClr val="FFFF00"/>
                </a:solidFill>
              </a:rPr>
              <a:t>c. Sử dụng máy chiếu</a:t>
            </a:r>
          </a:p>
        </p:txBody>
      </p:sp>
      <p:sp>
        <p:nvSpPr>
          <p:cNvPr id="62467" name="Rectangle 3"/>
          <p:cNvSpPr>
            <a:spLocks noGrp="1" noChangeArrowheads="1"/>
          </p:cNvSpPr>
          <p:nvPr>
            <p:ph idx="1"/>
          </p:nvPr>
        </p:nvSpPr>
        <p:spPr>
          <a:xfrm>
            <a:off x="457200" y="1219200"/>
            <a:ext cx="8229600" cy="5105400"/>
          </a:xfrm>
          <a:ln>
            <a:solidFill>
              <a:schemeClr val="accent2"/>
            </a:solidFill>
          </a:ln>
        </p:spPr>
        <p:txBody>
          <a:bodyPr/>
          <a:lstStyle/>
          <a:p>
            <a:pPr eaLnBrk="1" hangingPunct="1">
              <a:lnSpc>
                <a:spcPct val="114000"/>
              </a:lnSpc>
              <a:buFontTx/>
              <a:buNone/>
              <a:defRPr/>
            </a:pPr>
            <a:r>
              <a:rPr lang="en-US" sz="2200" b="1" u="sng" smtClean="0">
                <a:solidFill>
                  <a:srgbClr val="FFFFFF"/>
                </a:solidFill>
              </a:rPr>
              <a:t>Lợi ích</a:t>
            </a:r>
            <a:r>
              <a:rPr lang="en-US" sz="2200" u="sng" smtClean="0">
                <a:solidFill>
                  <a:srgbClr val="FFFFFF"/>
                </a:solidFill>
              </a:rPr>
              <a:t>:</a:t>
            </a:r>
          </a:p>
          <a:p>
            <a:pPr eaLnBrk="1" hangingPunct="1">
              <a:lnSpc>
                <a:spcPct val="114000"/>
              </a:lnSpc>
              <a:defRPr/>
            </a:pPr>
            <a:r>
              <a:rPr lang="en-US" sz="2200" i="1" smtClean="0">
                <a:solidFill>
                  <a:srgbClr val="FFFFFF"/>
                </a:solidFill>
              </a:rPr>
              <a:t>Đào tạo viên có thể quay về phía học viên trong khi trình bày</a:t>
            </a:r>
          </a:p>
          <a:p>
            <a:pPr eaLnBrk="1" hangingPunct="1">
              <a:lnSpc>
                <a:spcPct val="114000"/>
              </a:lnSpc>
              <a:defRPr/>
            </a:pPr>
            <a:r>
              <a:rPr lang="en-US" sz="2200" i="1" smtClean="0">
                <a:solidFill>
                  <a:srgbClr val="FFFFFF"/>
                </a:solidFill>
              </a:rPr>
              <a:t>Có tác dụng tốt đặc biệt là sử dụng màu</a:t>
            </a:r>
          </a:p>
          <a:p>
            <a:pPr eaLnBrk="1" hangingPunct="1">
              <a:lnSpc>
                <a:spcPct val="114000"/>
              </a:lnSpc>
              <a:defRPr/>
            </a:pPr>
            <a:r>
              <a:rPr lang="en-US" sz="2200" i="1" smtClean="0">
                <a:solidFill>
                  <a:srgbClr val="FFFFFF"/>
                </a:solidFill>
              </a:rPr>
              <a:t>Sạch sẽ và nhanh</a:t>
            </a:r>
          </a:p>
          <a:p>
            <a:pPr eaLnBrk="1" hangingPunct="1">
              <a:lnSpc>
                <a:spcPct val="114000"/>
              </a:lnSpc>
              <a:defRPr/>
            </a:pPr>
            <a:r>
              <a:rPr lang="en-US" sz="2200" i="1" smtClean="0">
                <a:solidFill>
                  <a:srgbClr val="FFFFFF"/>
                </a:solidFill>
              </a:rPr>
              <a:t>Có thể được sử dụng mà không cần làm tối phòng</a:t>
            </a:r>
          </a:p>
          <a:p>
            <a:pPr eaLnBrk="1" hangingPunct="1">
              <a:lnSpc>
                <a:spcPct val="114000"/>
              </a:lnSpc>
              <a:buFontTx/>
              <a:buNone/>
              <a:defRPr/>
            </a:pPr>
            <a:endParaRPr lang="en-US" sz="2200" smtClean="0">
              <a:solidFill>
                <a:srgbClr val="FFFFFF"/>
              </a:solidFill>
            </a:endParaRPr>
          </a:p>
          <a:p>
            <a:pPr eaLnBrk="1" hangingPunct="1">
              <a:lnSpc>
                <a:spcPct val="114000"/>
              </a:lnSpc>
              <a:buFontTx/>
              <a:buNone/>
              <a:defRPr/>
            </a:pPr>
            <a:r>
              <a:rPr lang="en-US" sz="2200" b="1" u="sng" smtClean="0">
                <a:solidFill>
                  <a:srgbClr val="FFFFFF"/>
                </a:solidFill>
              </a:rPr>
              <a:t>Bất lợi</a:t>
            </a:r>
            <a:r>
              <a:rPr lang="en-US" sz="2200" u="sng" smtClean="0">
                <a:solidFill>
                  <a:srgbClr val="FFFFFF"/>
                </a:solidFill>
              </a:rPr>
              <a:t>:</a:t>
            </a:r>
          </a:p>
          <a:p>
            <a:pPr eaLnBrk="1" hangingPunct="1">
              <a:lnSpc>
                <a:spcPct val="114000"/>
              </a:lnSpc>
              <a:defRPr/>
            </a:pPr>
            <a:r>
              <a:rPr lang="en-US" sz="2200" i="1" smtClean="0">
                <a:solidFill>
                  <a:srgbClr val="FFFFFF"/>
                </a:solidFill>
              </a:rPr>
              <a:t>Ống kính có thể bị mờ</a:t>
            </a:r>
          </a:p>
          <a:p>
            <a:pPr eaLnBrk="1" hangingPunct="1">
              <a:lnSpc>
                <a:spcPct val="114000"/>
              </a:lnSpc>
              <a:defRPr/>
            </a:pPr>
            <a:r>
              <a:rPr lang="en-US" sz="2200" i="1" smtClean="0">
                <a:solidFill>
                  <a:srgbClr val="FFFFFF"/>
                </a:solidFill>
              </a:rPr>
              <a:t>Kèm thêm màn hình</a:t>
            </a:r>
          </a:p>
          <a:p>
            <a:pPr eaLnBrk="1" hangingPunct="1">
              <a:lnSpc>
                <a:spcPct val="114000"/>
              </a:lnSpc>
              <a:defRPr/>
            </a:pPr>
            <a:r>
              <a:rPr lang="en-US" sz="2200" i="1" smtClean="0">
                <a:solidFill>
                  <a:srgbClr val="FFFFFF"/>
                </a:solidFill>
              </a:rPr>
              <a:t>Cần sử dụng điện</a:t>
            </a:r>
          </a:p>
          <a:p>
            <a:pPr eaLnBrk="1" hangingPunct="1">
              <a:lnSpc>
                <a:spcPct val="114000"/>
              </a:lnSpc>
              <a:defRPr/>
            </a:pPr>
            <a:r>
              <a:rPr lang="en-US" sz="2200" i="1" smtClean="0">
                <a:solidFill>
                  <a:srgbClr val="FFFFFF"/>
                </a:solidFill>
              </a:rPr>
              <a:t>Ít linh hoạt vì thông tin thường được viết ra trước.</a:t>
            </a:r>
          </a:p>
          <a:p>
            <a:pPr eaLnBrk="1" hangingPunct="1">
              <a:lnSpc>
                <a:spcPct val="80000"/>
              </a:lnSpc>
              <a:buFontTx/>
              <a:buNone/>
              <a:defRPr/>
            </a:pPr>
            <a:endParaRPr lang="en-US" sz="2200" i="1" smtClean="0">
              <a:solidFill>
                <a:srgbClr val="FFFFFF"/>
              </a:solidFill>
            </a:endParaRPr>
          </a:p>
        </p:txBody>
      </p:sp>
    </p:spTree>
  </p:cSld>
  <p:clrMapOvr>
    <a:masterClrMapping/>
  </p:clrMapOvr>
  <p:transition spd="slow">
    <p:checke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3"/>
          <p:cNvSpPr>
            <a:spLocks noGrp="1" noChangeArrowheads="1"/>
          </p:cNvSpPr>
          <p:nvPr>
            <p:ph idx="1"/>
          </p:nvPr>
        </p:nvSpPr>
        <p:spPr>
          <a:xfrm>
            <a:off x="457200" y="533400"/>
            <a:ext cx="8229600" cy="6096000"/>
          </a:xfrm>
          <a:ln>
            <a:solidFill>
              <a:schemeClr val="accent2"/>
            </a:solidFill>
          </a:ln>
        </p:spPr>
        <p:txBody>
          <a:bodyPr/>
          <a:lstStyle/>
          <a:p>
            <a:pPr eaLnBrk="1" hangingPunct="1">
              <a:lnSpc>
                <a:spcPct val="150000"/>
              </a:lnSpc>
              <a:buFontTx/>
              <a:buNone/>
              <a:defRPr/>
            </a:pPr>
            <a:r>
              <a:rPr lang="en-US" sz="2200" b="1" dirty="0" err="1" smtClean="0">
                <a:solidFill>
                  <a:srgbClr val="FFFFFF"/>
                </a:solidFill>
              </a:rPr>
              <a:t>Các</a:t>
            </a:r>
            <a:r>
              <a:rPr lang="en-US" sz="2200" b="1" dirty="0" smtClean="0">
                <a:solidFill>
                  <a:srgbClr val="FFFFFF"/>
                </a:solidFill>
              </a:rPr>
              <a:t> </a:t>
            </a:r>
            <a:r>
              <a:rPr lang="en-US" sz="2200" b="1" dirty="0" err="1" smtClean="0">
                <a:solidFill>
                  <a:srgbClr val="FFFFFF"/>
                </a:solidFill>
              </a:rPr>
              <a:t>lưu</a:t>
            </a:r>
            <a:r>
              <a:rPr lang="en-US" sz="2200" b="1" dirty="0" smtClean="0">
                <a:solidFill>
                  <a:srgbClr val="FFFFFF"/>
                </a:solidFill>
              </a:rPr>
              <a:t> ý </a:t>
            </a:r>
            <a:r>
              <a:rPr lang="en-US" sz="2200" b="1" dirty="0" err="1" smtClean="0">
                <a:solidFill>
                  <a:srgbClr val="FFFFFF"/>
                </a:solidFill>
              </a:rPr>
              <a:t>khi</a:t>
            </a:r>
            <a:r>
              <a:rPr lang="en-US" sz="2200" b="1" dirty="0" smtClean="0">
                <a:solidFill>
                  <a:srgbClr val="FFFFFF"/>
                </a:solidFill>
              </a:rPr>
              <a:t> </a:t>
            </a:r>
            <a:r>
              <a:rPr lang="en-US" sz="2200" b="1" dirty="0" err="1" smtClean="0">
                <a:solidFill>
                  <a:srgbClr val="FFFFFF"/>
                </a:solidFill>
              </a:rPr>
              <a:t>sử</a:t>
            </a:r>
            <a:r>
              <a:rPr lang="en-US" sz="2200" b="1" dirty="0" smtClean="0">
                <a:solidFill>
                  <a:srgbClr val="FFFFFF"/>
                </a:solidFill>
              </a:rPr>
              <a:t> </a:t>
            </a:r>
            <a:r>
              <a:rPr lang="en-US" sz="2200" b="1" dirty="0" err="1" smtClean="0">
                <a:solidFill>
                  <a:srgbClr val="FFFFFF"/>
                </a:solidFill>
              </a:rPr>
              <a:t>dụng</a:t>
            </a:r>
            <a:r>
              <a:rPr lang="en-US" sz="2200" b="1" dirty="0" smtClean="0">
                <a:solidFill>
                  <a:srgbClr val="FFFFFF"/>
                </a:solidFill>
              </a:rPr>
              <a:t> </a:t>
            </a:r>
            <a:r>
              <a:rPr lang="en-US" sz="2200" b="1" dirty="0" err="1" smtClean="0">
                <a:solidFill>
                  <a:srgbClr val="FFFFFF"/>
                </a:solidFill>
              </a:rPr>
              <a:t>máy</a:t>
            </a:r>
            <a:r>
              <a:rPr lang="en-US" sz="2200" b="1" dirty="0" smtClean="0">
                <a:solidFill>
                  <a:srgbClr val="FFFFFF"/>
                </a:solidFill>
              </a:rPr>
              <a:t> </a:t>
            </a:r>
            <a:r>
              <a:rPr lang="en-US" sz="2200" b="1" dirty="0" err="1" smtClean="0">
                <a:solidFill>
                  <a:srgbClr val="FFFFFF"/>
                </a:solidFill>
              </a:rPr>
              <a:t>chiếu</a:t>
            </a:r>
            <a:r>
              <a:rPr lang="en-US" sz="2200" dirty="0" smtClean="0">
                <a:solidFill>
                  <a:srgbClr val="FFFFFF"/>
                </a:solidFill>
              </a:rPr>
              <a:t>:</a:t>
            </a:r>
          </a:p>
          <a:p>
            <a:pPr eaLnBrk="1" hangingPunct="1">
              <a:lnSpc>
                <a:spcPct val="150000"/>
              </a:lnSpc>
              <a:buFontTx/>
              <a:buNone/>
              <a:defRPr/>
            </a:pPr>
            <a:endParaRPr lang="en-US" sz="2200" dirty="0" smtClean="0">
              <a:solidFill>
                <a:srgbClr val="FFFFFF"/>
              </a:solidFill>
            </a:endParaRPr>
          </a:p>
          <a:p>
            <a:pPr eaLnBrk="1" hangingPunct="1">
              <a:lnSpc>
                <a:spcPct val="150000"/>
              </a:lnSpc>
              <a:defRPr/>
            </a:pPr>
            <a:r>
              <a:rPr lang="en-US" sz="2200" i="1" dirty="0" err="1" smtClean="0">
                <a:solidFill>
                  <a:srgbClr val="FFFFFF"/>
                </a:solidFill>
              </a:rPr>
              <a:t>Kiểm</a:t>
            </a:r>
            <a:r>
              <a:rPr lang="en-US" sz="2200" i="1" dirty="0" smtClean="0">
                <a:solidFill>
                  <a:srgbClr val="FFFFFF"/>
                </a:solidFill>
              </a:rPr>
              <a:t> </a:t>
            </a:r>
            <a:r>
              <a:rPr lang="en-US" sz="2200" i="1" dirty="0" err="1" smtClean="0">
                <a:solidFill>
                  <a:srgbClr val="FFFFFF"/>
                </a:solidFill>
              </a:rPr>
              <a:t>tra</a:t>
            </a:r>
            <a:r>
              <a:rPr lang="en-US" sz="2200" i="1" dirty="0" smtClean="0">
                <a:solidFill>
                  <a:srgbClr val="FFFFFF"/>
                </a:solidFill>
              </a:rPr>
              <a:t> </a:t>
            </a:r>
            <a:r>
              <a:rPr lang="en-US" sz="2200" i="1" dirty="0" err="1" smtClean="0">
                <a:solidFill>
                  <a:srgbClr val="FFFFFF"/>
                </a:solidFill>
              </a:rPr>
              <a:t>độ</a:t>
            </a:r>
            <a:r>
              <a:rPr lang="en-US" sz="2200" i="1" dirty="0" smtClean="0">
                <a:solidFill>
                  <a:srgbClr val="FFFFFF"/>
                </a:solidFill>
              </a:rPr>
              <a:t> </a:t>
            </a:r>
            <a:r>
              <a:rPr lang="en-US" sz="2200" i="1" dirty="0" err="1" smtClean="0">
                <a:solidFill>
                  <a:srgbClr val="FFFFFF"/>
                </a:solidFill>
              </a:rPr>
              <a:t>hội</a:t>
            </a:r>
            <a:r>
              <a:rPr lang="en-US" sz="2200" i="1" dirty="0" smtClean="0">
                <a:solidFill>
                  <a:srgbClr val="FFFFFF"/>
                </a:solidFill>
              </a:rPr>
              <a:t> </a:t>
            </a:r>
            <a:r>
              <a:rPr lang="en-US" sz="2200" i="1" dirty="0" err="1" smtClean="0">
                <a:solidFill>
                  <a:srgbClr val="FFFFFF"/>
                </a:solidFill>
              </a:rPr>
              <a:t>tụ</a:t>
            </a:r>
            <a:r>
              <a:rPr lang="en-US" sz="2200" i="1" dirty="0" smtClean="0">
                <a:solidFill>
                  <a:srgbClr val="FFFFFF"/>
                </a:solidFill>
              </a:rPr>
              <a:t> </a:t>
            </a:r>
            <a:r>
              <a:rPr lang="en-US" sz="2200" i="1" dirty="0" err="1" smtClean="0">
                <a:solidFill>
                  <a:srgbClr val="FFFFFF"/>
                </a:solidFill>
              </a:rPr>
              <a:t>và</a:t>
            </a:r>
            <a:r>
              <a:rPr lang="en-US" sz="2200" i="1" dirty="0" smtClean="0">
                <a:solidFill>
                  <a:srgbClr val="FFFFFF"/>
                </a:solidFill>
              </a:rPr>
              <a:t> </a:t>
            </a:r>
            <a:r>
              <a:rPr lang="en-US" sz="2200" i="1" dirty="0" err="1" smtClean="0">
                <a:solidFill>
                  <a:srgbClr val="FFFFFF"/>
                </a:solidFill>
              </a:rPr>
              <a:t>vị</a:t>
            </a:r>
            <a:r>
              <a:rPr lang="en-US" sz="2200" i="1" dirty="0" smtClean="0">
                <a:solidFill>
                  <a:srgbClr val="FFFFFF"/>
                </a:solidFill>
              </a:rPr>
              <a:t> </a:t>
            </a:r>
            <a:r>
              <a:rPr lang="en-US" sz="2200" i="1" dirty="0" err="1" smtClean="0">
                <a:solidFill>
                  <a:srgbClr val="FFFFFF"/>
                </a:solidFill>
              </a:rPr>
              <a:t>trí</a:t>
            </a:r>
            <a:r>
              <a:rPr lang="en-US" sz="2200" i="1" dirty="0" smtClean="0">
                <a:solidFill>
                  <a:srgbClr val="FFFFFF"/>
                </a:solidFill>
              </a:rPr>
              <a:t> </a:t>
            </a:r>
            <a:r>
              <a:rPr lang="en-US" sz="2200" i="1" dirty="0" err="1" smtClean="0">
                <a:solidFill>
                  <a:srgbClr val="FFFFFF"/>
                </a:solidFill>
              </a:rPr>
              <a:t>hình</a:t>
            </a:r>
            <a:r>
              <a:rPr lang="en-US" sz="2200" i="1" dirty="0" smtClean="0">
                <a:solidFill>
                  <a:srgbClr val="FFFFFF"/>
                </a:solidFill>
              </a:rPr>
              <a:t> </a:t>
            </a:r>
            <a:r>
              <a:rPr lang="en-US" sz="2200" i="1" dirty="0" err="1" smtClean="0">
                <a:solidFill>
                  <a:srgbClr val="FFFFFF"/>
                </a:solidFill>
              </a:rPr>
              <a:t>ảnh</a:t>
            </a:r>
            <a:r>
              <a:rPr lang="en-US" sz="2200" i="1" dirty="0" smtClean="0">
                <a:solidFill>
                  <a:srgbClr val="FFFFFF"/>
                </a:solidFill>
              </a:rPr>
              <a:t> </a:t>
            </a:r>
            <a:r>
              <a:rPr lang="en-US" sz="2200" i="1" dirty="0" err="1" smtClean="0">
                <a:solidFill>
                  <a:srgbClr val="FFFFFF"/>
                </a:solidFill>
              </a:rPr>
              <a:t>trên</a:t>
            </a:r>
            <a:r>
              <a:rPr lang="en-US" sz="2200" i="1" dirty="0" smtClean="0">
                <a:solidFill>
                  <a:srgbClr val="FFFFFF"/>
                </a:solidFill>
              </a:rPr>
              <a:t> </a:t>
            </a:r>
            <a:r>
              <a:rPr lang="en-US" sz="2200" i="1" dirty="0" err="1" smtClean="0">
                <a:solidFill>
                  <a:srgbClr val="FFFFFF"/>
                </a:solidFill>
              </a:rPr>
              <a:t>màn</a:t>
            </a:r>
            <a:r>
              <a:rPr lang="en-US" sz="2200" i="1" dirty="0" smtClean="0">
                <a:solidFill>
                  <a:srgbClr val="FFFFFF"/>
                </a:solidFill>
              </a:rPr>
              <a:t> </a:t>
            </a:r>
            <a:r>
              <a:rPr lang="en-US" sz="2200" i="1" dirty="0" err="1" smtClean="0">
                <a:solidFill>
                  <a:srgbClr val="FFFFFF"/>
                </a:solidFill>
              </a:rPr>
              <a:t>ảnh</a:t>
            </a:r>
            <a:endParaRPr lang="en-US" sz="2200" i="1" dirty="0" smtClean="0">
              <a:solidFill>
                <a:srgbClr val="FFFFFF"/>
              </a:solidFill>
            </a:endParaRPr>
          </a:p>
          <a:p>
            <a:pPr eaLnBrk="1" hangingPunct="1">
              <a:lnSpc>
                <a:spcPct val="150000"/>
              </a:lnSpc>
              <a:defRPr/>
            </a:pPr>
            <a:r>
              <a:rPr lang="en-US" sz="2200" i="1" dirty="0" err="1" smtClean="0">
                <a:solidFill>
                  <a:srgbClr val="FFFFFF"/>
                </a:solidFill>
              </a:rPr>
              <a:t>Kiểm</a:t>
            </a:r>
            <a:r>
              <a:rPr lang="en-US" sz="2200" i="1" dirty="0" smtClean="0">
                <a:solidFill>
                  <a:srgbClr val="FFFFFF"/>
                </a:solidFill>
              </a:rPr>
              <a:t> </a:t>
            </a:r>
            <a:r>
              <a:rPr lang="en-US" sz="2200" i="1" dirty="0" err="1" smtClean="0">
                <a:solidFill>
                  <a:srgbClr val="FFFFFF"/>
                </a:solidFill>
              </a:rPr>
              <a:t>tra</a:t>
            </a:r>
            <a:r>
              <a:rPr lang="en-US" sz="2200" i="1" dirty="0" smtClean="0">
                <a:solidFill>
                  <a:srgbClr val="FFFFFF"/>
                </a:solidFill>
              </a:rPr>
              <a:t> </a:t>
            </a:r>
            <a:r>
              <a:rPr lang="en-US" sz="2200" i="1" dirty="0" err="1" smtClean="0">
                <a:solidFill>
                  <a:srgbClr val="FFFFFF"/>
                </a:solidFill>
              </a:rPr>
              <a:t>để</a:t>
            </a:r>
            <a:r>
              <a:rPr lang="en-US" sz="2200" i="1" dirty="0" smtClean="0">
                <a:solidFill>
                  <a:srgbClr val="FFFFFF"/>
                </a:solidFill>
              </a:rPr>
              <a:t> </a:t>
            </a:r>
            <a:r>
              <a:rPr lang="en-US" sz="2200" i="1" dirty="0" err="1" smtClean="0">
                <a:solidFill>
                  <a:srgbClr val="FFFFFF"/>
                </a:solidFill>
              </a:rPr>
              <a:t>chắc</a:t>
            </a:r>
            <a:r>
              <a:rPr lang="en-US" sz="2200" i="1" dirty="0" smtClean="0">
                <a:solidFill>
                  <a:srgbClr val="FFFFFF"/>
                </a:solidFill>
              </a:rPr>
              <a:t> </a:t>
            </a:r>
            <a:r>
              <a:rPr lang="en-US" sz="2200" i="1" dirty="0" err="1" smtClean="0">
                <a:solidFill>
                  <a:srgbClr val="FFFFFF"/>
                </a:solidFill>
              </a:rPr>
              <a:t>rằng</a:t>
            </a:r>
            <a:r>
              <a:rPr lang="en-US" sz="2200" i="1" dirty="0" smtClean="0">
                <a:solidFill>
                  <a:srgbClr val="FFFFFF"/>
                </a:solidFill>
              </a:rPr>
              <a:t> </a:t>
            </a:r>
            <a:r>
              <a:rPr lang="en-US" sz="2200" i="1" dirty="0" err="1" smtClean="0">
                <a:solidFill>
                  <a:srgbClr val="FFFFFF"/>
                </a:solidFill>
              </a:rPr>
              <a:t>không</a:t>
            </a:r>
            <a:r>
              <a:rPr lang="en-US" sz="2200" i="1" dirty="0" smtClean="0">
                <a:solidFill>
                  <a:srgbClr val="FFFFFF"/>
                </a:solidFill>
              </a:rPr>
              <a:t> </a:t>
            </a:r>
            <a:r>
              <a:rPr lang="en-US" sz="2200" i="1" dirty="0" err="1" smtClean="0">
                <a:solidFill>
                  <a:srgbClr val="FFFFFF"/>
                </a:solidFill>
              </a:rPr>
              <a:t>có</a:t>
            </a:r>
            <a:r>
              <a:rPr lang="en-US" sz="2200" i="1" dirty="0" smtClean="0">
                <a:solidFill>
                  <a:srgbClr val="FFFFFF"/>
                </a:solidFill>
              </a:rPr>
              <a:t> </a:t>
            </a:r>
            <a:r>
              <a:rPr lang="en-US" sz="2200" i="1" dirty="0" err="1" smtClean="0">
                <a:solidFill>
                  <a:srgbClr val="FFFFFF"/>
                </a:solidFill>
              </a:rPr>
              <a:t>lỗi</a:t>
            </a:r>
            <a:r>
              <a:rPr lang="en-US" sz="2200" i="1" dirty="0" smtClean="0">
                <a:solidFill>
                  <a:srgbClr val="FFFFFF"/>
                </a:solidFill>
              </a:rPr>
              <a:t> </a:t>
            </a:r>
            <a:r>
              <a:rPr lang="en-US" sz="2200" i="1" dirty="0" err="1" smtClean="0">
                <a:solidFill>
                  <a:srgbClr val="FFFFFF"/>
                </a:solidFill>
              </a:rPr>
              <a:t>ngữ</a:t>
            </a:r>
            <a:r>
              <a:rPr lang="en-US" sz="2200" i="1" dirty="0" smtClean="0">
                <a:solidFill>
                  <a:srgbClr val="FFFFFF"/>
                </a:solidFill>
              </a:rPr>
              <a:t> </a:t>
            </a:r>
            <a:r>
              <a:rPr lang="en-US" sz="2200" i="1" dirty="0" err="1" smtClean="0">
                <a:solidFill>
                  <a:srgbClr val="FFFFFF"/>
                </a:solidFill>
              </a:rPr>
              <a:t>pháp</a:t>
            </a:r>
            <a:r>
              <a:rPr lang="en-US" sz="2200" i="1" dirty="0" smtClean="0">
                <a:solidFill>
                  <a:srgbClr val="FFFFFF"/>
                </a:solidFill>
              </a:rPr>
              <a:t>, </a:t>
            </a:r>
            <a:r>
              <a:rPr lang="en-US" sz="2200" i="1" dirty="0" err="1" smtClean="0">
                <a:solidFill>
                  <a:srgbClr val="FFFFFF"/>
                </a:solidFill>
              </a:rPr>
              <a:t>chính</a:t>
            </a:r>
            <a:r>
              <a:rPr lang="en-US" sz="2200" i="1" dirty="0" smtClean="0">
                <a:solidFill>
                  <a:srgbClr val="FFFFFF"/>
                </a:solidFill>
              </a:rPr>
              <a:t> </a:t>
            </a:r>
            <a:r>
              <a:rPr lang="en-US" sz="2200" i="1" dirty="0" err="1" smtClean="0">
                <a:solidFill>
                  <a:srgbClr val="FFFFFF"/>
                </a:solidFill>
              </a:rPr>
              <a:t>tả</a:t>
            </a:r>
            <a:r>
              <a:rPr lang="en-US" sz="2200" i="1" dirty="0" smtClean="0">
                <a:solidFill>
                  <a:srgbClr val="FFFFFF"/>
                </a:solidFill>
              </a:rPr>
              <a:t> </a:t>
            </a:r>
            <a:r>
              <a:rPr lang="en-US" sz="2200" i="1" dirty="0" err="1" smtClean="0">
                <a:solidFill>
                  <a:srgbClr val="FFFFFF"/>
                </a:solidFill>
              </a:rPr>
              <a:t>trên</a:t>
            </a:r>
            <a:r>
              <a:rPr lang="en-US" sz="2200" i="1" dirty="0" smtClean="0">
                <a:solidFill>
                  <a:srgbClr val="FFFFFF"/>
                </a:solidFill>
              </a:rPr>
              <a:t> </a:t>
            </a:r>
            <a:r>
              <a:rPr lang="en-US" sz="2200" i="1" dirty="0" err="1" smtClean="0">
                <a:solidFill>
                  <a:srgbClr val="FFFFFF"/>
                </a:solidFill>
              </a:rPr>
              <a:t>màn</a:t>
            </a:r>
            <a:r>
              <a:rPr lang="en-US" sz="2200" i="1" dirty="0" smtClean="0">
                <a:solidFill>
                  <a:srgbClr val="FFFFFF"/>
                </a:solidFill>
              </a:rPr>
              <a:t> </a:t>
            </a:r>
            <a:r>
              <a:rPr lang="en-US" sz="2200" i="1" dirty="0" err="1" smtClean="0">
                <a:solidFill>
                  <a:srgbClr val="FFFFFF"/>
                </a:solidFill>
              </a:rPr>
              <a:t>ảnh</a:t>
            </a:r>
            <a:endParaRPr lang="en-US" sz="2200" i="1" dirty="0" smtClean="0">
              <a:solidFill>
                <a:srgbClr val="FFFFFF"/>
              </a:solidFill>
            </a:endParaRPr>
          </a:p>
          <a:p>
            <a:pPr eaLnBrk="1" hangingPunct="1">
              <a:lnSpc>
                <a:spcPct val="150000"/>
              </a:lnSpc>
              <a:defRPr/>
            </a:pPr>
            <a:r>
              <a:rPr lang="en-US" sz="2200" i="1" dirty="0" err="1" smtClean="0">
                <a:solidFill>
                  <a:srgbClr val="FFFFFF"/>
                </a:solidFill>
              </a:rPr>
              <a:t>Dành</a:t>
            </a:r>
            <a:r>
              <a:rPr lang="en-US" sz="2200" i="1" dirty="0" smtClean="0">
                <a:solidFill>
                  <a:srgbClr val="FFFFFF"/>
                </a:solidFill>
              </a:rPr>
              <a:t> </a:t>
            </a:r>
            <a:r>
              <a:rPr lang="en-US" sz="2200" i="1" dirty="0" err="1" smtClean="0">
                <a:solidFill>
                  <a:srgbClr val="FFFFFF"/>
                </a:solidFill>
              </a:rPr>
              <a:t>đủ</a:t>
            </a:r>
            <a:r>
              <a:rPr lang="en-US" sz="2200" i="1" dirty="0" smtClean="0">
                <a:solidFill>
                  <a:srgbClr val="FFFFFF"/>
                </a:solidFill>
              </a:rPr>
              <a:t> </a:t>
            </a:r>
            <a:r>
              <a:rPr lang="en-US" sz="2200" i="1" dirty="0" err="1" smtClean="0">
                <a:solidFill>
                  <a:srgbClr val="FFFFFF"/>
                </a:solidFill>
              </a:rPr>
              <a:t>thời</a:t>
            </a:r>
            <a:r>
              <a:rPr lang="en-US" sz="2200" i="1" dirty="0" smtClean="0">
                <a:solidFill>
                  <a:srgbClr val="FFFFFF"/>
                </a:solidFill>
              </a:rPr>
              <a:t> </a:t>
            </a:r>
            <a:r>
              <a:rPr lang="en-US" sz="2200" i="1" dirty="0" err="1" smtClean="0">
                <a:solidFill>
                  <a:srgbClr val="FFFFFF"/>
                </a:solidFill>
              </a:rPr>
              <a:t>gian</a:t>
            </a:r>
            <a:r>
              <a:rPr lang="en-US" sz="2200" i="1" dirty="0" smtClean="0">
                <a:solidFill>
                  <a:srgbClr val="FFFFFF"/>
                </a:solidFill>
              </a:rPr>
              <a:t> </a:t>
            </a:r>
            <a:r>
              <a:rPr lang="en-US" sz="2200" i="1" dirty="0" err="1" smtClean="0">
                <a:solidFill>
                  <a:srgbClr val="FFFFFF"/>
                </a:solidFill>
              </a:rPr>
              <a:t>cho</a:t>
            </a:r>
            <a:r>
              <a:rPr lang="en-US" sz="2200" i="1" dirty="0" smtClean="0">
                <a:solidFill>
                  <a:srgbClr val="FFFFFF"/>
                </a:solidFill>
              </a:rPr>
              <a:t> </a:t>
            </a:r>
            <a:r>
              <a:rPr lang="en-US" sz="2200" i="1" dirty="0" err="1" smtClean="0">
                <a:solidFill>
                  <a:srgbClr val="FFFFFF"/>
                </a:solidFill>
              </a:rPr>
              <a:t>người</a:t>
            </a:r>
            <a:r>
              <a:rPr lang="en-US" sz="2200" i="1" dirty="0" smtClean="0">
                <a:solidFill>
                  <a:srgbClr val="FFFFFF"/>
                </a:solidFill>
              </a:rPr>
              <a:t> </a:t>
            </a:r>
            <a:r>
              <a:rPr lang="en-US" sz="2200" i="1" dirty="0" err="1" smtClean="0">
                <a:solidFill>
                  <a:srgbClr val="FFFFFF"/>
                </a:solidFill>
              </a:rPr>
              <a:t>học</a:t>
            </a:r>
            <a:r>
              <a:rPr lang="en-US" sz="2200" i="1" dirty="0" smtClean="0">
                <a:solidFill>
                  <a:srgbClr val="FFFFFF"/>
                </a:solidFill>
              </a:rPr>
              <a:t> </a:t>
            </a:r>
            <a:r>
              <a:rPr lang="en-US" sz="2200" i="1" dirty="0" err="1" smtClean="0">
                <a:solidFill>
                  <a:srgbClr val="FFFFFF"/>
                </a:solidFill>
              </a:rPr>
              <a:t>có</a:t>
            </a:r>
            <a:r>
              <a:rPr lang="en-US" sz="2200" i="1" dirty="0" smtClean="0">
                <a:solidFill>
                  <a:srgbClr val="FFFFFF"/>
                </a:solidFill>
              </a:rPr>
              <a:t> </a:t>
            </a:r>
            <a:r>
              <a:rPr lang="en-US" sz="2200" i="1" dirty="0" err="1" smtClean="0">
                <a:solidFill>
                  <a:srgbClr val="FFFFFF"/>
                </a:solidFill>
              </a:rPr>
              <a:t>thể</a:t>
            </a:r>
            <a:r>
              <a:rPr lang="en-US" sz="2200" i="1" dirty="0" smtClean="0">
                <a:solidFill>
                  <a:srgbClr val="FFFFFF"/>
                </a:solidFill>
              </a:rPr>
              <a:t> </a:t>
            </a:r>
            <a:r>
              <a:rPr lang="en-US" sz="2200" i="1" dirty="0" err="1" smtClean="0">
                <a:solidFill>
                  <a:srgbClr val="FFFFFF"/>
                </a:solidFill>
              </a:rPr>
              <a:t>nhìn</a:t>
            </a:r>
            <a:r>
              <a:rPr lang="en-US" sz="2200" i="1" dirty="0" smtClean="0">
                <a:solidFill>
                  <a:srgbClr val="FFFFFF"/>
                </a:solidFill>
              </a:rPr>
              <a:t> </a:t>
            </a:r>
            <a:r>
              <a:rPr lang="en-US" sz="2200" i="1" dirty="0" err="1" smtClean="0">
                <a:solidFill>
                  <a:srgbClr val="FFFFFF"/>
                </a:solidFill>
              </a:rPr>
              <a:t>và</a:t>
            </a:r>
            <a:r>
              <a:rPr lang="en-US" sz="2200" i="1" dirty="0" smtClean="0">
                <a:solidFill>
                  <a:srgbClr val="FFFFFF"/>
                </a:solidFill>
              </a:rPr>
              <a:t> </a:t>
            </a:r>
            <a:r>
              <a:rPr lang="en-US" sz="2200" i="1" dirty="0" err="1" smtClean="0">
                <a:solidFill>
                  <a:srgbClr val="FFFFFF"/>
                </a:solidFill>
              </a:rPr>
              <a:t>đọc</a:t>
            </a:r>
            <a:r>
              <a:rPr lang="en-US" sz="2200" i="1" dirty="0" smtClean="0">
                <a:solidFill>
                  <a:srgbClr val="FFFFFF"/>
                </a:solidFill>
              </a:rPr>
              <a:t> </a:t>
            </a:r>
            <a:r>
              <a:rPr lang="en-US" sz="2200" i="1" dirty="0" err="1" smtClean="0">
                <a:solidFill>
                  <a:srgbClr val="FFFFFF"/>
                </a:solidFill>
              </a:rPr>
              <a:t>các</a:t>
            </a:r>
            <a:r>
              <a:rPr lang="en-US" sz="2200" i="1" dirty="0" smtClean="0">
                <a:solidFill>
                  <a:srgbClr val="FFFFFF"/>
                </a:solidFill>
              </a:rPr>
              <a:t> </a:t>
            </a:r>
            <a:r>
              <a:rPr lang="en-US" sz="2200" i="1" dirty="0" err="1" smtClean="0">
                <a:solidFill>
                  <a:srgbClr val="FFFFFF"/>
                </a:solidFill>
              </a:rPr>
              <a:t>thông</a:t>
            </a:r>
            <a:r>
              <a:rPr lang="en-US" sz="2200" i="1" dirty="0" smtClean="0">
                <a:solidFill>
                  <a:srgbClr val="FFFFFF"/>
                </a:solidFill>
              </a:rPr>
              <a:t> tin </a:t>
            </a:r>
            <a:r>
              <a:rPr lang="en-US" sz="2200" i="1" dirty="0" err="1" smtClean="0">
                <a:solidFill>
                  <a:srgbClr val="FFFFFF"/>
                </a:solidFill>
              </a:rPr>
              <a:t>trên</a:t>
            </a:r>
            <a:r>
              <a:rPr lang="en-US" sz="2200" i="1" dirty="0" smtClean="0">
                <a:solidFill>
                  <a:srgbClr val="FFFFFF"/>
                </a:solidFill>
              </a:rPr>
              <a:t> </a:t>
            </a:r>
            <a:r>
              <a:rPr lang="en-US" sz="2200" i="1" dirty="0" err="1" smtClean="0">
                <a:solidFill>
                  <a:srgbClr val="FFFFFF"/>
                </a:solidFill>
              </a:rPr>
              <a:t>màn</a:t>
            </a:r>
            <a:r>
              <a:rPr lang="en-US" sz="2200" i="1" dirty="0" smtClean="0">
                <a:solidFill>
                  <a:srgbClr val="FFFFFF"/>
                </a:solidFill>
              </a:rPr>
              <a:t> </a:t>
            </a:r>
            <a:r>
              <a:rPr lang="en-US" sz="2200" i="1" dirty="0" err="1" smtClean="0">
                <a:solidFill>
                  <a:srgbClr val="FFFFFF"/>
                </a:solidFill>
              </a:rPr>
              <a:t>ảnh</a:t>
            </a:r>
            <a:endParaRPr lang="en-US" sz="2200" i="1" dirty="0" smtClean="0">
              <a:solidFill>
                <a:srgbClr val="FFFFFF"/>
              </a:solidFill>
            </a:endParaRPr>
          </a:p>
          <a:p>
            <a:pPr eaLnBrk="1" hangingPunct="1">
              <a:lnSpc>
                <a:spcPct val="150000"/>
              </a:lnSpc>
              <a:defRPr/>
            </a:pPr>
            <a:r>
              <a:rPr lang="en-US" sz="2200" i="1" dirty="0" err="1" smtClean="0">
                <a:solidFill>
                  <a:srgbClr val="FFFFFF"/>
                </a:solidFill>
              </a:rPr>
              <a:t>Các</a:t>
            </a:r>
            <a:r>
              <a:rPr lang="en-US" sz="2200" i="1" dirty="0" smtClean="0">
                <a:solidFill>
                  <a:srgbClr val="FFFFFF"/>
                </a:solidFill>
              </a:rPr>
              <a:t> </a:t>
            </a:r>
            <a:r>
              <a:rPr lang="en-US" sz="2200" i="1" dirty="0" err="1" smtClean="0">
                <a:solidFill>
                  <a:srgbClr val="FFFFFF"/>
                </a:solidFill>
              </a:rPr>
              <a:t>thông</a:t>
            </a:r>
            <a:r>
              <a:rPr lang="en-US" sz="2200" i="1" dirty="0" smtClean="0">
                <a:solidFill>
                  <a:srgbClr val="FFFFFF"/>
                </a:solidFill>
              </a:rPr>
              <a:t> tin </a:t>
            </a:r>
            <a:r>
              <a:rPr lang="en-US" sz="2200" i="1" dirty="0" err="1" smtClean="0">
                <a:solidFill>
                  <a:srgbClr val="FFFFFF"/>
                </a:solidFill>
              </a:rPr>
              <a:t>được</a:t>
            </a:r>
            <a:r>
              <a:rPr lang="en-US" sz="2200" i="1" dirty="0" smtClean="0">
                <a:solidFill>
                  <a:srgbClr val="FFFFFF"/>
                </a:solidFill>
              </a:rPr>
              <a:t> </a:t>
            </a:r>
            <a:r>
              <a:rPr lang="en-US" sz="2200" i="1" dirty="0" err="1" smtClean="0">
                <a:solidFill>
                  <a:srgbClr val="FFFFFF"/>
                </a:solidFill>
              </a:rPr>
              <a:t>xuất</a:t>
            </a:r>
            <a:r>
              <a:rPr lang="en-US" sz="2200" i="1" dirty="0" smtClean="0">
                <a:solidFill>
                  <a:srgbClr val="FFFFFF"/>
                </a:solidFill>
              </a:rPr>
              <a:t> </a:t>
            </a:r>
            <a:r>
              <a:rPr lang="en-US" sz="2200" i="1" dirty="0" err="1" smtClean="0">
                <a:solidFill>
                  <a:srgbClr val="FFFFFF"/>
                </a:solidFill>
              </a:rPr>
              <a:t>hiện</a:t>
            </a:r>
            <a:r>
              <a:rPr lang="en-US" sz="2200" i="1" dirty="0" smtClean="0">
                <a:solidFill>
                  <a:srgbClr val="FFFFFF"/>
                </a:solidFill>
              </a:rPr>
              <a:t> </a:t>
            </a:r>
            <a:r>
              <a:rPr lang="en-US" sz="2200" i="1" dirty="0" err="1" smtClean="0">
                <a:solidFill>
                  <a:srgbClr val="FFFFFF"/>
                </a:solidFill>
              </a:rPr>
              <a:t>từ</a:t>
            </a:r>
            <a:r>
              <a:rPr lang="en-US" sz="2200" i="1" dirty="0" smtClean="0">
                <a:solidFill>
                  <a:srgbClr val="FFFFFF"/>
                </a:solidFill>
              </a:rPr>
              <a:t> </a:t>
            </a:r>
            <a:r>
              <a:rPr lang="en-US" sz="2200" i="1" dirty="0" err="1" smtClean="0">
                <a:solidFill>
                  <a:srgbClr val="FFFFFF"/>
                </a:solidFill>
              </a:rPr>
              <a:t>từ</a:t>
            </a:r>
            <a:endParaRPr lang="en-US" sz="2200" i="1" dirty="0" smtClean="0">
              <a:solidFill>
                <a:srgbClr val="FFFFFF"/>
              </a:solidFill>
            </a:endParaRPr>
          </a:p>
          <a:p>
            <a:pPr eaLnBrk="1" hangingPunct="1">
              <a:lnSpc>
                <a:spcPct val="150000"/>
              </a:lnSpc>
              <a:defRPr/>
            </a:pPr>
            <a:r>
              <a:rPr lang="en-US" sz="2200" i="1" dirty="0" err="1" smtClean="0">
                <a:solidFill>
                  <a:srgbClr val="FFFFFF"/>
                </a:solidFill>
              </a:rPr>
              <a:t>Sử</a:t>
            </a:r>
            <a:r>
              <a:rPr lang="en-US" sz="2200" i="1" dirty="0" smtClean="0">
                <a:solidFill>
                  <a:srgbClr val="FFFFFF"/>
                </a:solidFill>
              </a:rPr>
              <a:t> </a:t>
            </a:r>
            <a:r>
              <a:rPr lang="en-US" sz="2200" i="1" dirty="0" err="1" smtClean="0">
                <a:solidFill>
                  <a:srgbClr val="FFFFFF"/>
                </a:solidFill>
              </a:rPr>
              <a:t>dụng</a:t>
            </a:r>
            <a:r>
              <a:rPr lang="en-US" sz="2200" i="1" dirty="0" smtClean="0">
                <a:solidFill>
                  <a:srgbClr val="FFFFFF"/>
                </a:solidFill>
              </a:rPr>
              <a:t> </a:t>
            </a:r>
            <a:r>
              <a:rPr lang="en-US" sz="2200" i="1" dirty="0" err="1" smtClean="0">
                <a:solidFill>
                  <a:srgbClr val="FFFFFF"/>
                </a:solidFill>
              </a:rPr>
              <a:t>bút</a:t>
            </a:r>
            <a:r>
              <a:rPr lang="en-US" sz="2200" i="1" dirty="0" smtClean="0">
                <a:solidFill>
                  <a:srgbClr val="FFFFFF"/>
                </a:solidFill>
              </a:rPr>
              <a:t> </a:t>
            </a:r>
            <a:r>
              <a:rPr lang="en-US" sz="2200" i="1" dirty="0" err="1" smtClean="0">
                <a:solidFill>
                  <a:srgbClr val="FFFFFF"/>
                </a:solidFill>
              </a:rPr>
              <a:t>chỉ</a:t>
            </a:r>
            <a:r>
              <a:rPr lang="en-US" sz="2200" i="1" dirty="0" smtClean="0">
                <a:solidFill>
                  <a:srgbClr val="FFFFFF"/>
                </a:solidFill>
              </a:rPr>
              <a:t> </a:t>
            </a:r>
            <a:r>
              <a:rPr lang="en-US" sz="2200" i="1" dirty="0" err="1" smtClean="0">
                <a:solidFill>
                  <a:srgbClr val="FFFFFF"/>
                </a:solidFill>
              </a:rPr>
              <a:t>cho</a:t>
            </a:r>
            <a:r>
              <a:rPr lang="en-US" sz="2200" i="1" dirty="0" smtClean="0">
                <a:solidFill>
                  <a:srgbClr val="FFFFFF"/>
                </a:solidFill>
              </a:rPr>
              <a:t> </a:t>
            </a:r>
            <a:r>
              <a:rPr lang="en-US" sz="2200" i="1" dirty="0" err="1" smtClean="0">
                <a:solidFill>
                  <a:srgbClr val="FFFFFF"/>
                </a:solidFill>
              </a:rPr>
              <a:t>các</a:t>
            </a:r>
            <a:r>
              <a:rPr lang="en-US" sz="2200" i="1" dirty="0" smtClean="0">
                <a:solidFill>
                  <a:srgbClr val="FFFFFF"/>
                </a:solidFill>
              </a:rPr>
              <a:t> </a:t>
            </a:r>
            <a:r>
              <a:rPr lang="en-US" sz="2200" i="1" dirty="0" err="1" smtClean="0">
                <a:solidFill>
                  <a:srgbClr val="FFFFFF"/>
                </a:solidFill>
              </a:rPr>
              <a:t>thông</a:t>
            </a:r>
            <a:r>
              <a:rPr lang="en-US" sz="2200" i="1" dirty="0" smtClean="0">
                <a:solidFill>
                  <a:srgbClr val="FFFFFF"/>
                </a:solidFill>
              </a:rPr>
              <a:t> tin </a:t>
            </a:r>
            <a:r>
              <a:rPr lang="en-US" sz="2200" i="1" dirty="0" err="1" smtClean="0">
                <a:solidFill>
                  <a:srgbClr val="FFFFFF"/>
                </a:solidFill>
              </a:rPr>
              <a:t>cần</a:t>
            </a:r>
            <a:r>
              <a:rPr lang="en-US" sz="2200" i="1" dirty="0" smtClean="0">
                <a:solidFill>
                  <a:srgbClr val="FFFFFF"/>
                </a:solidFill>
              </a:rPr>
              <a:t> </a:t>
            </a:r>
            <a:r>
              <a:rPr lang="en-US" sz="2200" i="1" dirty="0" err="1" smtClean="0">
                <a:solidFill>
                  <a:srgbClr val="FFFFFF"/>
                </a:solidFill>
              </a:rPr>
              <a:t>trình</a:t>
            </a:r>
            <a:r>
              <a:rPr lang="en-US" sz="2200" i="1" dirty="0" smtClean="0">
                <a:solidFill>
                  <a:srgbClr val="FFFFFF"/>
                </a:solidFill>
              </a:rPr>
              <a:t> </a:t>
            </a:r>
            <a:r>
              <a:rPr lang="en-US" sz="2200" i="1" dirty="0" err="1" smtClean="0">
                <a:solidFill>
                  <a:srgbClr val="FFFFFF"/>
                </a:solidFill>
              </a:rPr>
              <a:t>bầy</a:t>
            </a:r>
            <a:endParaRPr lang="en-US" sz="2200" i="1" dirty="0" smtClean="0">
              <a:solidFill>
                <a:srgbClr val="FFFFFF"/>
              </a:solidFill>
            </a:endParaRPr>
          </a:p>
          <a:p>
            <a:pPr eaLnBrk="1" hangingPunct="1">
              <a:lnSpc>
                <a:spcPct val="150000"/>
              </a:lnSpc>
              <a:buFontTx/>
              <a:buNone/>
              <a:defRPr/>
            </a:pPr>
            <a:endParaRPr lang="en-US" sz="2800" i="1" dirty="0" smtClean="0">
              <a:solidFill>
                <a:srgbClr val="FFFFFF"/>
              </a:solidFill>
            </a:endParaRPr>
          </a:p>
          <a:p>
            <a:pPr eaLnBrk="1" hangingPunct="1">
              <a:lnSpc>
                <a:spcPct val="150000"/>
              </a:lnSpc>
              <a:defRPr/>
            </a:pPr>
            <a:endParaRPr lang="en-US" sz="2800" dirty="0" smtClean="0">
              <a:solidFill>
                <a:srgbClr val="FFFFFF"/>
              </a:solidFill>
            </a:endParaRPr>
          </a:p>
          <a:p>
            <a:pPr eaLnBrk="1" hangingPunct="1">
              <a:lnSpc>
                <a:spcPct val="150000"/>
              </a:lnSpc>
              <a:defRPr/>
            </a:pPr>
            <a:endParaRPr lang="en-US" sz="2800" dirty="0" smtClean="0">
              <a:solidFill>
                <a:srgbClr val="FFFFFF"/>
              </a:solidFill>
            </a:endParaRPr>
          </a:p>
        </p:txBody>
      </p:sp>
    </p:spTree>
  </p:cSld>
  <p:clrMapOvr>
    <a:masterClrMapping/>
  </p:clrMapOvr>
  <p:transition spd="slow">
    <p:checke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4114800"/>
          </a:xfrm>
        </p:spPr>
        <p:txBody>
          <a:bodyPr/>
          <a:lstStyle/>
          <a:p>
            <a:pPr algn="l" eaLnBrk="1" hangingPunct="1">
              <a:lnSpc>
                <a:spcPct val="250000"/>
              </a:lnSpc>
              <a:buClr>
                <a:srgbClr val="FFC000"/>
              </a:buClr>
              <a:buFont typeface="Wingdings" pitchFamily="2" charset="2"/>
              <a:buChar char="q"/>
              <a:defRPr/>
            </a:pPr>
            <a:r>
              <a:rPr lang="en-US" sz="2800" i="1" dirty="0" smtClean="0">
                <a:solidFill>
                  <a:srgbClr val="FFFFFF"/>
                </a:solidFill>
              </a:rPr>
              <a:t> </a:t>
            </a:r>
            <a:r>
              <a:rPr lang="en-US" sz="2800" i="1" dirty="0" err="1" smtClean="0">
                <a:solidFill>
                  <a:srgbClr val="FFFFFF"/>
                </a:solidFill>
              </a:rPr>
              <a:t>Phải</a:t>
            </a:r>
            <a:r>
              <a:rPr lang="en-US" sz="2800" i="1" dirty="0" smtClean="0">
                <a:solidFill>
                  <a:srgbClr val="FFFFFF"/>
                </a:solidFill>
              </a:rPr>
              <a:t> </a:t>
            </a:r>
            <a:r>
              <a:rPr lang="en-US" sz="2800" i="1" dirty="0" err="1" smtClean="0">
                <a:solidFill>
                  <a:srgbClr val="FFFFFF"/>
                </a:solidFill>
              </a:rPr>
              <a:t>chắc</a:t>
            </a:r>
            <a:r>
              <a:rPr lang="en-US" sz="2800" i="1" dirty="0" smtClean="0">
                <a:solidFill>
                  <a:srgbClr val="FFFFFF"/>
                </a:solidFill>
              </a:rPr>
              <a:t> </a:t>
            </a:r>
            <a:r>
              <a:rPr lang="en-US" sz="2800" i="1" dirty="0" err="1" smtClean="0">
                <a:solidFill>
                  <a:srgbClr val="FFFFFF"/>
                </a:solidFill>
              </a:rPr>
              <a:t>rằng</a:t>
            </a:r>
            <a:r>
              <a:rPr lang="en-US" sz="2800" i="1" dirty="0" smtClean="0">
                <a:solidFill>
                  <a:srgbClr val="FFFFFF"/>
                </a:solidFill>
              </a:rPr>
              <a:t> </a:t>
            </a:r>
            <a:r>
              <a:rPr lang="en-US" sz="2800" i="1" dirty="0" err="1" smtClean="0">
                <a:solidFill>
                  <a:srgbClr val="FFFFFF"/>
                </a:solidFill>
              </a:rPr>
              <a:t>các</a:t>
            </a:r>
            <a:r>
              <a:rPr lang="en-US" sz="2800" i="1" dirty="0" smtClean="0">
                <a:solidFill>
                  <a:srgbClr val="FFFFFF"/>
                </a:solidFill>
              </a:rPr>
              <a:t> </a:t>
            </a:r>
            <a:r>
              <a:rPr lang="en-US" sz="2800" i="1" dirty="0" err="1" smtClean="0">
                <a:solidFill>
                  <a:srgbClr val="FFFFFF"/>
                </a:solidFill>
              </a:rPr>
              <a:t>thông</a:t>
            </a:r>
            <a:r>
              <a:rPr lang="en-US" sz="2800" i="1" dirty="0" smtClean="0">
                <a:solidFill>
                  <a:srgbClr val="FFFFFF"/>
                </a:solidFill>
              </a:rPr>
              <a:t> tin </a:t>
            </a:r>
            <a:r>
              <a:rPr lang="en-US" sz="2800" i="1" dirty="0" err="1" smtClean="0">
                <a:solidFill>
                  <a:srgbClr val="FFFFFF"/>
                </a:solidFill>
              </a:rPr>
              <a:t>trên</a:t>
            </a:r>
            <a:r>
              <a:rPr lang="en-US" sz="2800" i="1" dirty="0" smtClean="0">
                <a:solidFill>
                  <a:srgbClr val="FFFFFF"/>
                </a:solidFill>
              </a:rPr>
              <a:t> </a:t>
            </a:r>
            <a:r>
              <a:rPr lang="en-US" sz="2800" i="1" dirty="0" err="1" smtClean="0">
                <a:solidFill>
                  <a:srgbClr val="FFFFFF"/>
                </a:solidFill>
              </a:rPr>
              <a:t>màn</a:t>
            </a:r>
            <a:r>
              <a:rPr lang="en-US" sz="2800" i="1" dirty="0" smtClean="0">
                <a:solidFill>
                  <a:srgbClr val="FFFFFF"/>
                </a:solidFill>
              </a:rPr>
              <a:t> </a:t>
            </a:r>
            <a:r>
              <a:rPr lang="en-US" sz="2800" i="1" dirty="0" err="1" smtClean="0">
                <a:solidFill>
                  <a:srgbClr val="FFFFFF"/>
                </a:solidFill>
              </a:rPr>
              <a:t>ảnh</a:t>
            </a:r>
            <a:r>
              <a:rPr lang="en-US" sz="2800" i="1" dirty="0" smtClean="0">
                <a:solidFill>
                  <a:srgbClr val="FFFFFF"/>
                </a:solidFill>
              </a:rPr>
              <a:t> </a:t>
            </a:r>
            <a:r>
              <a:rPr lang="en-US" sz="2800" i="1" dirty="0" err="1" smtClean="0">
                <a:solidFill>
                  <a:srgbClr val="FFFFFF"/>
                </a:solidFill>
              </a:rPr>
              <a:t>được</a:t>
            </a:r>
            <a:r>
              <a:rPr lang="en-US" sz="2800" i="1" dirty="0" smtClean="0">
                <a:solidFill>
                  <a:srgbClr val="FFFFFF"/>
                </a:solidFill>
              </a:rPr>
              <a:t> </a:t>
            </a:r>
            <a:r>
              <a:rPr lang="en-US" sz="2800" i="1" dirty="0" err="1" smtClean="0">
                <a:solidFill>
                  <a:srgbClr val="FFFFFF"/>
                </a:solidFill>
              </a:rPr>
              <a:t>nhìn</a:t>
            </a:r>
            <a:r>
              <a:rPr lang="en-US" sz="2800" i="1" dirty="0" smtClean="0">
                <a:solidFill>
                  <a:srgbClr val="FFFFFF"/>
                </a:solidFill>
              </a:rPr>
              <a:t> </a:t>
            </a:r>
            <a:r>
              <a:rPr lang="en-US" sz="2800" i="1" dirty="0" err="1" smtClean="0">
                <a:solidFill>
                  <a:srgbClr val="FFFFFF"/>
                </a:solidFill>
              </a:rPr>
              <a:t>thấy</a:t>
            </a:r>
            <a:r>
              <a:rPr lang="en-US" sz="2800" i="1" dirty="0" smtClean="0">
                <a:solidFill>
                  <a:srgbClr val="FFFFFF"/>
                </a:solidFill>
              </a:rPr>
              <a:t> </a:t>
            </a:r>
            <a:r>
              <a:rPr lang="en-US" sz="2800" i="1" dirty="0" err="1" smtClean="0">
                <a:solidFill>
                  <a:srgbClr val="FFFFFF"/>
                </a:solidFill>
              </a:rPr>
              <a:t>từ</a:t>
            </a:r>
            <a:r>
              <a:rPr lang="en-US" sz="2800" i="1" dirty="0" smtClean="0">
                <a:solidFill>
                  <a:srgbClr val="FFFFFF"/>
                </a:solidFill>
              </a:rPr>
              <a:t> </a:t>
            </a:r>
            <a:r>
              <a:rPr lang="en-US" sz="2800" i="1" dirty="0" err="1" smtClean="0">
                <a:solidFill>
                  <a:srgbClr val="FFFFFF"/>
                </a:solidFill>
              </a:rPr>
              <a:t>mọi</a:t>
            </a:r>
            <a:r>
              <a:rPr lang="en-US" sz="2800" i="1" dirty="0" smtClean="0">
                <a:solidFill>
                  <a:srgbClr val="FFFFFF"/>
                </a:solidFill>
              </a:rPr>
              <a:t> </a:t>
            </a:r>
            <a:r>
              <a:rPr lang="en-US" sz="2800" i="1" dirty="0" err="1" smtClean="0">
                <a:solidFill>
                  <a:srgbClr val="FFFFFF"/>
                </a:solidFill>
              </a:rPr>
              <a:t>góc</a:t>
            </a:r>
            <a:r>
              <a:rPr lang="en-US" sz="2800" i="1" dirty="0" smtClean="0">
                <a:solidFill>
                  <a:srgbClr val="FFFFFF"/>
                </a:solidFill>
              </a:rPr>
              <a:t> </a:t>
            </a:r>
            <a:r>
              <a:rPr lang="en-US" sz="2800" i="1" dirty="0" err="1" smtClean="0">
                <a:solidFill>
                  <a:srgbClr val="FFFFFF"/>
                </a:solidFill>
              </a:rPr>
              <a:t>trong</a:t>
            </a:r>
            <a:r>
              <a:rPr lang="en-US" sz="2800" i="1" dirty="0" smtClean="0">
                <a:solidFill>
                  <a:srgbClr val="FFFFFF"/>
                </a:solidFill>
              </a:rPr>
              <a:t> </a:t>
            </a:r>
            <a:r>
              <a:rPr lang="en-US" sz="2800" i="1" dirty="0" err="1" smtClean="0">
                <a:solidFill>
                  <a:srgbClr val="FFFFFF"/>
                </a:solidFill>
              </a:rPr>
              <a:t>phòng</a:t>
            </a:r>
            <a:r>
              <a:rPr lang="en-US" sz="2800" i="1" dirty="0" smtClean="0">
                <a:solidFill>
                  <a:srgbClr val="FFFFFF"/>
                </a:solidFill>
              </a:rPr>
              <a:t> </a:t>
            </a:r>
            <a:r>
              <a:rPr lang="en-US" sz="2800" i="1" dirty="0" err="1" smtClean="0">
                <a:solidFill>
                  <a:srgbClr val="FFFFFF"/>
                </a:solidFill>
              </a:rPr>
              <a:t>đào</a:t>
            </a:r>
            <a:r>
              <a:rPr lang="en-US" sz="2800" i="1" dirty="0" smtClean="0">
                <a:solidFill>
                  <a:srgbClr val="FFFFFF"/>
                </a:solidFill>
              </a:rPr>
              <a:t> </a:t>
            </a:r>
            <a:r>
              <a:rPr lang="en-US" sz="2800" i="1" dirty="0" err="1" smtClean="0">
                <a:solidFill>
                  <a:srgbClr val="FFFFFF"/>
                </a:solidFill>
              </a:rPr>
              <a:t>tạo</a:t>
            </a:r>
            <a:r>
              <a:rPr lang="en-US" sz="2800" i="1" dirty="0" smtClean="0">
                <a:solidFill>
                  <a:srgbClr val="FFFFFF"/>
                </a:solidFill>
              </a:rPr>
              <a:t> </a:t>
            </a:r>
            <a:r>
              <a:rPr lang="en-US" sz="2800" i="1" dirty="0" err="1" smtClean="0">
                <a:solidFill>
                  <a:srgbClr val="FFFFFF"/>
                </a:solidFill>
              </a:rPr>
              <a:t>trước</a:t>
            </a:r>
            <a:r>
              <a:rPr lang="en-US" sz="2800" i="1" dirty="0" smtClean="0">
                <a:solidFill>
                  <a:srgbClr val="FFFFFF"/>
                </a:solidFill>
              </a:rPr>
              <a:t> </a:t>
            </a:r>
            <a:r>
              <a:rPr lang="en-US" sz="2800" i="1" dirty="0" err="1" smtClean="0">
                <a:solidFill>
                  <a:srgbClr val="FFFFFF"/>
                </a:solidFill>
              </a:rPr>
              <a:t>khi</a:t>
            </a:r>
            <a:r>
              <a:rPr lang="en-US" sz="2800" i="1" dirty="0" smtClean="0">
                <a:solidFill>
                  <a:srgbClr val="FFFFFF"/>
                </a:solidFill>
              </a:rPr>
              <a:t> </a:t>
            </a:r>
            <a:r>
              <a:rPr lang="en-US" sz="2800" i="1" dirty="0" err="1" smtClean="0">
                <a:solidFill>
                  <a:srgbClr val="FFFFFF"/>
                </a:solidFill>
              </a:rPr>
              <a:t>bắt</a:t>
            </a:r>
            <a:r>
              <a:rPr lang="en-US" sz="2800" i="1" dirty="0" smtClean="0">
                <a:solidFill>
                  <a:srgbClr val="FFFFFF"/>
                </a:solidFill>
              </a:rPr>
              <a:t> </a:t>
            </a:r>
            <a:r>
              <a:rPr lang="en-US" sz="2800" i="1" dirty="0" err="1" smtClean="0">
                <a:solidFill>
                  <a:srgbClr val="FFFFFF"/>
                </a:solidFill>
              </a:rPr>
              <a:t>đầu</a:t>
            </a:r>
            <a:r>
              <a:rPr lang="en-US" sz="2800" i="1" dirty="0" smtClean="0">
                <a:solidFill>
                  <a:srgbClr val="FFFFFF"/>
                </a:solidFill>
              </a:rPr>
              <a:t/>
            </a:r>
            <a:br>
              <a:rPr lang="en-US" sz="2800" i="1" dirty="0" smtClean="0">
                <a:solidFill>
                  <a:srgbClr val="FFFFFF"/>
                </a:solidFill>
              </a:rPr>
            </a:br>
            <a:endParaRPr lang="en-US" sz="2800" dirty="0"/>
          </a:p>
        </p:txBody>
      </p:sp>
    </p:spTree>
  </p:cSld>
  <p:clrMapOvr>
    <a:masterClrMapping/>
  </p:clrMapOvr>
  <p:transition spd="slow">
    <p:checke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a:xfrm>
            <a:off x="1752600" y="274638"/>
            <a:ext cx="6934200" cy="715962"/>
          </a:xfrm>
        </p:spPr>
        <p:txBody>
          <a:bodyPr/>
          <a:lstStyle/>
          <a:p>
            <a:pPr eaLnBrk="1" hangingPunct="1">
              <a:defRPr/>
            </a:pPr>
            <a:r>
              <a:rPr lang="en-US" sz="4000" smtClean="0">
                <a:solidFill>
                  <a:srgbClr val="FFFF00"/>
                </a:solidFill>
              </a:rPr>
              <a:t>d. Ghi chép tài liệu</a:t>
            </a:r>
          </a:p>
        </p:txBody>
      </p:sp>
      <p:sp>
        <p:nvSpPr>
          <p:cNvPr id="64515" name="Rectangle 3"/>
          <p:cNvSpPr>
            <a:spLocks noGrp="1" noChangeArrowheads="1"/>
          </p:cNvSpPr>
          <p:nvPr>
            <p:ph idx="1"/>
          </p:nvPr>
        </p:nvSpPr>
        <p:spPr>
          <a:xfrm>
            <a:off x="457200" y="1371600"/>
            <a:ext cx="8382000" cy="4754563"/>
          </a:xfrm>
          <a:ln>
            <a:solidFill>
              <a:schemeClr val="accent2"/>
            </a:solidFill>
          </a:ln>
        </p:spPr>
        <p:txBody>
          <a:bodyPr/>
          <a:lstStyle/>
          <a:p>
            <a:pPr algn="just" eaLnBrk="1" hangingPunct="1">
              <a:lnSpc>
                <a:spcPct val="125000"/>
              </a:lnSpc>
              <a:defRPr/>
            </a:pPr>
            <a:r>
              <a:rPr lang="en-US" sz="2200" i="1" smtClean="0">
                <a:solidFill>
                  <a:srgbClr val="FFFFFF"/>
                </a:solidFill>
              </a:rPr>
              <a:t>Rõ ràng, súc tích do vậy anh biết gồm những nội dung gì?</a:t>
            </a:r>
          </a:p>
          <a:p>
            <a:pPr algn="just" eaLnBrk="1" hangingPunct="1">
              <a:lnSpc>
                <a:spcPct val="125000"/>
              </a:lnSpc>
              <a:defRPr/>
            </a:pPr>
            <a:r>
              <a:rPr lang="en-US" sz="2200" i="1" smtClean="0">
                <a:solidFill>
                  <a:srgbClr val="FFFFFF"/>
                </a:solidFill>
              </a:rPr>
              <a:t>Dễ đọc: do vậy, anh có dễ dàng đọc khi đang đứng (viết to hơn bình thường)</a:t>
            </a:r>
          </a:p>
          <a:p>
            <a:pPr algn="just" eaLnBrk="1" hangingPunct="1">
              <a:lnSpc>
                <a:spcPct val="125000"/>
              </a:lnSpc>
              <a:defRPr/>
            </a:pPr>
            <a:r>
              <a:rPr lang="en-US" sz="2200" i="1" smtClean="0">
                <a:solidFill>
                  <a:srgbClr val="FFFFFF"/>
                </a:solidFill>
              </a:rPr>
              <a:t>Đánh dấu: do vậy, anh dễ dàng tìm được các thông tin chính khi cần</a:t>
            </a:r>
          </a:p>
          <a:p>
            <a:pPr algn="just" eaLnBrk="1" hangingPunct="1">
              <a:lnSpc>
                <a:spcPct val="125000"/>
              </a:lnSpc>
              <a:defRPr/>
            </a:pPr>
            <a:r>
              <a:rPr lang="en-US" sz="2200" i="1" smtClean="0">
                <a:solidFill>
                  <a:srgbClr val="FFFFFF"/>
                </a:solidFill>
              </a:rPr>
              <a:t>Chi tiết: do vậy, anh biết đầy đủ các thông tin cần đào tạo cho học viên</a:t>
            </a:r>
          </a:p>
          <a:p>
            <a:pPr algn="just" eaLnBrk="1" hangingPunct="1">
              <a:lnSpc>
                <a:spcPct val="125000"/>
              </a:lnSpc>
              <a:defRPr/>
            </a:pPr>
            <a:r>
              <a:rPr lang="en-US" sz="2200" i="1" smtClean="0">
                <a:solidFill>
                  <a:srgbClr val="FFFFFF"/>
                </a:solidFill>
              </a:rPr>
              <a:t>Theo trật tự: do vậy, anh có thể trình bầy có thứ tự và học viên dễ hiểu</a:t>
            </a:r>
          </a:p>
          <a:p>
            <a:pPr algn="just" eaLnBrk="1" hangingPunct="1">
              <a:lnSpc>
                <a:spcPct val="125000"/>
              </a:lnSpc>
              <a:defRPr/>
            </a:pPr>
            <a:r>
              <a:rPr lang="en-US" sz="2200" i="1" smtClean="0">
                <a:solidFill>
                  <a:srgbClr val="FFFFFF"/>
                </a:solidFill>
              </a:rPr>
              <a:t>Dễ sử dụng: đánh số trang, ghi tiêu đề các nội dung chính để dễ dàng tìm kiếm khi cần.</a:t>
            </a:r>
          </a:p>
        </p:txBody>
      </p:sp>
    </p:spTree>
  </p:cSld>
  <p:clrMapOvr>
    <a:masterClrMapping/>
  </p:clrMapOvr>
  <p:transition spd="slow">
    <p:checke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a:xfrm>
            <a:off x="1828800" y="274638"/>
            <a:ext cx="6858000" cy="1020762"/>
          </a:xfrm>
        </p:spPr>
        <p:txBody>
          <a:bodyPr/>
          <a:lstStyle/>
          <a:p>
            <a:pPr eaLnBrk="1" hangingPunct="1">
              <a:defRPr/>
            </a:pPr>
            <a:r>
              <a:rPr lang="en-US" sz="3600" smtClean="0">
                <a:solidFill>
                  <a:srgbClr val="FFFF00"/>
                </a:solidFill>
              </a:rPr>
              <a:t>7. NHIỆM VỤ HƯỚNG DẪN THỰC HÀNH</a:t>
            </a:r>
          </a:p>
        </p:txBody>
      </p:sp>
      <p:sp>
        <p:nvSpPr>
          <p:cNvPr id="66563" name="Rectangle 3"/>
          <p:cNvSpPr>
            <a:spLocks noGrp="1" noChangeArrowheads="1"/>
          </p:cNvSpPr>
          <p:nvPr>
            <p:ph idx="1"/>
          </p:nvPr>
        </p:nvSpPr>
        <p:spPr>
          <a:ln>
            <a:solidFill>
              <a:schemeClr val="accent2"/>
            </a:solidFill>
          </a:ln>
        </p:spPr>
        <p:txBody>
          <a:bodyPr/>
          <a:lstStyle/>
          <a:p>
            <a:pPr eaLnBrk="1" hangingPunct="1">
              <a:lnSpc>
                <a:spcPct val="250000"/>
              </a:lnSpc>
              <a:buFontTx/>
              <a:buNone/>
              <a:defRPr/>
            </a:pPr>
            <a:r>
              <a:rPr lang="en-US" sz="2400" smtClean="0">
                <a:solidFill>
                  <a:srgbClr val="FFFFFF"/>
                </a:solidFill>
              </a:rPr>
              <a:t>Trong phần này bao gồm các nội dung:</a:t>
            </a:r>
          </a:p>
          <a:p>
            <a:pPr eaLnBrk="1" hangingPunct="1">
              <a:lnSpc>
                <a:spcPct val="250000"/>
              </a:lnSpc>
              <a:defRPr/>
            </a:pPr>
            <a:r>
              <a:rPr lang="en-US" sz="2400" smtClean="0">
                <a:solidFill>
                  <a:srgbClr val="FFFFFF"/>
                </a:solidFill>
              </a:rPr>
              <a:t>Cấu trúc và kỹ thuật của một khóa đào tạo thực hành </a:t>
            </a:r>
            <a:r>
              <a:rPr lang="en-US" sz="2400" b="1" smtClean="0">
                <a:solidFill>
                  <a:srgbClr val="FFFFFF"/>
                </a:solidFill>
              </a:rPr>
              <a:t>“một kèm một”</a:t>
            </a:r>
          </a:p>
          <a:p>
            <a:pPr eaLnBrk="1" hangingPunct="1">
              <a:lnSpc>
                <a:spcPct val="250000"/>
              </a:lnSpc>
              <a:buFontTx/>
              <a:buNone/>
              <a:defRPr/>
            </a:pPr>
            <a:endParaRPr lang="en-US" sz="2400" smtClean="0">
              <a:solidFill>
                <a:srgbClr val="FFFFFF"/>
              </a:solidFill>
            </a:endParaRPr>
          </a:p>
        </p:txBody>
      </p:sp>
    </p:spTree>
  </p:cSld>
  <p:clrMapOvr>
    <a:masterClrMapping/>
  </p:clrMapOvr>
  <p:transition spd="slow">
    <p:checke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a:xfrm>
            <a:off x="1981200" y="274638"/>
            <a:ext cx="6705600" cy="715962"/>
          </a:xfrm>
        </p:spPr>
        <p:txBody>
          <a:bodyPr/>
          <a:lstStyle/>
          <a:p>
            <a:pPr eaLnBrk="1" hangingPunct="1">
              <a:defRPr/>
            </a:pPr>
            <a:r>
              <a:rPr lang="en-US" sz="3600" smtClean="0">
                <a:solidFill>
                  <a:srgbClr val="FFFF00"/>
                </a:solidFill>
              </a:rPr>
              <a:t>a. Lập kế hoạch</a:t>
            </a:r>
          </a:p>
        </p:txBody>
      </p:sp>
      <p:sp>
        <p:nvSpPr>
          <p:cNvPr id="67587" name="Rectangle 3"/>
          <p:cNvSpPr>
            <a:spLocks noGrp="1" noChangeArrowheads="1"/>
          </p:cNvSpPr>
          <p:nvPr>
            <p:ph idx="1"/>
          </p:nvPr>
        </p:nvSpPr>
        <p:spPr>
          <a:ln>
            <a:solidFill>
              <a:schemeClr val="accent2"/>
            </a:solidFill>
          </a:ln>
        </p:spPr>
        <p:txBody>
          <a:bodyPr/>
          <a:lstStyle/>
          <a:p>
            <a:pPr algn="just" eaLnBrk="1" hangingPunct="1">
              <a:lnSpc>
                <a:spcPct val="200000"/>
              </a:lnSpc>
              <a:defRPr/>
            </a:pPr>
            <a:r>
              <a:rPr lang="en-US" sz="2200" smtClean="0">
                <a:solidFill>
                  <a:srgbClr val="FFFFFF"/>
                </a:solidFill>
              </a:rPr>
              <a:t>Lập kế hoạch mục tiêu của chương trình hướng dẫn thực hành công việc : với ai, ở đâu, khi nào và các câu hỏi như thế nào.</a:t>
            </a:r>
          </a:p>
          <a:p>
            <a:pPr algn="just" eaLnBrk="1" hangingPunct="1">
              <a:lnSpc>
                <a:spcPct val="200000"/>
              </a:lnSpc>
              <a:defRPr/>
            </a:pPr>
            <a:r>
              <a:rPr lang="en-US" sz="2200" smtClean="0">
                <a:solidFill>
                  <a:srgbClr val="FFFFFF"/>
                </a:solidFill>
              </a:rPr>
              <a:t>Các thiết bị gì cần; các hành động thực hành; các lưu ý.</a:t>
            </a:r>
          </a:p>
        </p:txBody>
      </p:sp>
    </p:spTree>
  </p:cSld>
  <p:clrMapOvr>
    <a:masterClrMapping/>
  </p:clrMapOvr>
  <p:transition spd="slow">
    <p:checke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a:xfrm>
            <a:off x="1828800" y="274638"/>
            <a:ext cx="6858000" cy="563562"/>
          </a:xfrm>
        </p:spPr>
        <p:txBody>
          <a:bodyPr/>
          <a:lstStyle/>
          <a:p>
            <a:pPr eaLnBrk="1" hangingPunct="1">
              <a:defRPr/>
            </a:pPr>
            <a:r>
              <a:rPr lang="en-US" sz="3600" smtClean="0">
                <a:solidFill>
                  <a:srgbClr val="FFFF00"/>
                </a:solidFill>
              </a:rPr>
              <a:t>b. Giới thiệu</a:t>
            </a:r>
          </a:p>
        </p:txBody>
      </p:sp>
      <p:sp>
        <p:nvSpPr>
          <p:cNvPr id="63491" name="Rectangle 3"/>
          <p:cNvSpPr>
            <a:spLocks noGrp="1" noChangeArrowheads="1"/>
          </p:cNvSpPr>
          <p:nvPr>
            <p:ph idx="1"/>
          </p:nvPr>
        </p:nvSpPr>
        <p:spPr>
          <a:xfrm>
            <a:off x="457200" y="1066800"/>
            <a:ext cx="8229600" cy="5486400"/>
          </a:xfrm>
          <a:ln>
            <a:solidFill>
              <a:schemeClr val="accent6"/>
            </a:solidFill>
          </a:ln>
        </p:spPr>
        <p:txBody>
          <a:bodyPr/>
          <a:lstStyle/>
          <a:p>
            <a:pPr algn="just" eaLnBrk="1" hangingPunct="1">
              <a:lnSpc>
                <a:spcPct val="90000"/>
              </a:lnSpc>
              <a:defRPr/>
            </a:pPr>
            <a:r>
              <a:rPr lang="en-US" sz="2100" dirty="0" err="1">
                <a:solidFill>
                  <a:srgbClr val="FFFFFF"/>
                </a:solidFill>
              </a:rPr>
              <a:t>Bất</a:t>
            </a:r>
            <a:r>
              <a:rPr lang="en-US" sz="2100" dirty="0">
                <a:solidFill>
                  <a:srgbClr val="FFFFFF"/>
                </a:solidFill>
              </a:rPr>
              <a:t> </a:t>
            </a:r>
            <a:r>
              <a:rPr lang="en-US" sz="2100" dirty="0" err="1">
                <a:solidFill>
                  <a:srgbClr val="FFFFFF"/>
                </a:solidFill>
              </a:rPr>
              <a:t>kỳ</a:t>
            </a:r>
            <a:r>
              <a:rPr lang="en-US" sz="2100" dirty="0">
                <a:solidFill>
                  <a:srgbClr val="FFFFFF"/>
                </a:solidFill>
              </a:rPr>
              <a:t> </a:t>
            </a:r>
            <a:r>
              <a:rPr lang="en-US" sz="2100" dirty="0" err="1">
                <a:solidFill>
                  <a:srgbClr val="FFFFFF"/>
                </a:solidFill>
              </a:rPr>
              <a:t>ai</a:t>
            </a:r>
            <a:r>
              <a:rPr lang="en-US" sz="2100" dirty="0">
                <a:solidFill>
                  <a:srgbClr val="FFFFFF"/>
                </a:solidFill>
              </a:rPr>
              <a:t> </a:t>
            </a:r>
            <a:r>
              <a:rPr lang="en-US" sz="2100" dirty="0" err="1">
                <a:solidFill>
                  <a:srgbClr val="FFFFFF"/>
                </a:solidFill>
              </a:rPr>
              <a:t>trước</a:t>
            </a:r>
            <a:r>
              <a:rPr lang="en-US" sz="2100" dirty="0">
                <a:solidFill>
                  <a:srgbClr val="FFFFFF"/>
                </a:solidFill>
              </a:rPr>
              <a:t> </a:t>
            </a:r>
            <a:r>
              <a:rPr lang="en-US" sz="2100" dirty="0" err="1">
                <a:solidFill>
                  <a:srgbClr val="FFFFFF"/>
                </a:solidFill>
              </a:rPr>
              <a:t>khi</a:t>
            </a:r>
            <a:r>
              <a:rPr lang="en-US" sz="2100" dirty="0">
                <a:solidFill>
                  <a:srgbClr val="FFFFFF"/>
                </a:solidFill>
              </a:rPr>
              <a:t> </a:t>
            </a:r>
            <a:r>
              <a:rPr lang="en-US" sz="2100" dirty="0" err="1">
                <a:solidFill>
                  <a:srgbClr val="FFFFFF"/>
                </a:solidFill>
              </a:rPr>
              <a:t>sẵn</a:t>
            </a:r>
            <a:r>
              <a:rPr lang="en-US" sz="2100" dirty="0">
                <a:solidFill>
                  <a:srgbClr val="FFFFFF"/>
                </a:solidFill>
              </a:rPr>
              <a:t> </a:t>
            </a:r>
            <a:r>
              <a:rPr lang="en-US" sz="2100" dirty="0" err="1">
                <a:solidFill>
                  <a:srgbClr val="FFFFFF"/>
                </a:solidFill>
              </a:rPr>
              <a:t>sàng</a:t>
            </a:r>
            <a:r>
              <a:rPr lang="en-US" sz="2100" dirty="0">
                <a:solidFill>
                  <a:srgbClr val="FFFFFF"/>
                </a:solidFill>
              </a:rPr>
              <a:t> </a:t>
            </a:r>
            <a:r>
              <a:rPr lang="en-US" sz="2100" dirty="0" err="1">
                <a:solidFill>
                  <a:srgbClr val="FFFFFF"/>
                </a:solidFill>
              </a:rPr>
              <a:t>học</a:t>
            </a:r>
            <a:r>
              <a:rPr lang="en-US" sz="2100" dirty="0">
                <a:solidFill>
                  <a:srgbClr val="FFFFFF"/>
                </a:solidFill>
              </a:rPr>
              <a:t> </a:t>
            </a:r>
            <a:r>
              <a:rPr lang="en-US" sz="2100" dirty="0" err="1">
                <a:solidFill>
                  <a:srgbClr val="FFFFFF"/>
                </a:solidFill>
              </a:rPr>
              <a:t>thì</a:t>
            </a:r>
            <a:r>
              <a:rPr lang="en-US" sz="2100" dirty="0">
                <a:solidFill>
                  <a:srgbClr val="FFFFFF"/>
                </a:solidFill>
              </a:rPr>
              <a:t> </a:t>
            </a:r>
            <a:r>
              <a:rPr lang="en-US" sz="2100" dirty="0" err="1">
                <a:solidFill>
                  <a:srgbClr val="FFFFFF"/>
                </a:solidFill>
              </a:rPr>
              <a:t>trong</a:t>
            </a:r>
            <a:r>
              <a:rPr lang="en-US" sz="2100" dirty="0">
                <a:solidFill>
                  <a:srgbClr val="FFFFFF"/>
                </a:solidFill>
              </a:rPr>
              <a:t> </a:t>
            </a:r>
            <a:r>
              <a:rPr lang="en-US" sz="2100" dirty="0" err="1">
                <a:solidFill>
                  <a:srgbClr val="FFFFFF"/>
                </a:solidFill>
              </a:rPr>
              <a:t>đầu</a:t>
            </a:r>
            <a:r>
              <a:rPr lang="en-US" sz="2100" dirty="0">
                <a:solidFill>
                  <a:srgbClr val="FFFFFF"/>
                </a:solidFill>
              </a:rPr>
              <a:t> </a:t>
            </a:r>
            <a:r>
              <a:rPr lang="en-US" sz="2100" dirty="0" err="1">
                <a:solidFill>
                  <a:srgbClr val="FFFFFF"/>
                </a:solidFill>
              </a:rPr>
              <a:t>họ</a:t>
            </a:r>
            <a:r>
              <a:rPr lang="en-US" sz="2100" dirty="0">
                <a:solidFill>
                  <a:srgbClr val="FFFFFF"/>
                </a:solidFill>
              </a:rPr>
              <a:t> </a:t>
            </a:r>
            <a:r>
              <a:rPr lang="en-US" sz="2100" dirty="0" err="1">
                <a:solidFill>
                  <a:srgbClr val="FFFFFF"/>
                </a:solidFill>
              </a:rPr>
              <a:t>phải</a:t>
            </a:r>
            <a:r>
              <a:rPr lang="en-US" sz="2100" dirty="0">
                <a:solidFill>
                  <a:srgbClr val="FFFFFF"/>
                </a:solidFill>
              </a:rPr>
              <a:t> </a:t>
            </a:r>
            <a:r>
              <a:rPr lang="en-US" sz="2100" dirty="0" err="1">
                <a:solidFill>
                  <a:srgbClr val="FFFFFF"/>
                </a:solidFill>
              </a:rPr>
              <a:t>có</a:t>
            </a:r>
            <a:r>
              <a:rPr lang="en-US" sz="2100" dirty="0">
                <a:solidFill>
                  <a:srgbClr val="FFFFFF"/>
                </a:solidFill>
              </a:rPr>
              <a:t> </a:t>
            </a:r>
            <a:r>
              <a:rPr lang="en-US" sz="2100" dirty="0" err="1">
                <a:solidFill>
                  <a:srgbClr val="FFFFFF"/>
                </a:solidFill>
              </a:rPr>
              <a:t>sự</a:t>
            </a:r>
            <a:r>
              <a:rPr lang="en-US" sz="2100" dirty="0">
                <a:solidFill>
                  <a:srgbClr val="FFFFFF"/>
                </a:solidFill>
              </a:rPr>
              <a:t> </a:t>
            </a:r>
            <a:r>
              <a:rPr lang="en-US" sz="2100" dirty="0" err="1">
                <a:solidFill>
                  <a:srgbClr val="FFFFFF"/>
                </a:solidFill>
              </a:rPr>
              <a:t>chuẩn</a:t>
            </a:r>
            <a:r>
              <a:rPr lang="en-US" sz="2100" dirty="0">
                <a:solidFill>
                  <a:srgbClr val="FFFFFF"/>
                </a:solidFill>
              </a:rPr>
              <a:t> </a:t>
            </a:r>
            <a:r>
              <a:rPr lang="en-US" sz="2100" dirty="0" err="1">
                <a:solidFill>
                  <a:srgbClr val="FFFFFF"/>
                </a:solidFill>
              </a:rPr>
              <a:t>bị</a:t>
            </a:r>
            <a:r>
              <a:rPr lang="en-US" sz="2100" dirty="0">
                <a:solidFill>
                  <a:srgbClr val="FFFFFF"/>
                </a:solidFill>
              </a:rPr>
              <a:t>, </a:t>
            </a:r>
            <a:r>
              <a:rPr lang="en-US" sz="2100" dirty="0" err="1">
                <a:solidFill>
                  <a:srgbClr val="FFFFFF"/>
                </a:solidFill>
              </a:rPr>
              <a:t>nó</a:t>
            </a:r>
            <a:r>
              <a:rPr lang="en-US" sz="2100" dirty="0">
                <a:solidFill>
                  <a:srgbClr val="FFFFFF"/>
                </a:solidFill>
              </a:rPr>
              <a:t> </a:t>
            </a:r>
            <a:r>
              <a:rPr lang="en-US" sz="2100" dirty="0" err="1">
                <a:solidFill>
                  <a:srgbClr val="FFFFFF"/>
                </a:solidFill>
              </a:rPr>
              <a:t>tùy</a:t>
            </a:r>
            <a:r>
              <a:rPr lang="en-US" sz="2100" dirty="0">
                <a:solidFill>
                  <a:srgbClr val="FFFFFF"/>
                </a:solidFill>
              </a:rPr>
              <a:t> </a:t>
            </a:r>
            <a:r>
              <a:rPr lang="en-US" sz="2100" dirty="0" err="1">
                <a:solidFill>
                  <a:srgbClr val="FFFFFF"/>
                </a:solidFill>
              </a:rPr>
              <a:t>thuộc</a:t>
            </a:r>
            <a:r>
              <a:rPr lang="en-US" sz="2100" dirty="0">
                <a:solidFill>
                  <a:srgbClr val="FFFFFF"/>
                </a:solidFill>
              </a:rPr>
              <a:t> </a:t>
            </a:r>
            <a:r>
              <a:rPr lang="en-US" sz="2100" dirty="0" err="1">
                <a:solidFill>
                  <a:srgbClr val="FFFFFF"/>
                </a:solidFill>
              </a:rPr>
              <a:t>các</a:t>
            </a:r>
            <a:r>
              <a:rPr lang="en-US" sz="2100" dirty="0">
                <a:solidFill>
                  <a:srgbClr val="FFFFFF"/>
                </a:solidFill>
              </a:rPr>
              <a:t> </a:t>
            </a:r>
            <a:r>
              <a:rPr lang="en-US" sz="2100" dirty="0" err="1">
                <a:solidFill>
                  <a:srgbClr val="FFFFFF"/>
                </a:solidFill>
              </a:rPr>
              <a:t>đào</a:t>
            </a:r>
            <a:r>
              <a:rPr lang="en-US" sz="2100" dirty="0">
                <a:solidFill>
                  <a:srgbClr val="FFFFFF"/>
                </a:solidFill>
              </a:rPr>
              <a:t> </a:t>
            </a:r>
            <a:r>
              <a:rPr lang="en-US" sz="2100" dirty="0" err="1">
                <a:solidFill>
                  <a:srgbClr val="FFFFFF"/>
                </a:solidFill>
              </a:rPr>
              <a:t>tạo</a:t>
            </a:r>
            <a:r>
              <a:rPr lang="en-US" sz="2100" dirty="0">
                <a:solidFill>
                  <a:srgbClr val="FFFFFF"/>
                </a:solidFill>
              </a:rPr>
              <a:t> </a:t>
            </a:r>
            <a:r>
              <a:rPr lang="en-US" sz="2100" dirty="0" err="1">
                <a:solidFill>
                  <a:srgbClr val="FFFFFF"/>
                </a:solidFill>
              </a:rPr>
              <a:t>viên</a:t>
            </a:r>
            <a:r>
              <a:rPr lang="en-US" sz="2100" dirty="0">
                <a:solidFill>
                  <a:srgbClr val="FFFFFF"/>
                </a:solidFill>
              </a:rPr>
              <a:t> </a:t>
            </a:r>
            <a:r>
              <a:rPr lang="en-US" sz="2100" dirty="0" err="1">
                <a:solidFill>
                  <a:srgbClr val="FFFFFF"/>
                </a:solidFill>
              </a:rPr>
              <a:t>để</a:t>
            </a:r>
            <a:r>
              <a:rPr lang="en-US" sz="2100" dirty="0">
                <a:solidFill>
                  <a:srgbClr val="FFFFFF"/>
                </a:solidFill>
              </a:rPr>
              <a:t> </a:t>
            </a:r>
            <a:r>
              <a:rPr lang="en-US" sz="2100" dirty="0" err="1">
                <a:solidFill>
                  <a:srgbClr val="FFFFFF"/>
                </a:solidFill>
              </a:rPr>
              <a:t>giành</a:t>
            </a:r>
            <a:r>
              <a:rPr lang="en-US" sz="2100" dirty="0">
                <a:solidFill>
                  <a:srgbClr val="FFFFFF"/>
                </a:solidFill>
              </a:rPr>
              <a:t> </a:t>
            </a:r>
            <a:r>
              <a:rPr lang="en-US" sz="2100" dirty="0" err="1">
                <a:solidFill>
                  <a:srgbClr val="FFFFFF"/>
                </a:solidFill>
              </a:rPr>
              <a:t>được</a:t>
            </a:r>
            <a:r>
              <a:rPr lang="en-US" sz="2100" dirty="0">
                <a:solidFill>
                  <a:srgbClr val="FFFFFF"/>
                </a:solidFill>
              </a:rPr>
              <a:t> “WIN” </a:t>
            </a:r>
            <a:r>
              <a:rPr lang="en-US" sz="2100" dirty="0" err="1">
                <a:solidFill>
                  <a:srgbClr val="FFFFFF"/>
                </a:solidFill>
              </a:rPr>
              <a:t>sự</a:t>
            </a:r>
            <a:r>
              <a:rPr lang="en-US" sz="2100" dirty="0">
                <a:solidFill>
                  <a:srgbClr val="FFFFFF"/>
                </a:solidFill>
              </a:rPr>
              <a:t> </a:t>
            </a:r>
            <a:r>
              <a:rPr lang="en-US" sz="2100" dirty="0" err="1">
                <a:solidFill>
                  <a:srgbClr val="FFFFFF"/>
                </a:solidFill>
              </a:rPr>
              <a:t>quan</a:t>
            </a:r>
            <a:r>
              <a:rPr lang="en-US" sz="2100" dirty="0">
                <a:solidFill>
                  <a:srgbClr val="FFFFFF"/>
                </a:solidFill>
              </a:rPr>
              <a:t> </a:t>
            </a:r>
            <a:r>
              <a:rPr lang="en-US" sz="2100" dirty="0" err="1">
                <a:solidFill>
                  <a:srgbClr val="FFFFFF"/>
                </a:solidFill>
              </a:rPr>
              <a:t>tâm</a:t>
            </a:r>
            <a:r>
              <a:rPr lang="en-US" sz="2100" dirty="0">
                <a:solidFill>
                  <a:srgbClr val="FFFFFF"/>
                </a:solidFill>
              </a:rPr>
              <a:t> </a:t>
            </a:r>
            <a:r>
              <a:rPr lang="en-US" sz="2100" dirty="0" err="1">
                <a:solidFill>
                  <a:srgbClr val="FFFFFF"/>
                </a:solidFill>
              </a:rPr>
              <a:t>của</a:t>
            </a:r>
            <a:r>
              <a:rPr lang="en-US" sz="2100" dirty="0">
                <a:solidFill>
                  <a:srgbClr val="FFFFFF"/>
                </a:solidFill>
              </a:rPr>
              <a:t> </a:t>
            </a:r>
            <a:r>
              <a:rPr lang="en-US" sz="2100" dirty="0" err="1">
                <a:solidFill>
                  <a:srgbClr val="FFFFFF"/>
                </a:solidFill>
              </a:rPr>
              <a:t>các</a:t>
            </a:r>
            <a:r>
              <a:rPr lang="en-US" sz="2100" dirty="0">
                <a:solidFill>
                  <a:srgbClr val="FFFFFF"/>
                </a:solidFill>
              </a:rPr>
              <a:t> </a:t>
            </a:r>
            <a:r>
              <a:rPr lang="en-US" sz="2100" dirty="0" err="1">
                <a:solidFill>
                  <a:srgbClr val="FFFFFF"/>
                </a:solidFill>
              </a:rPr>
              <a:t>học</a:t>
            </a:r>
            <a:r>
              <a:rPr lang="en-US" sz="2100" dirty="0">
                <a:solidFill>
                  <a:srgbClr val="FFFFFF"/>
                </a:solidFill>
              </a:rPr>
              <a:t> </a:t>
            </a:r>
            <a:r>
              <a:rPr lang="en-US" sz="2100" dirty="0" err="1">
                <a:solidFill>
                  <a:srgbClr val="FFFFFF"/>
                </a:solidFill>
              </a:rPr>
              <a:t>viên</a:t>
            </a:r>
            <a:r>
              <a:rPr lang="en-US" sz="2100" dirty="0">
                <a:solidFill>
                  <a:srgbClr val="FFFFFF"/>
                </a:solidFill>
              </a:rPr>
              <a:t>, </a:t>
            </a:r>
            <a:r>
              <a:rPr lang="en-US" sz="2100" dirty="0" err="1">
                <a:solidFill>
                  <a:srgbClr val="FFFFFF"/>
                </a:solidFill>
              </a:rPr>
              <a:t>trước</a:t>
            </a:r>
            <a:r>
              <a:rPr lang="en-US" sz="2100" dirty="0">
                <a:solidFill>
                  <a:srgbClr val="FFFFFF"/>
                </a:solidFill>
              </a:rPr>
              <a:t> </a:t>
            </a:r>
            <a:r>
              <a:rPr lang="en-US" sz="2100" dirty="0" err="1">
                <a:solidFill>
                  <a:srgbClr val="FFFFFF"/>
                </a:solidFill>
              </a:rPr>
              <a:t>khi</a:t>
            </a:r>
            <a:r>
              <a:rPr lang="en-US" sz="2100" dirty="0">
                <a:solidFill>
                  <a:srgbClr val="FFFFFF"/>
                </a:solidFill>
              </a:rPr>
              <a:t> </a:t>
            </a:r>
            <a:r>
              <a:rPr lang="en-US" sz="2100" dirty="0" err="1">
                <a:solidFill>
                  <a:srgbClr val="FFFFFF"/>
                </a:solidFill>
              </a:rPr>
              <a:t>bắt</a:t>
            </a:r>
            <a:r>
              <a:rPr lang="en-US" sz="2100" dirty="0">
                <a:solidFill>
                  <a:srgbClr val="FFFFFF"/>
                </a:solidFill>
              </a:rPr>
              <a:t> </a:t>
            </a:r>
            <a:r>
              <a:rPr lang="en-US" sz="2100" dirty="0" err="1">
                <a:solidFill>
                  <a:srgbClr val="FFFFFF"/>
                </a:solidFill>
              </a:rPr>
              <a:t>đầu</a:t>
            </a:r>
            <a:r>
              <a:rPr lang="en-US" sz="2100" dirty="0">
                <a:solidFill>
                  <a:srgbClr val="FFFFFF"/>
                </a:solidFill>
              </a:rPr>
              <a:t> </a:t>
            </a:r>
            <a:r>
              <a:rPr lang="en-US" sz="2100" dirty="0" err="1">
                <a:solidFill>
                  <a:srgbClr val="FFFFFF"/>
                </a:solidFill>
              </a:rPr>
              <a:t>học</a:t>
            </a:r>
            <a:r>
              <a:rPr lang="en-US" sz="2100" dirty="0">
                <a:solidFill>
                  <a:srgbClr val="FFFFFF"/>
                </a:solidFill>
              </a:rPr>
              <a:t>. “WIN” </a:t>
            </a:r>
            <a:r>
              <a:rPr lang="en-US" sz="2100" dirty="0" err="1">
                <a:solidFill>
                  <a:srgbClr val="FFFFFF"/>
                </a:solidFill>
              </a:rPr>
              <a:t>được</a:t>
            </a:r>
            <a:r>
              <a:rPr lang="en-US" sz="2100" dirty="0">
                <a:solidFill>
                  <a:srgbClr val="FFFFFF"/>
                </a:solidFill>
              </a:rPr>
              <a:t> </a:t>
            </a:r>
            <a:r>
              <a:rPr lang="en-US" sz="2100" dirty="0" err="1">
                <a:solidFill>
                  <a:srgbClr val="FFFFFF"/>
                </a:solidFill>
              </a:rPr>
              <a:t>viết</a:t>
            </a:r>
            <a:r>
              <a:rPr lang="en-US" sz="2100" dirty="0">
                <a:solidFill>
                  <a:srgbClr val="FFFFFF"/>
                </a:solidFill>
              </a:rPr>
              <a:t> </a:t>
            </a:r>
            <a:r>
              <a:rPr lang="en-US" sz="2100" dirty="0" err="1">
                <a:solidFill>
                  <a:srgbClr val="FFFFFF"/>
                </a:solidFill>
              </a:rPr>
              <a:t>tắt</a:t>
            </a:r>
            <a:r>
              <a:rPr lang="en-US" sz="2100" dirty="0">
                <a:solidFill>
                  <a:srgbClr val="FFFFFF"/>
                </a:solidFill>
              </a:rPr>
              <a:t> </a:t>
            </a:r>
            <a:r>
              <a:rPr lang="en-US" sz="2100" dirty="0" err="1">
                <a:solidFill>
                  <a:srgbClr val="FFFFFF"/>
                </a:solidFill>
              </a:rPr>
              <a:t>của</a:t>
            </a:r>
            <a:r>
              <a:rPr lang="en-US" sz="2100" dirty="0">
                <a:solidFill>
                  <a:srgbClr val="FFFFFF"/>
                </a:solidFill>
              </a:rPr>
              <a:t> WHAT, INTEREST and NEED.</a:t>
            </a:r>
          </a:p>
          <a:p>
            <a:pPr algn="just" eaLnBrk="1" hangingPunct="1">
              <a:lnSpc>
                <a:spcPct val="90000"/>
              </a:lnSpc>
              <a:defRPr/>
            </a:pPr>
            <a:r>
              <a:rPr lang="en-US" sz="2100" dirty="0">
                <a:solidFill>
                  <a:srgbClr val="FFFFFF"/>
                </a:solidFill>
              </a:rPr>
              <a:t>WHAT: </a:t>
            </a:r>
            <a:r>
              <a:rPr lang="en-US" sz="2100" i="1" dirty="0">
                <a:solidFill>
                  <a:srgbClr val="FFFFFF"/>
                </a:solidFill>
              </a:rPr>
              <a:t>(</a:t>
            </a:r>
            <a:r>
              <a:rPr lang="en-US" sz="2100" i="1" dirty="0" err="1">
                <a:solidFill>
                  <a:srgbClr val="FFFFFF"/>
                </a:solidFill>
              </a:rPr>
              <a:t>anh</a:t>
            </a:r>
            <a:r>
              <a:rPr lang="en-US" sz="2100" i="1" dirty="0">
                <a:solidFill>
                  <a:srgbClr val="FFFFFF"/>
                </a:solidFill>
              </a:rPr>
              <a:t> </a:t>
            </a:r>
            <a:r>
              <a:rPr lang="en-US" sz="2100" i="1" dirty="0" err="1">
                <a:solidFill>
                  <a:srgbClr val="FFFFFF"/>
                </a:solidFill>
              </a:rPr>
              <a:t>sẽ</a:t>
            </a:r>
            <a:r>
              <a:rPr lang="en-US" sz="2100" i="1" dirty="0">
                <a:solidFill>
                  <a:srgbClr val="FFFFFF"/>
                </a:solidFill>
              </a:rPr>
              <a:t> </a:t>
            </a:r>
            <a:r>
              <a:rPr lang="en-US" sz="2100" i="1" dirty="0" err="1">
                <a:solidFill>
                  <a:srgbClr val="FFFFFF"/>
                </a:solidFill>
              </a:rPr>
              <a:t>trình</a:t>
            </a:r>
            <a:r>
              <a:rPr lang="en-US" sz="2100" i="1" dirty="0">
                <a:solidFill>
                  <a:srgbClr val="FFFFFF"/>
                </a:solidFill>
              </a:rPr>
              <a:t> </a:t>
            </a:r>
            <a:r>
              <a:rPr lang="en-US" sz="2100" i="1" dirty="0" err="1">
                <a:solidFill>
                  <a:srgbClr val="FFFFFF"/>
                </a:solidFill>
              </a:rPr>
              <a:t>bày</a:t>
            </a:r>
            <a:r>
              <a:rPr lang="en-US" sz="2100" i="1" dirty="0">
                <a:solidFill>
                  <a:srgbClr val="FFFFFF"/>
                </a:solidFill>
              </a:rPr>
              <a:t> </a:t>
            </a:r>
            <a:r>
              <a:rPr lang="en-US" sz="2100" i="1" dirty="0" err="1">
                <a:solidFill>
                  <a:srgbClr val="FFFFFF"/>
                </a:solidFill>
              </a:rPr>
              <a:t>cái</a:t>
            </a:r>
            <a:r>
              <a:rPr lang="en-US" sz="2100" i="1" dirty="0">
                <a:solidFill>
                  <a:srgbClr val="FFFFFF"/>
                </a:solidFill>
              </a:rPr>
              <a:t> </a:t>
            </a:r>
            <a:r>
              <a:rPr lang="en-US" sz="2100" i="1" dirty="0" err="1">
                <a:solidFill>
                  <a:srgbClr val="FFFFFF"/>
                </a:solidFill>
              </a:rPr>
              <a:t>gì</a:t>
            </a:r>
            <a:r>
              <a:rPr lang="en-US" sz="2100" i="1" dirty="0">
                <a:solidFill>
                  <a:srgbClr val="FFFFFF"/>
                </a:solidFill>
              </a:rPr>
              <a:t>?)</a:t>
            </a:r>
            <a:r>
              <a:rPr lang="en-US" sz="2100" i="1" dirty="0" err="1">
                <a:solidFill>
                  <a:srgbClr val="FFFFFF"/>
                </a:solidFill>
              </a:rPr>
              <a:t>xác</a:t>
            </a:r>
            <a:r>
              <a:rPr lang="en-US" sz="2100" i="1" dirty="0">
                <a:solidFill>
                  <a:srgbClr val="FFFFFF"/>
                </a:solidFill>
              </a:rPr>
              <a:t> </a:t>
            </a:r>
            <a:r>
              <a:rPr lang="en-US" sz="2100" i="1" dirty="0" err="1">
                <a:solidFill>
                  <a:srgbClr val="FFFFFF"/>
                </a:solidFill>
              </a:rPr>
              <a:t>định</a:t>
            </a:r>
            <a:r>
              <a:rPr lang="en-US" sz="2100" i="1" dirty="0">
                <a:solidFill>
                  <a:srgbClr val="FFFFFF"/>
                </a:solidFill>
              </a:rPr>
              <a:t> </a:t>
            </a:r>
            <a:r>
              <a:rPr lang="en-US" sz="2100" i="1" dirty="0" err="1">
                <a:solidFill>
                  <a:srgbClr val="FFFFFF"/>
                </a:solidFill>
              </a:rPr>
              <a:t>rõ</a:t>
            </a:r>
            <a:r>
              <a:rPr lang="en-US" sz="2100" i="1" dirty="0">
                <a:solidFill>
                  <a:srgbClr val="FFFFFF"/>
                </a:solidFill>
              </a:rPr>
              <a:t> </a:t>
            </a:r>
            <a:r>
              <a:rPr lang="en-US" sz="2100" i="1" dirty="0" err="1">
                <a:solidFill>
                  <a:srgbClr val="FFFFFF"/>
                </a:solidFill>
              </a:rPr>
              <a:t>ràng</a:t>
            </a:r>
            <a:r>
              <a:rPr lang="en-US" sz="2100" i="1" dirty="0">
                <a:solidFill>
                  <a:srgbClr val="FFFFFF"/>
                </a:solidFill>
              </a:rPr>
              <a:t> </a:t>
            </a:r>
            <a:r>
              <a:rPr lang="en-US" sz="2100" i="1" dirty="0" err="1">
                <a:solidFill>
                  <a:srgbClr val="FFFFFF"/>
                </a:solidFill>
              </a:rPr>
              <a:t>mục</a:t>
            </a:r>
            <a:r>
              <a:rPr lang="en-US" sz="2100" i="1" dirty="0">
                <a:solidFill>
                  <a:srgbClr val="FFFFFF"/>
                </a:solidFill>
              </a:rPr>
              <a:t> </a:t>
            </a:r>
            <a:r>
              <a:rPr lang="en-US" sz="2100" i="1" dirty="0" err="1">
                <a:solidFill>
                  <a:srgbClr val="FFFFFF"/>
                </a:solidFill>
              </a:rPr>
              <a:t>tiêu</a:t>
            </a:r>
            <a:r>
              <a:rPr lang="en-US" sz="2100" i="1" dirty="0">
                <a:solidFill>
                  <a:srgbClr val="FFFFFF"/>
                </a:solidFill>
              </a:rPr>
              <a:t> </a:t>
            </a:r>
            <a:r>
              <a:rPr lang="en-US" sz="2100" i="1" dirty="0" err="1">
                <a:solidFill>
                  <a:srgbClr val="FFFFFF"/>
                </a:solidFill>
              </a:rPr>
              <a:t>của</a:t>
            </a:r>
            <a:r>
              <a:rPr lang="en-US" sz="2100" i="1" dirty="0">
                <a:solidFill>
                  <a:srgbClr val="FFFFFF"/>
                </a:solidFill>
              </a:rPr>
              <a:t> </a:t>
            </a:r>
            <a:r>
              <a:rPr lang="en-US" sz="2100" i="1" dirty="0" err="1">
                <a:solidFill>
                  <a:srgbClr val="FFFFFF"/>
                </a:solidFill>
              </a:rPr>
              <a:t>khóa</a:t>
            </a:r>
            <a:r>
              <a:rPr lang="en-US" sz="2100" i="1" dirty="0">
                <a:solidFill>
                  <a:srgbClr val="FFFFFF"/>
                </a:solidFill>
              </a:rPr>
              <a:t> </a:t>
            </a:r>
            <a:r>
              <a:rPr lang="en-US" sz="2100" i="1" dirty="0" err="1">
                <a:solidFill>
                  <a:srgbClr val="FFFFFF"/>
                </a:solidFill>
              </a:rPr>
              <a:t>học</a:t>
            </a:r>
            <a:r>
              <a:rPr lang="en-US" sz="2100" i="1" dirty="0">
                <a:solidFill>
                  <a:srgbClr val="FFFFFF"/>
                </a:solidFill>
              </a:rPr>
              <a:t> – </a:t>
            </a:r>
            <a:r>
              <a:rPr lang="en-US" sz="2100" i="1" dirty="0" err="1">
                <a:solidFill>
                  <a:srgbClr val="FFFFFF"/>
                </a:solidFill>
              </a:rPr>
              <a:t>những</a:t>
            </a:r>
            <a:r>
              <a:rPr lang="en-US" sz="2100" i="1" dirty="0">
                <a:solidFill>
                  <a:srgbClr val="FFFFFF"/>
                </a:solidFill>
              </a:rPr>
              <a:t> </a:t>
            </a:r>
            <a:r>
              <a:rPr lang="en-US" sz="2100" i="1" dirty="0" err="1">
                <a:solidFill>
                  <a:srgbClr val="FFFFFF"/>
                </a:solidFill>
              </a:rPr>
              <a:t>cái</a:t>
            </a:r>
            <a:r>
              <a:rPr lang="en-US" sz="2100" i="1" dirty="0">
                <a:solidFill>
                  <a:srgbClr val="FFFFFF"/>
                </a:solidFill>
              </a:rPr>
              <a:t> </a:t>
            </a:r>
            <a:r>
              <a:rPr lang="en-US" sz="2100" i="1" dirty="0" err="1">
                <a:solidFill>
                  <a:srgbClr val="FFFFFF"/>
                </a:solidFill>
              </a:rPr>
              <a:t>học</a:t>
            </a:r>
            <a:r>
              <a:rPr lang="en-US" sz="2100" i="1" dirty="0">
                <a:solidFill>
                  <a:srgbClr val="FFFFFF"/>
                </a:solidFill>
              </a:rPr>
              <a:t> </a:t>
            </a:r>
            <a:r>
              <a:rPr lang="en-US" sz="2100" i="1" dirty="0" err="1">
                <a:solidFill>
                  <a:srgbClr val="FFFFFF"/>
                </a:solidFill>
              </a:rPr>
              <a:t>viên</a:t>
            </a:r>
            <a:r>
              <a:rPr lang="en-US" sz="2100" i="1" dirty="0">
                <a:solidFill>
                  <a:srgbClr val="FFFFFF"/>
                </a:solidFill>
              </a:rPr>
              <a:t> </a:t>
            </a:r>
            <a:r>
              <a:rPr lang="en-US" sz="2100" i="1" dirty="0" err="1">
                <a:solidFill>
                  <a:srgbClr val="FFFFFF"/>
                </a:solidFill>
              </a:rPr>
              <a:t>sẽ</a:t>
            </a:r>
            <a:r>
              <a:rPr lang="en-US" sz="2100" i="1" dirty="0">
                <a:solidFill>
                  <a:srgbClr val="FFFFFF"/>
                </a:solidFill>
              </a:rPr>
              <a:t> </a:t>
            </a:r>
            <a:r>
              <a:rPr lang="en-US" sz="2100" i="1" dirty="0" err="1">
                <a:solidFill>
                  <a:srgbClr val="FFFFFF"/>
                </a:solidFill>
              </a:rPr>
              <a:t>được</a:t>
            </a:r>
            <a:r>
              <a:rPr lang="en-US" sz="2100" i="1" dirty="0">
                <a:solidFill>
                  <a:srgbClr val="FFFFFF"/>
                </a:solidFill>
              </a:rPr>
              <a:t> </a:t>
            </a:r>
            <a:r>
              <a:rPr lang="en-US" sz="2100" i="1" dirty="0" err="1">
                <a:solidFill>
                  <a:srgbClr val="FFFFFF"/>
                </a:solidFill>
              </a:rPr>
              <a:t>học</a:t>
            </a:r>
            <a:r>
              <a:rPr lang="en-US" sz="2100" i="1" dirty="0">
                <a:solidFill>
                  <a:srgbClr val="FFFFFF"/>
                </a:solidFill>
              </a:rPr>
              <a:t> </a:t>
            </a:r>
          </a:p>
          <a:p>
            <a:pPr algn="just" eaLnBrk="1" hangingPunct="1">
              <a:lnSpc>
                <a:spcPct val="90000"/>
              </a:lnSpc>
              <a:defRPr/>
            </a:pPr>
            <a:r>
              <a:rPr lang="en-US" sz="2100" dirty="0">
                <a:solidFill>
                  <a:srgbClr val="FFFFFF"/>
                </a:solidFill>
              </a:rPr>
              <a:t>INTEREST: </a:t>
            </a:r>
            <a:r>
              <a:rPr lang="en-US" sz="2100" i="1" dirty="0">
                <a:solidFill>
                  <a:srgbClr val="FFFFFF"/>
                </a:solidFill>
              </a:rPr>
              <a:t>(</a:t>
            </a:r>
            <a:r>
              <a:rPr lang="en-US" sz="2100" i="1" dirty="0" err="1">
                <a:solidFill>
                  <a:srgbClr val="FFFFFF"/>
                </a:solidFill>
              </a:rPr>
              <a:t>tạo</a:t>
            </a:r>
            <a:r>
              <a:rPr lang="en-US" sz="2100" i="1" dirty="0">
                <a:solidFill>
                  <a:srgbClr val="FFFFFF"/>
                </a:solidFill>
              </a:rPr>
              <a:t> </a:t>
            </a:r>
            <a:r>
              <a:rPr lang="en-US" sz="2100" i="1" dirty="0" err="1">
                <a:solidFill>
                  <a:srgbClr val="FFFFFF"/>
                </a:solidFill>
              </a:rPr>
              <a:t>ra</a:t>
            </a:r>
            <a:r>
              <a:rPr lang="en-US" sz="2100" i="1" dirty="0">
                <a:solidFill>
                  <a:srgbClr val="FFFFFF"/>
                </a:solidFill>
              </a:rPr>
              <a:t> </a:t>
            </a:r>
            <a:r>
              <a:rPr lang="en-US" sz="2100" i="1" dirty="0" err="1">
                <a:solidFill>
                  <a:srgbClr val="FFFFFF"/>
                </a:solidFill>
              </a:rPr>
              <a:t>sự</a:t>
            </a:r>
            <a:r>
              <a:rPr lang="en-US" sz="2100" i="1" dirty="0">
                <a:solidFill>
                  <a:srgbClr val="FFFFFF"/>
                </a:solidFill>
              </a:rPr>
              <a:t> </a:t>
            </a:r>
            <a:r>
              <a:rPr lang="en-US" sz="2100" i="1" dirty="0" err="1">
                <a:solidFill>
                  <a:srgbClr val="FFFFFF"/>
                </a:solidFill>
              </a:rPr>
              <a:t>thích</a:t>
            </a:r>
            <a:r>
              <a:rPr lang="en-US" sz="2100" i="1" dirty="0">
                <a:solidFill>
                  <a:srgbClr val="FFFFFF"/>
                </a:solidFill>
              </a:rPr>
              <a:t> </a:t>
            </a:r>
            <a:r>
              <a:rPr lang="en-US" sz="2100" i="1" dirty="0" err="1">
                <a:solidFill>
                  <a:srgbClr val="FFFFFF"/>
                </a:solidFill>
              </a:rPr>
              <a:t>thú</a:t>
            </a:r>
            <a:r>
              <a:rPr lang="en-US" sz="2100" i="1" dirty="0">
                <a:solidFill>
                  <a:srgbClr val="FFFFFF"/>
                </a:solidFill>
              </a:rPr>
              <a:t>)</a:t>
            </a:r>
            <a:r>
              <a:rPr lang="en-US" dirty="0">
                <a:solidFill>
                  <a:srgbClr val="FFFFFF"/>
                </a:solidFill>
              </a:rPr>
              <a:t> </a:t>
            </a:r>
            <a:r>
              <a:rPr lang="en-US" sz="2100" dirty="0" err="1">
                <a:solidFill>
                  <a:srgbClr val="FFFFFF"/>
                </a:solidFill>
              </a:rPr>
              <a:t>làm</a:t>
            </a:r>
            <a:r>
              <a:rPr lang="en-US" sz="2100" dirty="0">
                <a:solidFill>
                  <a:srgbClr val="FFFFFF"/>
                </a:solidFill>
              </a:rPr>
              <a:t> </a:t>
            </a:r>
            <a:r>
              <a:rPr lang="en-US" sz="2100" dirty="0" err="1">
                <a:solidFill>
                  <a:srgbClr val="FFFFFF"/>
                </a:solidFill>
              </a:rPr>
              <a:t>hoặc</a:t>
            </a:r>
            <a:r>
              <a:rPr lang="en-US" sz="2100" dirty="0">
                <a:solidFill>
                  <a:srgbClr val="FFFFFF"/>
                </a:solidFill>
              </a:rPr>
              <a:t> </a:t>
            </a:r>
            <a:r>
              <a:rPr lang="en-US" sz="2100" dirty="0" err="1">
                <a:solidFill>
                  <a:srgbClr val="FFFFFF"/>
                </a:solidFill>
              </a:rPr>
              <a:t>nói</a:t>
            </a:r>
            <a:r>
              <a:rPr lang="en-US" sz="2100" dirty="0">
                <a:solidFill>
                  <a:srgbClr val="FFFFFF"/>
                </a:solidFill>
              </a:rPr>
              <a:t> </a:t>
            </a:r>
            <a:r>
              <a:rPr lang="en-US" sz="2100" dirty="0" err="1">
                <a:solidFill>
                  <a:srgbClr val="FFFFFF"/>
                </a:solidFill>
              </a:rPr>
              <a:t>vài</a:t>
            </a:r>
            <a:r>
              <a:rPr lang="en-US" sz="2100" dirty="0">
                <a:solidFill>
                  <a:srgbClr val="FFFFFF"/>
                </a:solidFill>
              </a:rPr>
              <a:t> </a:t>
            </a:r>
            <a:r>
              <a:rPr lang="en-US" sz="2100" dirty="0" err="1">
                <a:solidFill>
                  <a:srgbClr val="FFFFFF"/>
                </a:solidFill>
              </a:rPr>
              <a:t>điều</a:t>
            </a:r>
            <a:r>
              <a:rPr lang="en-US" sz="2100" dirty="0">
                <a:solidFill>
                  <a:srgbClr val="FFFFFF"/>
                </a:solidFill>
              </a:rPr>
              <a:t> </a:t>
            </a:r>
            <a:r>
              <a:rPr lang="en-US" sz="2100" dirty="0" err="1">
                <a:solidFill>
                  <a:srgbClr val="FFFFFF"/>
                </a:solidFill>
              </a:rPr>
              <a:t>liên</a:t>
            </a:r>
            <a:r>
              <a:rPr lang="en-US" sz="2100" dirty="0">
                <a:solidFill>
                  <a:srgbClr val="FFFFFF"/>
                </a:solidFill>
              </a:rPr>
              <a:t> </a:t>
            </a:r>
            <a:r>
              <a:rPr lang="en-US" sz="2100" dirty="0" err="1">
                <a:solidFill>
                  <a:srgbClr val="FFFFFF"/>
                </a:solidFill>
              </a:rPr>
              <a:t>quan</a:t>
            </a:r>
            <a:r>
              <a:rPr lang="en-US" sz="2100" dirty="0">
                <a:solidFill>
                  <a:srgbClr val="FFFFFF"/>
                </a:solidFill>
              </a:rPr>
              <a:t> </a:t>
            </a:r>
            <a:r>
              <a:rPr lang="en-US" sz="2100" dirty="0" err="1">
                <a:solidFill>
                  <a:srgbClr val="FFFFFF"/>
                </a:solidFill>
              </a:rPr>
              <a:t>để</a:t>
            </a:r>
            <a:r>
              <a:rPr lang="en-US" sz="2100" dirty="0">
                <a:solidFill>
                  <a:srgbClr val="FFFFFF"/>
                </a:solidFill>
              </a:rPr>
              <a:t> </a:t>
            </a:r>
            <a:r>
              <a:rPr lang="en-US" sz="2100" dirty="0" err="1">
                <a:solidFill>
                  <a:srgbClr val="FFFFFF"/>
                </a:solidFill>
              </a:rPr>
              <a:t>đạt</a:t>
            </a:r>
            <a:r>
              <a:rPr lang="en-US" sz="2100" dirty="0">
                <a:solidFill>
                  <a:srgbClr val="FFFFFF"/>
                </a:solidFill>
              </a:rPr>
              <a:t> </a:t>
            </a:r>
            <a:r>
              <a:rPr lang="en-US" sz="2100" dirty="0" err="1">
                <a:solidFill>
                  <a:srgbClr val="FFFFFF"/>
                </a:solidFill>
              </a:rPr>
              <a:t>được</a:t>
            </a:r>
            <a:r>
              <a:rPr lang="en-US" sz="2100" dirty="0">
                <a:solidFill>
                  <a:srgbClr val="FFFFFF"/>
                </a:solidFill>
              </a:rPr>
              <a:t> </a:t>
            </a:r>
            <a:r>
              <a:rPr lang="en-US" sz="2100" dirty="0" err="1">
                <a:solidFill>
                  <a:srgbClr val="FFFFFF"/>
                </a:solidFill>
              </a:rPr>
              <a:t>sự</a:t>
            </a:r>
            <a:r>
              <a:rPr lang="en-US" sz="2100" dirty="0">
                <a:solidFill>
                  <a:srgbClr val="FFFFFF"/>
                </a:solidFill>
              </a:rPr>
              <a:t> </a:t>
            </a:r>
            <a:r>
              <a:rPr lang="en-US" sz="2100" dirty="0" err="1">
                <a:solidFill>
                  <a:srgbClr val="FFFFFF"/>
                </a:solidFill>
              </a:rPr>
              <a:t>thích</a:t>
            </a:r>
            <a:r>
              <a:rPr lang="en-US" sz="2100" dirty="0">
                <a:solidFill>
                  <a:srgbClr val="FFFFFF"/>
                </a:solidFill>
              </a:rPr>
              <a:t> </a:t>
            </a:r>
            <a:r>
              <a:rPr lang="en-US" sz="2100" dirty="0" err="1">
                <a:solidFill>
                  <a:srgbClr val="FFFFFF"/>
                </a:solidFill>
              </a:rPr>
              <a:t>thú</a:t>
            </a:r>
            <a:r>
              <a:rPr lang="en-US" sz="2100" dirty="0">
                <a:solidFill>
                  <a:srgbClr val="FFFFFF"/>
                </a:solidFill>
              </a:rPr>
              <a:t> </a:t>
            </a:r>
            <a:r>
              <a:rPr lang="en-US" sz="2100" dirty="0" err="1">
                <a:solidFill>
                  <a:srgbClr val="FFFFFF"/>
                </a:solidFill>
              </a:rPr>
              <a:t>của</a:t>
            </a:r>
            <a:r>
              <a:rPr lang="en-US" sz="2100" dirty="0">
                <a:solidFill>
                  <a:srgbClr val="FFFFFF"/>
                </a:solidFill>
              </a:rPr>
              <a:t> </a:t>
            </a:r>
            <a:r>
              <a:rPr lang="en-US" sz="2100" dirty="0" err="1">
                <a:solidFill>
                  <a:srgbClr val="FFFFFF"/>
                </a:solidFill>
              </a:rPr>
              <a:t>các</a:t>
            </a:r>
            <a:r>
              <a:rPr lang="en-US" sz="2100" dirty="0">
                <a:solidFill>
                  <a:srgbClr val="FFFFFF"/>
                </a:solidFill>
              </a:rPr>
              <a:t> </a:t>
            </a:r>
            <a:r>
              <a:rPr lang="en-US" sz="2100" dirty="0" err="1">
                <a:solidFill>
                  <a:srgbClr val="FFFFFF"/>
                </a:solidFill>
              </a:rPr>
              <a:t>học</a:t>
            </a:r>
            <a:r>
              <a:rPr lang="en-US" sz="2100" dirty="0">
                <a:solidFill>
                  <a:srgbClr val="FFFFFF"/>
                </a:solidFill>
              </a:rPr>
              <a:t> </a:t>
            </a:r>
            <a:r>
              <a:rPr lang="en-US" sz="2100" dirty="0" err="1">
                <a:solidFill>
                  <a:srgbClr val="FFFFFF"/>
                </a:solidFill>
              </a:rPr>
              <a:t>viên</a:t>
            </a:r>
            <a:r>
              <a:rPr lang="en-US" sz="2100" dirty="0">
                <a:solidFill>
                  <a:srgbClr val="FFFFFF"/>
                </a:solidFill>
              </a:rPr>
              <a:t> </a:t>
            </a:r>
            <a:r>
              <a:rPr lang="en-US" sz="2100" dirty="0" err="1">
                <a:solidFill>
                  <a:srgbClr val="FFFFFF"/>
                </a:solidFill>
              </a:rPr>
              <a:t>và</a:t>
            </a:r>
            <a:r>
              <a:rPr lang="en-US" sz="2100" dirty="0">
                <a:solidFill>
                  <a:srgbClr val="FFFFFF"/>
                </a:solidFill>
              </a:rPr>
              <a:t> </a:t>
            </a:r>
            <a:r>
              <a:rPr lang="en-US" sz="2100" dirty="0" err="1">
                <a:solidFill>
                  <a:srgbClr val="FFFFFF"/>
                </a:solidFill>
              </a:rPr>
              <a:t>để</a:t>
            </a:r>
            <a:r>
              <a:rPr lang="en-US" sz="2100" dirty="0">
                <a:solidFill>
                  <a:srgbClr val="FFFFFF"/>
                </a:solidFill>
              </a:rPr>
              <a:t> </a:t>
            </a:r>
            <a:r>
              <a:rPr lang="en-US" sz="2100" dirty="0" err="1">
                <a:solidFill>
                  <a:srgbClr val="FFFFFF"/>
                </a:solidFill>
              </a:rPr>
              <a:t>họ</a:t>
            </a:r>
            <a:r>
              <a:rPr lang="en-US" sz="2100" dirty="0">
                <a:solidFill>
                  <a:srgbClr val="FFFFFF"/>
                </a:solidFill>
              </a:rPr>
              <a:t> </a:t>
            </a:r>
            <a:r>
              <a:rPr lang="en-US" sz="2100" dirty="0" err="1">
                <a:solidFill>
                  <a:srgbClr val="FFFFFF"/>
                </a:solidFill>
              </a:rPr>
              <a:t>suy</a:t>
            </a:r>
            <a:r>
              <a:rPr lang="en-US" sz="2100" dirty="0">
                <a:solidFill>
                  <a:srgbClr val="FFFFFF"/>
                </a:solidFill>
              </a:rPr>
              <a:t> </a:t>
            </a:r>
            <a:r>
              <a:rPr lang="en-US" sz="2100" dirty="0" err="1">
                <a:solidFill>
                  <a:srgbClr val="FFFFFF"/>
                </a:solidFill>
              </a:rPr>
              <a:t>nghĩ</a:t>
            </a:r>
            <a:r>
              <a:rPr lang="en-US" sz="2100" dirty="0">
                <a:solidFill>
                  <a:srgbClr val="FFFFFF"/>
                </a:solidFill>
              </a:rPr>
              <a:t> </a:t>
            </a:r>
            <a:r>
              <a:rPr lang="en-US" sz="2100" dirty="0" err="1">
                <a:solidFill>
                  <a:srgbClr val="FFFFFF"/>
                </a:solidFill>
              </a:rPr>
              <a:t>tốt</a:t>
            </a:r>
            <a:r>
              <a:rPr lang="en-US" sz="2100" dirty="0">
                <a:solidFill>
                  <a:srgbClr val="FFFFFF"/>
                </a:solidFill>
              </a:rPr>
              <a:t> </a:t>
            </a:r>
            <a:r>
              <a:rPr lang="en-US" sz="2100" dirty="0" err="1">
                <a:solidFill>
                  <a:srgbClr val="FFFFFF"/>
                </a:solidFill>
              </a:rPr>
              <a:t>đẹp</a:t>
            </a:r>
            <a:r>
              <a:rPr lang="en-US" sz="2100" dirty="0">
                <a:solidFill>
                  <a:srgbClr val="FFFFFF"/>
                </a:solidFill>
              </a:rPr>
              <a:t> </a:t>
            </a:r>
            <a:r>
              <a:rPr lang="en-US" sz="2100" dirty="0" err="1">
                <a:solidFill>
                  <a:srgbClr val="FFFFFF"/>
                </a:solidFill>
              </a:rPr>
              <a:t>về</a:t>
            </a:r>
            <a:r>
              <a:rPr lang="en-US" sz="2100" dirty="0">
                <a:solidFill>
                  <a:srgbClr val="FFFFFF"/>
                </a:solidFill>
              </a:rPr>
              <a:t> </a:t>
            </a:r>
            <a:r>
              <a:rPr lang="en-US" sz="2100" dirty="0" err="1">
                <a:solidFill>
                  <a:srgbClr val="FFFFFF"/>
                </a:solidFill>
              </a:rPr>
              <a:t>chủ</a:t>
            </a:r>
            <a:r>
              <a:rPr lang="en-US" sz="2100" dirty="0">
                <a:solidFill>
                  <a:srgbClr val="FFFFFF"/>
                </a:solidFill>
              </a:rPr>
              <a:t> </a:t>
            </a:r>
            <a:r>
              <a:rPr lang="en-US" sz="2100" dirty="0" err="1">
                <a:solidFill>
                  <a:srgbClr val="FFFFFF"/>
                </a:solidFill>
              </a:rPr>
              <a:t>đề</a:t>
            </a:r>
            <a:r>
              <a:rPr lang="en-US" sz="2100" dirty="0">
                <a:solidFill>
                  <a:srgbClr val="FFFFFF"/>
                </a:solidFill>
              </a:rPr>
              <a:t>. </a:t>
            </a:r>
            <a:r>
              <a:rPr lang="en-US" sz="2100" dirty="0" err="1">
                <a:solidFill>
                  <a:srgbClr val="FFFFFF"/>
                </a:solidFill>
              </a:rPr>
              <a:t>Điều</a:t>
            </a:r>
            <a:r>
              <a:rPr lang="en-US" sz="2100" dirty="0">
                <a:solidFill>
                  <a:srgbClr val="FFFFFF"/>
                </a:solidFill>
              </a:rPr>
              <a:t> </a:t>
            </a:r>
            <a:r>
              <a:rPr lang="en-US" sz="2100" dirty="0" err="1">
                <a:solidFill>
                  <a:srgbClr val="FFFFFF"/>
                </a:solidFill>
              </a:rPr>
              <a:t>này</a:t>
            </a:r>
            <a:r>
              <a:rPr lang="en-US" sz="2100" dirty="0">
                <a:solidFill>
                  <a:srgbClr val="FFFFFF"/>
                </a:solidFill>
              </a:rPr>
              <a:t> </a:t>
            </a:r>
            <a:r>
              <a:rPr lang="en-US" sz="2100" dirty="0" err="1">
                <a:solidFill>
                  <a:srgbClr val="FFFFFF"/>
                </a:solidFill>
              </a:rPr>
              <a:t>có</a:t>
            </a:r>
            <a:r>
              <a:rPr lang="en-US" sz="2100" dirty="0">
                <a:solidFill>
                  <a:srgbClr val="FFFFFF"/>
                </a:solidFill>
              </a:rPr>
              <a:t> </a:t>
            </a:r>
            <a:r>
              <a:rPr lang="en-US" sz="2100" dirty="0" err="1">
                <a:solidFill>
                  <a:srgbClr val="FFFFFF"/>
                </a:solidFill>
              </a:rPr>
              <a:t>thể</a:t>
            </a:r>
            <a:r>
              <a:rPr lang="en-US" sz="2100" dirty="0">
                <a:solidFill>
                  <a:srgbClr val="FFFFFF"/>
                </a:solidFill>
              </a:rPr>
              <a:t> </a:t>
            </a:r>
            <a:r>
              <a:rPr lang="en-US" sz="2100" dirty="0" err="1">
                <a:solidFill>
                  <a:srgbClr val="FFFFFF"/>
                </a:solidFill>
              </a:rPr>
              <a:t>được</a:t>
            </a:r>
            <a:r>
              <a:rPr lang="en-US" sz="2100" dirty="0">
                <a:solidFill>
                  <a:srgbClr val="FFFFFF"/>
                </a:solidFill>
              </a:rPr>
              <a:t> </a:t>
            </a:r>
            <a:r>
              <a:rPr lang="en-US" sz="2100" dirty="0" err="1">
                <a:solidFill>
                  <a:srgbClr val="FFFFFF"/>
                </a:solidFill>
              </a:rPr>
              <a:t>làm</a:t>
            </a:r>
            <a:r>
              <a:rPr lang="en-US" sz="2100" dirty="0">
                <a:solidFill>
                  <a:srgbClr val="FFFFFF"/>
                </a:solidFill>
              </a:rPr>
              <a:t> </a:t>
            </a:r>
            <a:r>
              <a:rPr lang="en-US" sz="2100" dirty="0" err="1">
                <a:solidFill>
                  <a:srgbClr val="FFFFFF"/>
                </a:solidFill>
              </a:rPr>
              <a:t>trong</a:t>
            </a:r>
            <a:r>
              <a:rPr lang="en-US" sz="2100" dirty="0">
                <a:solidFill>
                  <a:srgbClr val="FFFFFF"/>
                </a:solidFill>
              </a:rPr>
              <a:t> </a:t>
            </a:r>
            <a:r>
              <a:rPr lang="en-US" sz="2100" dirty="0" err="1">
                <a:solidFill>
                  <a:srgbClr val="FFFFFF"/>
                </a:solidFill>
              </a:rPr>
              <a:t>một</a:t>
            </a:r>
            <a:r>
              <a:rPr lang="en-US" sz="2100" dirty="0">
                <a:solidFill>
                  <a:srgbClr val="FFFFFF"/>
                </a:solidFill>
              </a:rPr>
              <a:t> </a:t>
            </a:r>
            <a:r>
              <a:rPr lang="en-US" sz="2100" dirty="0" err="1">
                <a:solidFill>
                  <a:srgbClr val="FFFFFF"/>
                </a:solidFill>
              </a:rPr>
              <a:t>hoặc</a:t>
            </a:r>
            <a:r>
              <a:rPr lang="en-US" sz="2100" dirty="0">
                <a:solidFill>
                  <a:srgbClr val="FFFFFF"/>
                </a:solidFill>
              </a:rPr>
              <a:t> </a:t>
            </a:r>
            <a:r>
              <a:rPr lang="en-US" sz="2100" dirty="0" err="1">
                <a:solidFill>
                  <a:srgbClr val="FFFFFF"/>
                </a:solidFill>
              </a:rPr>
              <a:t>vài</a:t>
            </a:r>
            <a:r>
              <a:rPr lang="en-US" sz="2100" dirty="0">
                <a:solidFill>
                  <a:srgbClr val="FFFFFF"/>
                </a:solidFill>
              </a:rPr>
              <a:t> </a:t>
            </a:r>
            <a:r>
              <a:rPr lang="en-US" sz="2100" dirty="0" err="1">
                <a:solidFill>
                  <a:srgbClr val="FFFFFF"/>
                </a:solidFill>
              </a:rPr>
              <a:t>cách</a:t>
            </a:r>
            <a:r>
              <a:rPr lang="en-US" sz="2100" dirty="0">
                <a:solidFill>
                  <a:srgbClr val="FFFFFF"/>
                </a:solidFill>
              </a:rPr>
              <a:t> </a:t>
            </a:r>
            <a:r>
              <a:rPr lang="en-US" sz="2100" dirty="0" err="1">
                <a:solidFill>
                  <a:srgbClr val="FFFFFF"/>
                </a:solidFill>
              </a:rPr>
              <a:t>như</a:t>
            </a:r>
            <a:r>
              <a:rPr lang="en-US" sz="2100" dirty="0">
                <a:solidFill>
                  <a:srgbClr val="FFFFFF"/>
                </a:solidFill>
              </a:rPr>
              <a:t> </a:t>
            </a:r>
            <a:r>
              <a:rPr lang="en-US" sz="2100" dirty="0" err="1">
                <a:solidFill>
                  <a:srgbClr val="FFFFFF"/>
                </a:solidFill>
              </a:rPr>
              <a:t>sau</a:t>
            </a:r>
            <a:r>
              <a:rPr lang="en-US" sz="2100" dirty="0">
                <a:solidFill>
                  <a:srgbClr val="FFFFFF"/>
                </a:solidFill>
              </a:rPr>
              <a:t>:</a:t>
            </a:r>
          </a:p>
          <a:p>
            <a:pPr algn="just" eaLnBrk="1" hangingPunct="1">
              <a:lnSpc>
                <a:spcPct val="90000"/>
              </a:lnSpc>
              <a:buFont typeface="Wingdings" pitchFamily="2" charset="2"/>
              <a:buChar char="Ø"/>
              <a:defRPr/>
            </a:pPr>
            <a:r>
              <a:rPr lang="en-US" sz="2100" i="1" dirty="0" err="1">
                <a:solidFill>
                  <a:srgbClr val="FFFFFF"/>
                </a:solidFill>
              </a:rPr>
              <a:t>Chỉ</a:t>
            </a:r>
            <a:r>
              <a:rPr lang="en-US" sz="2100" i="1" dirty="0">
                <a:solidFill>
                  <a:srgbClr val="FFFFFF"/>
                </a:solidFill>
              </a:rPr>
              <a:t> </a:t>
            </a:r>
            <a:r>
              <a:rPr lang="en-US" sz="2100" i="1" dirty="0" err="1">
                <a:solidFill>
                  <a:srgbClr val="FFFFFF"/>
                </a:solidFill>
              </a:rPr>
              <a:t>cho</a:t>
            </a:r>
            <a:r>
              <a:rPr lang="en-US" sz="2100" i="1" dirty="0">
                <a:solidFill>
                  <a:srgbClr val="FFFFFF"/>
                </a:solidFill>
              </a:rPr>
              <a:t> </a:t>
            </a:r>
            <a:r>
              <a:rPr lang="en-US" sz="2100" i="1" dirty="0" err="1">
                <a:solidFill>
                  <a:srgbClr val="FFFFFF"/>
                </a:solidFill>
              </a:rPr>
              <a:t>họ</a:t>
            </a:r>
            <a:r>
              <a:rPr lang="en-US" sz="2100" i="1" dirty="0">
                <a:solidFill>
                  <a:srgbClr val="FFFFFF"/>
                </a:solidFill>
              </a:rPr>
              <a:t> </a:t>
            </a:r>
            <a:r>
              <a:rPr lang="en-US" sz="2100" i="1" dirty="0" err="1">
                <a:solidFill>
                  <a:srgbClr val="FFFFFF"/>
                </a:solidFill>
              </a:rPr>
              <a:t>về</a:t>
            </a:r>
            <a:r>
              <a:rPr lang="en-US" sz="2100" i="1" dirty="0">
                <a:solidFill>
                  <a:srgbClr val="FFFFFF"/>
                </a:solidFill>
              </a:rPr>
              <a:t> </a:t>
            </a:r>
            <a:r>
              <a:rPr lang="en-US" sz="2100" i="1" dirty="0" err="1">
                <a:solidFill>
                  <a:srgbClr val="FFFFFF"/>
                </a:solidFill>
              </a:rPr>
              <a:t>sản</a:t>
            </a:r>
            <a:r>
              <a:rPr lang="en-US" sz="2100" i="1" dirty="0">
                <a:solidFill>
                  <a:srgbClr val="FFFFFF"/>
                </a:solidFill>
              </a:rPr>
              <a:t> </a:t>
            </a:r>
            <a:r>
              <a:rPr lang="en-US" sz="2100" i="1" dirty="0" err="1">
                <a:solidFill>
                  <a:srgbClr val="FFFFFF"/>
                </a:solidFill>
              </a:rPr>
              <a:t>phẩm</a:t>
            </a:r>
            <a:r>
              <a:rPr lang="en-US" sz="2100" i="1" dirty="0">
                <a:solidFill>
                  <a:srgbClr val="FFFFFF"/>
                </a:solidFill>
              </a:rPr>
              <a:t> </a:t>
            </a:r>
            <a:r>
              <a:rPr lang="en-US" sz="2100" i="1" dirty="0" err="1">
                <a:solidFill>
                  <a:srgbClr val="FFFFFF"/>
                </a:solidFill>
              </a:rPr>
              <a:t>cuối</a:t>
            </a:r>
            <a:r>
              <a:rPr lang="en-US" sz="2100" i="1" dirty="0">
                <a:solidFill>
                  <a:srgbClr val="FFFFFF"/>
                </a:solidFill>
              </a:rPr>
              <a:t> </a:t>
            </a:r>
            <a:r>
              <a:rPr lang="en-US" sz="2100" i="1" dirty="0" err="1">
                <a:solidFill>
                  <a:srgbClr val="FFFFFF"/>
                </a:solidFill>
              </a:rPr>
              <a:t>cùng</a:t>
            </a:r>
            <a:r>
              <a:rPr lang="en-US" sz="2100" i="1" dirty="0">
                <a:solidFill>
                  <a:srgbClr val="FFFFFF"/>
                </a:solidFill>
              </a:rPr>
              <a:t>: </a:t>
            </a:r>
            <a:r>
              <a:rPr lang="en-US" sz="2100" i="1" dirty="0" err="1">
                <a:solidFill>
                  <a:srgbClr val="FFFFFF"/>
                </a:solidFill>
              </a:rPr>
              <a:t>đưa</a:t>
            </a:r>
            <a:r>
              <a:rPr lang="en-US" sz="2100" i="1" dirty="0">
                <a:solidFill>
                  <a:srgbClr val="FFFFFF"/>
                </a:solidFill>
              </a:rPr>
              <a:t> </a:t>
            </a:r>
            <a:r>
              <a:rPr lang="en-US" sz="2100" i="1" dirty="0" err="1">
                <a:solidFill>
                  <a:srgbClr val="FFFFFF"/>
                </a:solidFill>
              </a:rPr>
              <a:t>ra</a:t>
            </a:r>
            <a:r>
              <a:rPr lang="en-US" sz="2100" i="1" dirty="0">
                <a:solidFill>
                  <a:srgbClr val="FFFFFF"/>
                </a:solidFill>
              </a:rPr>
              <a:t> </a:t>
            </a:r>
            <a:r>
              <a:rPr lang="en-US" sz="2100" i="1" dirty="0" err="1">
                <a:solidFill>
                  <a:srgbClr val="FFFFFF"/>
                </a:solidFill>
              </a:rPr>
              <a:t>một</a:t>
            </a:r>
            <a:r>
              <a:rPr lang="en-US" sz="2100" i="1" dirty="0">
                <a:solidFill>
                  <a:srgbClr val="FFFFFF"/>
                </a:solidFill>
              </a:rPr>
              <a:t> </a:t>
            </a:r>
            <a:r>
              <a:rPr lang="en-US" sz="2100" i="1" dirty="0" err="1">
                <a:solidFill>
                  <a:srgbClr val="FFFFFF"/>
                </a:solidFill>
              </a:rPr>
              <a:t>bức</a:t>
            </a:r>
            <a:r>
              <a:rPr lang="en-US" sz="2100" i="1" dirty="0">
                <a:solidFill>
                  <a:srgbClr val="FFFFFF"/>
                </a:solidFill>
              </a:rPr>
              <a:t> </a:t>
            </a:r>
            <a:r>
              <a:rPr lang="en-US" sz="2100" i="1" dirty="0" err="1">
                <a:solidFill>
                  <a:srgbClr val="FFFFFF"/>
                </a:solidFill>
              </a:rPr>
              <a:t>tranh</a:t>
            </a:r>
            <a:endParaRPr lang="en-US" sz="2100" i="1" dirty="0">
              <a:solidFill>
                <a:srgbClr val="FFFFFF"/>
              </a:solidFill>
            </a:endParaRPr>
          </a:p>
          <a:p>
            <a:pPr algn="just" eaLnBrk="1" hangingPunct="1">
              <a:lnSpc>
                <a:spcPct val="90000"/>
              </a:lnSpc>
              <a:buFont typeface="Wingdings" pitchFamily="2" charset="2"/>
              <a:buChar char="Ø"/>
              <a:defRPr/>
            </a:pPr>
            <a:r>
              <a:rPr lang="en-US" sz="2100" i="1" dirty="0" err="1">
                <a:solidFill>
                  <a:srgbClr val="FFFFFF"/>
                </a:solidFill>
              </a:rPr>
              <a:t>Một</a:t>
            </a:r>
            <a:r>
              <a:rPr lang="en-US" sz="2100" i="1" dirty="0">
                <a:solidFill>
                  <a:srgbClr val="FFFFFF"/>
                </a:solidFill>
              </a:rPr>
              <a:t> </a:t>
            </a:r>
            <a:r>
              <a:rPr lang="en-US" sz="2100" i="1" dirty="0" err="1">
                <a:solidFill>
                  <a:srgbClr val="FFFFFF"/>
                </a:solidFill>
              </a:rPr>
              <a:t>sơ</a:t>
            </a:r>
            <a:r>
              <a:rPr lang="en-US" sz="2100" i="1" dirty="0">
                <a:solidFill>
                  <a:srgbClr val="FFFFFF"/>
                </a:solidFill>
              </a:rPr>
              <a:t> </a:t>
            </a:r>
            <a:r>
              <a:rPr lang="en-US" sz="2100" i="1" dirty="0" err="1">
                <a:solidFill>
                  <a:srgbClr val="FFFFFF"/>
                </a:solidFill>
              </a:rPr>
              <a:t>đồ</a:t>
            </a:r>
            <a:r>
              <a:rPr lang="en-US" sz="2100" i="1" dirty="0">
                <a:solidFill>
                  <a:srgbClr val="FFFFFF"/>
                </a:solidFill>
              </a:rPr>
              <a:t> </a:t>
            </a:r>
            <a:r>
              <a:rPr lang="en-US" sz="2100" i="1" dirty="0" err="1">
                <a:solidFill>
                  <a:srgbClr val="FFFFFF"/>
                </a:solidFill>
              </a:rPr>
              <a:t>hoặc</a:t>
            </a:r>
            <a:r>
              <a:rPr lang="en-US" sz="2100" i="1" dirty="0">
                <a:solidFill>
                  <a:srgbClr val="FFFFFF"/>
                </a:solidFill>
              </a:rPr>
              <a:t> </a:t>
            </a:r>
            <a:r>
              <a:rPr lang="en-US" sz="2100" i="1" dirty="0" err="1">
                <a:solidFill>
                  <a:srgbClr val="FFFFFF"/>
                </a:solidFill>
              </a:rPr>
              <a:t>một</a:t>
            </a:r>
            <a:r>
              <a:rPr lang="en-US" sz="2100" i="1" dirty="0">
                <a:solidFill>
                  <a:srgbClr val="FFFFFF"/>
                </a:solidFill>
              </a:rPr>
              <a:t> </a:t>
            </a:r>
            <a:r>
              <a:rPr lang="en-US" sz="2100" i="1" dirty="0" err="1">
                <a:solidFill>
                  <a:srgbClr val="FFFFFF"/>
                </a:solidFill>
              </a:rPr>
              <a:t>hình</a:t>
            </a:r>
            <a:r>
              <a:rPr lang="en-US" sz="2100" i="1" dirty="0">
                <a:solidFill>
                  <a:srgbClr val="FFFFFF"/>
                </a:solidFill>
              </a:rPr>
              <a:t> </a:t>
            </a:r>
            <a:r>
              <a:rPr lang="en-US" sz="2100" i="1" dirty="0" err="1">
                <a:solidFill>
                  <a:srgbClr val="FFFFFF"/>
                </a:solidFill>
              </a:rPr>
              <a:t>mẫu</a:t>
            </a:r>
            <a:r>
              <a:rPr lang="en-US" sz="2100" i="1" dirty="0">
                <a:solidFill>
                  <a:srgbClr val="FFFFFF"/>
                </a:solidFill>
              </a:rPr>
              <a:t>: </a:t>
            </a:r>
            <a:r>
              <a:rPr lang="en-US" sz="2100" i="1" dirty="0" err="1">
                <a:solidFill>
                  <a:srgbClr val="FFFFFF"/>
                </a:solidFill>
              </a:rPr>
              <a:t>mời</a:t>
            </a:r>
            <a:r>
              <a:rPr lang="en-US" sz="2100" i="1" dirty="0">
                <a:solidFill>
                  <a:srgbClr val="FFFFFF"/>
                </a:solidFill>
              </a:rPr>
              <a:t> </a:t>
            </a:r>
            <a:r>
              <a:rPr lang="en-US" sz="2100" i="1" dirty="0" err="1">
                <a:solidFill>
                  <a:srgbClr val="FFFFFF"/>
                </a:solidFill>
              </a:rPr>
              <a:t>học</a:t>
            </a:r>
            <a:r>
              <a:rPr lang="en-US" sz="2100" i="1" dirty="0">
                <a:solidFill>
                  <a:srgbClr val="FFFFFF"/>
                </a:solidFill>
              </a:rPr>
              <a:t> </a:t>
            </a:r>
            <a:r>
              <a:rPr lang="en-US" sz="2100" i="1" dirty="0" err="1">
                <a:solidFill>
                  <a:srgbClr val="FFFFFF"/>
                </a:solidFill>
              </a:rPr>
              <a:t>viên</a:t>
            </a:r>
            <a:r>
              <a:rPr lang="en-US" sz="2100" i="1" dirty="0">
                <a:solidFill>
                  <a:srgbClr val="FFFFFF"/>
                </a:solidFill>
              </a:rPr>
              <a:t> so </a:t>
            </a:r>
            <a:r>
              <a:rPr lang="en-US" sz="2100" i="1" dirty="0" err="1">
                <a:solidFill>
                  <a:srgbClr val="FFFFFF"/>
                </a:solidFill>
              </a:rPr>
              <a:t>sánh</a:t>
            </a:r>
            <a:r>
              <a:rPr lang="en-US" sz="2100" i="1" dirty="0">
                <a:solidFill>
                  <a:srgbClr val="FFFFFF"/>
                </a:solidFill>
              </a:rPr>
              <a:t> </a:t>
            </a:r>
            <a:r>
              <a:rPr lang="en-US" sz="2100" i="1" dirty="0" err="1">
                <a:solidFill>
                  <a:srgbClr val="FFFFFF"/>
                </a:solidFill>
              </a:rPr>
              <a:t>giữa</a:t>
            </a:r>
            <a:r>
              <a:rPr lang="en-US" sz="2100" i="1" dirty="0">
                <a:solidFill>
                  <a:srgbClr val="FFFFFF"/>
                </a:solidFill>
              </a:rPr>
              <a:t> </a:t>
            </a:r>
            <a:r>
              <a:rPr lang="en-US" sz="2100" i="1" dirty="0" err="1">
                <a:solidFill>
                  <a:srgbClr val="FFFFFF"/>
                </a:solidFill>
              </a:rPr>
              <a:t>ví</a:t>
            </a:r>
            <a:r>
              <a:rPr lang="en-US" sz="2100" i="1" dirty="0">
                <a:solidFill>
                  <a:srgbClr val="FFFFFF"/>
                </a:solidFill>
              </a:rPr>
              <a:t> </a:t>
            </a:r>
            <a:r>
              <a:rPr lang="en-US" sz="2100" i="1" dirty="0" err="1">
                <a:solidFill>
                  <a:srgbClr val="FFFFFF"/>
                </a:solidFill>
              </a:rPr>
              <a:t>dụ</a:t>
            </a:r>
            <a:r>
              <a:rPr lang="en-US" sz="2100" i="1" dirty="0">
                <a:solidFill>
                  <a:srgbClr val="FFFFFF"/>
                </a:solidFill>
              </a:rPr>
              <a:t> </a:t>
            </a:r>
            <a:r>
              <a:rPr lang="en-US" sz="2100" i="1" dirty="0" err="1">
                <a:solidFill>
                  <a:srgbClr val="FFFFFF"/>
                </a:solidFill>
              </a:rPr>
              <a:t>chuẩn</a:t>
            </a:r>
            <a:r>
              <a:rPr lang="en-US" sz="2100" i="1" dirty="0">
                <a:solidFill>
                  <a:srgbClr val="FFFFFF"/>
                </a:solidFill>
              </a:rPr>
              <a:t> </a:t>
            </a:r>
            <a:r>
              <a:rPr lang="en-US" sz="2100" i="1" dirty="0" err="1">
                <a:solidFill>
                  <a:srgbClr val="FFFFFF"/>
                </a:solidFill>
              </a:rPr>
              <a:t>mực</a:t>
            </a:r>
            <a:r>
              <a:rPr lang="en-US" sz="2100" i="1" dirty="0">
                <a:solidFill>
                  <a:srgbClr val="FFFFFF"/>
                </a:solidFill>
              </a:rPr>
              <a:t> </a:t>
            </a:r>
            <a:r>
              <a:rPr lang="en-US" sz="2100" i="1" dirty="0" err="1">
                <a:solidFill>
                  <a:srgbClr val="FFFFFF"/>
                </a:solidFill>
              </a:rPr>
              <a:t>và</a:t>
            </a:r>
            <a:r>
              <a:rPr lang="en-US" sz="2100" i="1" dirty="0">
                <a:solidFill>
                  <a:srgbClr val="FFFFFF"/>
                </a:solidFill>
              </a:rPr>
              <a:t> </a:t>
            </a:r>
            <a:r>
              <a:rPr lang="en-US" sz="2100" i="1" dirty="0" err="1">
                <a:solidFill>
                  <a:srgbClr val="FFFFFF"/>
                </a:solidFill>
              </a:rPr>
              <a:t>không</a:t>
            </a:r>
            <a:r>
              <a:rPr lang="en-US" sz="2100" i="1" dirty="0">
                <a:solidFill>
                  <a:srgbClr val="FFFFFF"/>
                </a:solidFill>
              </a:rPr>
              <a:t> </a:t>
            </a:r>
            <a:r>
              <a:rPr lang="en-US" sz="2100" i="1" dirty="0" err="1">
                <a:solidFill>
                  <a:srgbClr val="FFFFFF"/>
                </a:solidFill>
              </a:rPr>
              <a:t>chuẩn</a:t>
            </a:r>
            <a:r>
              <a:rPr lang="en-US" sz="2100" i="1" dirty="0">
                <a:solidFill>
                  <a:srgbClr val="FFFFFF"/>
                </a:solidFill>
              </a:rPr>
              <a:t> </a:t>
            </a:r>
            <a:r>
              <a:rPr lang="en-US" sz="2100" i="1" dirty="0" err="1">
                <a:solidFill>
                  <a:srgbClr val="FFFFFF"/>
                </a:solidFill>
              </a:rPr>
              <a:t>mực</a:t>
            </a:r>
            <a:endParaRPr lang="en-US" sz="2100" i="1" dirty="0">
              <a:solidFill>
                <a:srgbClr val="FFFFFF"/>
              </a:solidFill>
            </a:endParaRPr>
          </a:p>
          <a:p>
            <a:pPr algn="just" eaLnBrk="1" hangingPunct="1">
              <a:lnSpc>
                <a:spcPct val="90000"/>
              </a:lnSpc>
              <a:buFont typeface="Wingdings" pitchFamily="2" charset="2"/>
              <a:buChar char="Ø"/>
              <a:defRPr/>
            </a:pPr>
            <a:r>
              <a:rPr lang="en-US" sz="2100" i="1" dirty="0" err="1">
                <a:solidFill>
                  <a:srgbClr val="FFFFFF"/>
                </a:solidFill>
              </a:rPr>
              <a:t>Kể</a:t>
            </a:r>
            <a:r>
              <a:rPr lang="en-US" sz="2100" i="1" dirty="0">
                <a:solidFill>
                  <a:srgbClr val="FFFFFF"/>
                </a:solidFill>
              </a:rPr>
              <a:t> </a:t>
            </a:r>
            <a:r>
              <a:rPr lang="en-US" sz="2100" i="1" dirty="0" err="1">
                <a:solidFill>
                  <a:srgbClr val="FFFFFF"/>
                </a:solidFill>
              </a:rPr>
              <a:t>vài</a:t>
            </a:r>
            <a:r>
              <a:rPr lang="en-US" sz="2100" i="1" dirty="0">
                <a:solidFill>
                  <a:srgbClr val="FFFFFF"/>
                </a:solidFill>
              </a:rPr>
              <a:t> </a:t>
            </a:r>
            <a:r>
              <a:rPr lang="en-US" sz="2100" i="1" dirty="0" err="1">
                <a:solidFill>
                  <a:srgbClr val="FFFFFF"/>
                </a:solidFill>
              </a:rPr>
              <a:t>bối</a:t>
            </a:r>
            <a:r>
              <a:rPr lang="en-US" sz="2100" i="1" dirty="0">
                <a:solidFill>
                  <a:srgbClr val="FFFFFF"/>
                </a:solidFill>
              </a:rPr>
              <a:t> </a:t>
            </a:r>
            <a:r>
              <a:rPr lang="en-US" sz="2100" i="1" dirty="0" err="1">
                <a:solidFill>
                  <a:srgbClr val="FFFFFF"/>
                </a:solidFill>
              </a:rPr>
              <a:t>cảnh</a:t>
            </a:r>
            <a:r>
              <a:rPr lang="en-US" sz="2100" i="1" dirty="0">
                <a:solidFill>
                  <a:srgbClr val="FFFFFF"/>
                </a:solidFill>
              </a:rPr>
              <a:t> </a:t>
            </a:r>
            <a:r>
              <a:rPr lang="en-US" sz="2100" i="1" dirty="0" err="1">
                <a:solidFill>
                  <a:srgbClr val="FFFFFF"/>
                </a:solidFill>
              </a:rPr>
              <a:t>lịch</a:t>
            </a:r>
            <a:r>
              <a:rPr lang="en-US" sz="2100" i="1" dirty="0">
                <a:solidFill>
                  <a:srgbClr val="FFFFFF"/>
                </a:solidFill>
              </a:rPr>
              <a:t> </a:t>
            </a:r>
            <a:r>
              <a:rPr lang="en-US" sz="2100" i="1" dirty="0" err="1">
                <a:solidFill>
                  <a:srgbClr val="FFFFFF"/>
                </a:solidFill>
              </a:rPr>
              <a:t>sử</a:t>
            </a:r>
            <a:r>
              <a:rPr lang="en-US" sz="2100" i="1" dirty="0">
                <a:solidFill>
                  <a:srgbClr val="FFFFFF"/>
                </a:solidFill>
              </a:rPr>
              <a:t> </a:t>
            </a:r>
            <a:r>
              <a:rPr lang="en-US" sz="2100" i="1" dirty="0" err="1">
                <a:solidFill>
                  <a:srgbClr val="FFFFFF"/>
                </a:solidFill>
              </a:rPr>
              <a:t>hoặc</a:t>
            </a:r>
            <a:r>
              <a:rPr lang="en-US" sz="2100" i="1" dirty="0">
                <a:solidFill>
                  <a:srgbClr val="FFFFFF"/>
                </a:solidFill>
              </a:rPr>
              <a:t> </a:t>
            </a:r>
            <a:r>
              <a:rPr lang="en-US" sz="2100" i="1" dirty="0" err="1">
                <a:solidFill>
                  <a:srgbClr val="FFFFFF"/>
                </a:solidFill>
              </a:rPr>
              <a:t>đặc</a:t>
            </a:r>
            <a:r>
              <a:rPr lang="en-US" sz="2100" i="1" dirty="0">
                <a:solidFill>
                  <a:srgbClr val="FFFFFF"/>
                </a:solidFill>
              </a:rPr>
              <a:t> </a:t>
            </a:r>
            <a:r>
              <a:rPr lang="en-US" sz="2100" i="1" dirty="0" err="1">
                <a:solidFill>
                  <a:srgbClr val="FFFFFF"/>
                </a:solidFill>
              </a:rPr>
              <a:t>điểm</a:t>
            </a:r>
            <a:r>
              <a:rPr lang="en-US" sz="2100" i="1" dirty="0">
                <a:solidFill>
                  <a:srgbClr val="FFFFFF"/>
                </a:solidFill>
              </a:rPr>
              <a:t> </a:t>
            </a:r>
            <a:r>
              <a:rPr lang="en-US" sz="2100" i="1" dirty="0" err="1">
                <a:solidFill>
                  <a:srgbClr val="FFFFFF"/>
                </a:solidFill>
              </a:rPr>
              <a:t>địa</a:t>
            </a:r>
            <a:r>
              <a:rPr lang="en-US" sz="2100" i="1" dirty="0">
                <a:solidFill>
                  <a:srgbClr val="FFFFFF"/>
                </a:solidFill>
              </a:rPr>
              <a:t> </a:t>
            </a:r>
            <a:r>
              <a:rPr lang="en-US" sz="2100" i="1" dirty="0" err="1">
                <a:solidFill>
                  <a:srgbClr val="FFFFFF"/>
                </a:solidFill>
              </a:rPr>
              <a:t>lý</a:t>
            </a:r>
            <a:endParaRPr lang="en-US" sz="2100" i="1" dirty="0">
              <a:solidFill>
                <a:srgbClr val="FFFFFF"/>
              </a:solidFill>
            </a:endParaRPr>
          </a:p>
          <a:p>
            <a:pPr algn="just" eaLnBrk="1" hangingPunct="1">
              <a:lnSpc>
                <a:spcPct val="90000"/>
              </a:lnSpc>
              <a:buFont typeface="Wingdings" pitchFamily="2" charset="2"/>
              <a:buChar char="Ø"/>
              <a:defRPr/>
            </a:pPr>
            <a:r>
              <a:rPr lang="en-US" sz="2100" i="1" dirty="0" err="1">
                <a:solidFill>
                  <a:srgbClr val="FFFFFF"/>
                </a:solidFill>
              </a:rPr>
              <a:t>Kể</a:t>
            </a:r>
            <a:r>
              <a:rPr lang="en-US" sz="2100" i="1" dirty="0">
                <a:solidFill>
                  <a:srgbClr val="FFFFFF"/>
                </a:solidFill>
              </a:rPr>
              <a:t> </a:t>
            </a:r>
            <a:r>
              <a:rPr lang="en-US" sz="2100" i="1" dirty="0" err="1">
                <a:solidFill>
                  <a:srgbClr val="FFFFFF"/>
                </a:solidFill>
              </a:rPr>
              <a:t>lại</a:t>
            </a:r>
            <a:r>
              <a:rPr lang="en-US" sz="2100" i="1" dirty="0">
                <a:solidFill>
                  <a:srgbClr val="FFFFFF"/>
                </a:solidFill>
              </a:rPr>
              <a:t> </a:t>
            </a:r>
            <a:r>
              <a:rPr lang="en-US" sz="2100" i="1" dirty="0" err="1">
                <a:solidFill>
                  <a:srgbClr val="FFFFFF"/>
                </a:solidFill>
              </a:rPr>
              <a:t>kinh</a:t>
            </a:r>
            <a:r>
              <a:rPr lang="en-US" sz="2100" i="1" dirty="0">
                <a:solidFill>
                  <a:srgbClr val="FFFFFF"/>
                </a:solidFill>
              </a:rPr>
              <a:t> </a:t>
            </a:r>
            <a:r>
              <a:rPr lang="en-US" sz="2100" i="1" dirty="0" err="1">
                <a:solidFill>
                  <a:srgbClr val="FFFFFF"/>
                </a:solidFill>
              </a:rPr>
              <a:t>nghiệm</a:t>
            </a:r>
            <a:r>
              <a:rPr lang="en-US" sz="2100" i="1" dirty="0">
                <a:solidFill>
                  <a:srgbClr val="FFFFFF"/>
                </a:solidFill>
              </a:rPr>
              <a:t> </a:t>
            </a:r>
            <a:r>
              <a:rPr lang="en-US" sz="2100" i="1" dirty="0" err="1">
                <a:solidFill>
                  <a:srgbClr val="FFFFFF"/>
                </a:solidFill>
              </a:rPr>
              <a:t>của</a:t>
            </a:r>
            <a:r>
              <a:rPr lang="en-US" sz="2100" i="1" dirty="0">
                <a:solidFill>
                  <a:srgbClr val="FFFFFF"/>
                </a:solidFill>
              </a:rPr>
              <a:t> </a:t>
            </a:r>
            <a:r>
              <a:rPr lang="en-US" sz="2100" i="1" dirty="0" err="1">
                <a:solidFill>
                  <a:srgbClr val="FFFFFF"/>
                </a:solidFill>
              </a:rPr>
              <a:t>một</a:t>
            </a:r>
            <a:r>
              <a:rPr lang="en-US" sz="2100" i="1" dirty="0">
                <a:solidFill>
                  <a:srgbClr val="FFFFFF"/>
                </a:solidFill>
              </a:rPr>
              <a:t> </a:t>
            </a:r>
            <a:r>
              <a:rPr lang="en-US" sz="2100" i="1" dirty="0" err="1">
                <a:solidFill>
                  <a:srgbClr val="FFFFFF"/>
                </a:solidFill>
              </a:rPr>
              <a:t>cá</a:t>
            </a:r>
            <a:r>
              <a:rPr lang="en-US" sz="2100" i="1" dirty="0">
                <a:solidFill>
                  <a:srgbClr val="FFFFFF"/>
                </a:solidFill>
              </a:rPr>
              <a:t> </a:t>
            </a:r>
            <a:r>
              <a:rPr lang="en-US" sz="2100" i="1" dirty="0" err="1">
                <a:solidFill>
                  <a:srgbClr val="FFFFFF"/>
                </a:solidFill>
              </a:rPr>
              <a:t>nhân</a:t>
            </a:r>
            <a:endParaRPr lang="en-US" sz="2100" i="1" dirty="0">
              <a:solidFill>
                <a:srgbClr val="FFFFFF"/>
              </a:solidFill>
            </a:endParaRPr>
          </a:p>
          <a:p>
            <a:pPr algn="just" eaLnBrk="1" hangingPunct="1">
              <a:lnSpc>
                <a:spcPct val="90000"/>
              </a:lnSpc>
              <a:buFont typeface="Wingdings" pitchFamily="2" charset="2"/>
              <a:buChar char="Ø"/>
              <a:defRPr/>
            </a:pPr>
            <a:r>
              <a:rPr lang="en-US" sz="2100" i="1" dirty="0" err="1">
                <a:solidFill>
                  <a:srgbClr val="FFFFFF"/>
                </a:solidFill>
              </a:rPr>
              <a:t>Đưa</a:t>
            </a:r>
            <a:r>
              <a:rPr lang="en-US" sz="2100" i="1" dirty="0">
                <a:solidFill>
                  <a:srgbClr val="FFFFFF"/>
                </a:solidFill>
              </a:rPr>
              <a:t> </a:t>
            </a:r>
            <a:r>
              <a:rPr lang="en-US" sz="2100" i="1" dirty="0" err="1">
                <a:solidFill>
                  <a:srgbClr val="FFFFFF"/>
                </a:solidFill>
              </a:rPr>
              <a:t>ra</a:t>
            </a:r>
            <a:r>
              <a:rPr lang="en-US" sz="2100" i="1" dirty="0">
                <a:solidFill>
                  <a:srgbClr val="FFFFFF"/>
                </a:solidFill>
              </a:rPr>
              <a:t> </a:t>
            </a:r>
            <a:r>
              <a:rPr lang="en-US" sz="2100" i="1" dirty="0" err="1">
                <a:solidFill>
                  <a:srgbClr val="FFFFFF"/>
                </a:solidFill>
              </a:rPr>
              <a:t>một</a:t>
            </a:r>
            <a:r>
              <a:rPr lang="en-US" sz="2100" i="1" dirty="0">
                <a:solidFill>
                  <a:srgbClr val="FFFFFF"/>
                </a:solidFill>
              </a:rPr>
              <a:t> </a:t>
            </a:r>
            <a:r>
              <a:rPr lang="en-US" sz="2100" i="1" dirty="0" err="1">
                <a:solidFill>
                  <a:srgbClr val="FFFFFF"/>
                </a:solidFill>
              </a:rPr>
              <a:t>câu</a:t>
            </a:r>
            <a:r>
              <a:rPr lang="en-US" sz="2100" i="1" dirty="0">
                <a:solidFill>
                  <a:srgbClr val="FFFFFF"/>
                </a:solidFill>
              </a:rPr>
              <a:t> </a:t>
            </a:r>
            <a:r>
              <a:rPr lang="en-US" sz="2100" i="1" dirty="0" err="1">
                <a:solidFill>
                  <a:srgbClr val="FFFFFF"/>
                </a:solidFill>
              </a:rPr>
              <a:t>hỏi</a:t>
            </a:r>
            <a:endParaRPr lang="en-US" sz="2100" i="1" dirty="0">
              <a:solidFill>
                <a:srgbClr val="FFFFFF"/>
              </a:solidFill>
            </a:endParaRPr>
          </a:p>
          <a:p>
            <a:pPr algn="just" eaLnBrk="1" hangingPunct="1">
              <a:lnSpc>
                <a:spcPct val="90000"/>
              </a:lnSpc>
              <a:buFont typeface="Wingdings" pitchFamily="2" charset="2"/>
              <a:buChar char="Ø"/>
              <a:defRPr/>
            </a:pPr>
            <a:r>
              <a:rPr lang="en-US" sz="2100" i="1" dirty="0" err="1">
                <a:solidFill>
                  <a:srgbClr val="FFFFFF"/>
                </a:solidFill>
              </a:rPr>
              <a:t>Kể</a:t>
            </a:r>
            <a:r>
              <a:rPr lang="en-US" sz="2100" i="1" dirty="0">
                <a:solidFill>
                  <a:srgbClr val="FFFFFF"/>
                </a:solidFill>
              </a:rPr>
              <a:t> </a:t>
            </a:r>
            <a:r>
              <a:rPr lang="en-US" sz="2100" i="1" dirty="0" err="1">
                <a:solidFill>
                  <a:srgbClr val="FFFFFF"/>
                </a:solidFill>
              </a:rPr>
              <a:t>một</a:t>
            </a:r>
            <a:r>
              <a:rPr lang="en-US" sz="2100" i="1" dirty="0">
                <a:solidFill>
                  <a:srgbClr val="FFFFFF"/>
                </a:solidFill>
              </a:rPr>
              <a:t> </a:t>
            </a:r>
            <a:r>
              <a:rPr lang="en-US" sz="2100" i="1" dirty="0" err="1">
                <a:solidFill>
                  <a:srgbClr val="FFFFFF"/>
                </a:solidFill>
              </a:rPr>
              <a:t>câu</a:t>
            </a:r>
            <a:r>
              <a:rPr lang="en-US" sz="2100" i="1" dirty="0">
                <a:solidFill>
                  <a:srgbClr val="FFFFFF"/>
                </a:solidFill>
              </a:rPr>
              <a:t> </a:t>
            </a:r>
            <a:r>
              <a:rPr lang="en-US" sz="2100" i="1" dirty="0" err="1">
                <a:solidFill>
                  <a:srgbClr val="FFFFFF"/>
                </a:solidFill>
              </a:rPr>
              <a:t>chuyện</a:t>
            </a:r>
            <a:r>
              <a:rPr lang="en-US" sz="2100" i="1" dirty="0">
                <a:solidFill>
                  <a:srgbClr val="FFFFFF"/>
                </a:solidFill>
              </a:rPr>
              <a:t> </a:t>
            </a:r>
          </a:p>
        </p:txBody>
      </p:sp>
    </p:spTree>
  </p:cSld>
  <p:clrMapOvr>
    <a:masterClrMapping/>
  </p:clrMapOvr>
  <p:transition spd="slow">
    <p:checke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3"/>
          <p:cNvSpPr>
            <a:spLocks noGrp="1" noChangeArrowheads="1"/>
          </p:cNvSpPr>
          <p:nvPr>
            <p:ph idx="1"/>
          </p:nvPr>
        </p:nvSpPr>
        <p:spPr>
          <a:xfrm>
            <a:off x="457200" y="533400"/>
            <a:ext cx="8229600" cy="5592763"/>
          </a:xfrm>
          <a:ln>
            <a:solidFill>
              <a:schemeClr val="accent2"/>
            </a:solidFill>
          </a:ln>
        </p:spPr>
        <p:txBody>
          <a:bodyPr/>
          <a:lstStyle/>
          <a:p>
            <a:pPr eaLnBrk="1" hangingPunct="1">
              <a:lnSpc>
                <a:spcPct val="125000"/>
              </a:lnSpc>
              <a:defRPr/>
            </a:pPr>
            <a:r>
              <a:rPr lang="en-US" sz="2100" dirty="0" smtClean="0">
                <a:solidFill>
                  <a:srgbClr val="FFFFFF"/>
                </a:solidFill>
              </a:rPr>
              <a:t>NEED: </a:t>
            </a:r>
            <a:r>
              <a:rPr lang="en-US" sz="2100" i="1" dirty="0" smtClean="0">
                <a:solidFill>
                  <a:srgbClr val="FFFFFF"/>
                </a:solidFill>
              </a:rPr>
              <a:t>(</a:t>
            </a:r>
            <a:r>
              <a:rPr lang="en-US" sz="2100" i="1" dirty="0" err="1" smtClean="0">
                <a:solidFill>
                  <a:srgbClr val="FFFFFF"/>
                </a:solidFill>
              </a:rPr>
              <a:t>cái</a:t>
            </a:r>
            <a:r>
              <a:rPr lang="en-US" sz="2100" i="1" dirty="0" smtClean="0">
                <a:solidFill>
                  <a:srgbClr val="FFFFFF"/>
                </a:solidFill>
              </a:rPr>
              <a:t> </a:t>
            </a:r>
            <a:r>
              <a:rPr lang="en-US" sz="2100" i="1" dirty="0" err="1" smtClean="0">
                <a:solidFill>
                  <a:srgbClr val="FFFFFF"/>
                </a:solidFill>
              </a:rPr>
              <a:t>gì</a:t>
            </a:r>
            <a:r>
              <a:rPr lang="en-US" sz="2100" i="1" dirty="0" smtClean="0">
                <a:solidFill>
                  <a:srgbClr val="FFFFFF"/>
                </a:solidFill>
              </a:rPr>
              <a:t> </a:t>
            </a:r>
            <a:r>
              <a:rPr lang="en-US" sz="2100" i="1" dirty="0" err="1" smtClean="0">
                <a:solidFill>
                  <a:srgbClr val="FFFFFF"/>
                </a:solidFill>
              </a:rPr>
              <a:t>cần</a:t>
            </a:r>
            <a:r>
              <a:rPr lang="en-US" sz="2100" i="1" dirty="0" smtClean="0">
                <a:solidFill>
                  <a:srgbClr val="FFFFFF"/>
                </a:solidFill>
              </a:rPr>
              <a:t> </a:t>
            </a:r>
            <a:r>
              <a:rPr lang="en-US" sz="2100" i="1" dirty="0" err="1" smtClean="0">
                <a:solidFill>
                  <a:srgbClr val="FFFFFF"/>
                </a:solidFill>
              </a:rPr>
              <a:t>biết</a:t>
            </a:r>
            <a:r>
              <a:rPr lang="en-US" sz="2100" i="1" dirty="0" smtClean="0">
                <a:solidFill>
                  <a:srgbClr val="FFFFFF"/>
                </a:solidFill>
              </a:rPr>
              <a:t>)</a:t>
            </a:r>
            <a:r>
              <a:rPr lang="en-US" sz="2100" dirty="0" smtClean="0">
                <a:solidFill>
                  <a:srgbClr val="FFFFFF"/>
                </a:solidFill>
              </a:rPr>
              <a:t> </a:t>
            </a:r>
            <a:r>
              <a:rPr lang="en-US" sz="2100" dirty="0" err="1" smtClean="0">
                <a:solidFill>
                  <a:srgbClr val="FFFFFF"/>
                </a:solidFill>
              </a:rPr>
              <a:t>thuyết</a:t>
            </a:r>
            <a:r>
              <a:rPr lang="en-US" sz="2100" dirty="0" smtClean="0">
                <a:solidFill>
                  <a:srgbClr val="FFFFFF"/>
                </a:solidFill>
              </a:rPr>
              <a:t> </a:t>
            </a:r>
            <a:r>
              <a:rPr lang="en-US" sz="2100" dirty="0" err="1" smtClean="0">
                <a:solidFill>
                  <a:srgbClr val="FFFFFF"/>
                </a:solidFill>
              </a:rPr>
              <a:t>phục</a:t>
            </a:r>
            <a:r>
              <a:rPr lang="en-US" sz="2100" dirty="0" smtClean="0">
                <a:solidFill>
                  <a:srgbClr val="FFFFFF"/>
                </a:solidFill>
              </a:rPr>
              <a:t> </a:t>
            </a:r>
            <a:r>
              <a:rPr lang="en-US" sz="2100" dirty="0" err="1" smtClean="0">
                <a:solidFill>
                  <a:srgbClr val="FFFFFF"/>
                </a:solidFill>
              </a:rPr>
              <a:t>học</a:t>
            </a:r>
            <a:r>
              <a:rPr lang="en-US" sz="2100" dirty="0" smtClean="0">
                <a:solidFill>
                  <a:srgbClr val="FFFFFF"/>
                </a:solidFill>
              </a:rPr>
              <a:t> </a:t>
            </a:r>
            <a:r>
              <a:rPr lang="en-US" sz="2100" dirty="0" err="1" smtClean="0">
                <a:solidFill>
                  <a:srgbClr val="FFFFFF"/>
                </a:solidFill>
              </a:rPr>
              <a:t>viên</a:t>
            </a:r>
            <a:r>
              <a:rPr lang="en-US" sz="2100" dirty="0" smtClean="0">
                <a:solidFill>
                  <a:srgbClr val="FFFFFF"/>
                </a:solidFill>
              </a:rPr>
              <a:t> </a:t>
            </a:r>
            <a:r>
              <a:rPr lang="en-US" sz="2100" dirty="0" err="1" smtClean="0">
                <a:solidFill>
                  <a:srgbClr val="FFFFFF"/>
                </a:solidFill>
              </a:rPr>
              <a:t>rằng</a:t>
            </a:r>
            <a:r>
              <a:rPr lang="en-US" sz="2100" dirty="0" smtClean="0">
                <a:solidFill>
                  <a:srgbClr val="FFFFFF"/>
                </a:solidFill>
              </a:rPr>
              <a:t> </a:t>
            </a:r>
            <a:r>
              <a:rPr lang="en-US" sz="2100" dirty="0" err="1" smtClean="0">
                <a:solidFill>
                  <a:srgbClr val="FFFFFF"/>
                </a:solidFill>
              </a:rPr>
              <a:t>có</a:t>
            </a:r>
            <a:r>
              <a:rPr lang="en-US" sz="2100" dirty="0" smtClean="0">
                <a:solidFill>
                  <a:srgbClr val="FFFFFF"/>
                </a:solidFill>
              </a:rPr>
              <a:t> </a:t>
            </a:r>
            <a:r>
              <a:rPr lang="en-US" sz="2100" dirty="0" err="1" smtClean="0">
                <a:solidFill>
                  <a:srgbClr val="FFFFFF"/>
                </a:solidFill>
              </a:rPr>
              <a:t>những</a:t>
            </a:r>
            <a:r>
              <a:rPr lang="en-US" sz="2100" dirty="0" smtClean="0">
                <a:solidFill>
                  <a:srgbClr val="FFFFFF"/>
                </a:solidFill>
              </a:rPr>
              <a:t> </a:t>
            </a:r>
            <a:r>
              <a:rPr lang="en-US" sz="2100" dirty="0" err="1" smtClean="0">
                <a:solidFill>
                  <a:srgbClr val="FFFFFF"/>
                </a:solidFill>
              </a:rPr>
              <a:t>lợi</a:t>
            </a:r>
            <a:r>
              <a:rPr lang="en-US" sz="2100" dirty="0" smtClean="0">
                <a:solidFill>
                  <a:srgbClr val="FFFFFF"/>
                </a:solidFill>
              </a:rPr>
              <a:t> </a:t>
            </a:r>
            <a:r>
              <a:rPr lang="en-US" sz="2100" dirty="0" err="1" smtClean="0">
                <a:solidFill>
                  <a:srgbClr val="FFFFFF"/>
                </a:solidFill>
              </a:rPr>
              <a:t>ích</a:t>
            </a:r>
            <a:r>
              <a:rPr lang="en-US" sz="2100" dirty="0" smtClean="0">
                <a:solidFill>
                  <a:srgbClr val="FFFFFF"/>
                </a:solidFill>
              </a:rPr>
              <a:t> </a:t>
            </a:r>
            <a:r>
              <a:rPr lang="en-US" sz="2100" dirty="0" err="1" smtClean="0">
                <a:solidFill>
                  <a:srgbClr val="FFFFFF"/>
                </a:solidFill>
              </a:rPr>
              <a:t>cá</a:t>
            </a:r>
            <a:r>
              <a:rPr lang="en-US" sz="2100" dirty="0" smtClean="0">
                <a:solidFill>
                  <a:srgbClr val="FFFFFF"/>
                </a:solidFill>
              </a:rPr>
              <a:t> </a:t>
            </a:r>
            <a:r>
              <a:rPr lang="en-US" sz="2100" dirty="0" err="1" smtClean="0">
                <a:solidFill>
                  <a:srgbClr val="FFFFFF"/>
                </a:solidFill>
              </a:rPr>
              <a:t>nhân</a:t>
            </a:r>
            <a:r>
              <a:rPr lang="en-US" sz="2100" dirty="0" smtClean="0">
                <a:solidFill>
                  <a:srgbClr val="FFFFFF"/>
                </a:solidFill>
              </a:rPr>
              <a:t> </a:t>
            </a:r>
            <a:r>
              <a:rPr lang="en-US" sz="2100" dirty="0" err="1" smtClean="0">
                <a:solidFill>
                  <a:srgbClr val="FFFFFF"/>
                </a:solidFill>
              </a:rPr>
              <a:t>đạt</a:t>
            </a:r>
            <a:r>
              <a:rPr lang="en-US" sz="2100" dirty="0" smtClean="0">
                <a:solidFill>
                  <a:srgbClr val="FFFFFF"/>
                </a:solidFill>
              </a:rPr>
              <a:t> </a:t>
            </a:r>
            <a:r>
              <a:rPr lang="en-US" sz="2100" dirty="0" err="1" smtClean="0">
                <a:solidFill>
                  <a:srgbClr val="FFFFFF"/>
                </a:solidFill>
              </a:rPr>
              <a:t>được</a:t>
            </a:r>
            <a:r>
              <a:rPr lang="en-US" sz="2100" dirty="0" smtClean="0">
                <a:solidFill>
                  <a:srgbClr val="FFFFFF"/>
                </a:solidFill>
              </a:rPr>
              <a:t> </a:t>
            </a:r>
            <a:r>
              <a:rPr lang="en-US" sz="2100" dirty="0" err="1" smtClean="0">
                <a:solidFill>
                  <a:srgbClr val="FFFFFF"/>
                </a:solidFill>
              </a:rPr>
              <a:t>từ</a:t>
            </a:r>
            <a:r>
              <a:rPr lang="en-US" sz="2100" dirty="0" smtClean="0">
                <a:solidFill>
                  <a:srgbClr val="FFFFFF"/>
                </a:solidFill>
              </a:rPr>
              <a:t> </a:t>
            </a:r>
            <a:r>
              <a:rPr lang="en-US" sz="2100" dirty="0" err="1" smtClean="0">
                <a:solidFill>
                  <a:srgbClr val="FFFFFF"/>
                </a:solidFill>
              </a:rPr>
              <a:t>việc</a:t>
            </a:r>
            <a:r>
              <a:rPr lang="en-US" sz="2100" dirty="0" smtClean="0">
                <a:solidFill>
                  <a:srgbClr val="FFFFFF"/>
                </a:solidFill>
              </a:rPr>
              <a:t> </a:t>
            </a:r>
            <a:r>
              <a:rPr lang="en-US" sz="2100" dirty="0" err="1" smtClean="0">
                <a:solidFill>
                  <a:srgbClr val="FFFFFF"/>
                </a:solidFill>
              </a:rPr>
              <a:t>học</a:t>
            </a:r>
            <a:r>
              <a:rPr lang="en-US" sz="2100" dirty="0" smtClean="0">
                <a:solidFill>
                  <a:srgbClr val="FFFFFF"/>
                </a:solidFill>
              </a:rPr>
              <a:t> </a:t>
            </a:r>
            <a:r>
              <a:rPr lang="en-US" sz="2100" dirty="0" err="1" smtClean="0">
                <a:solidFill>
                  <a:srgbClr val="FFFFFF"/>
                </a:solidFill>
              </a:rPr>
              <a:t>kỹ</a:t>
            </a:r>
            <a:r>
              <a:rPr lang="en-US" sz="2100" dirty="0" smtClean="0">
                <a:solidFill>
                  <a:srgbClr val="FFFFFF"/>
                </a:solidFill>
              </a:rPr>
              <a:t> </a:t>
            </a:r>
            <a:r>
              <a:rPr lang="en-US" sz="2100" dirty="0" err="1" smtClean="0">
                <a:solidFill>
                  <a:srgbClr val="FFFFFF"/>
                </a:solidFill>
              </a:rPr>
              <a:t>năng</a:t>
            </a:r>
            <a:r>
              <a:rPr lang="en-US" sz="2100" dirty="0" smtClean="0">
                <a:solidFill>
                  <a:srgbClr val="FFFFFF"/>
                </a:solidFill>
              </a:rPr>
              <a:t> </a:t>
            </a:r>
            <a:r>
              <a:rPr lang="en-US" sz="2100" dirty="0" err="1" smtClean="0">
                <a:solidFill>
                  <a:srgbClr val="FFFFFF"/>
                </a:solidFill>
              </a:rPr>
              <a:t>mới</a:t>
            </a:r>
            <a:r>
              <a:rPr lang="en-US" sz="2100" dirty="0" smtClean="0">
                <a:solidFill>
                  <a:srgbClr val="FFFFFF"/>
                </a:solidFill>
              </a:rPr>
              <a:t>. </a:t>
            </a:r>
            <a:r>
              <a:rPr lang="en-US" sz="2100" dirty="0" err="1" smtClean="0">
                <a:solidFill>
                  <a:srgbClr val="FFFFFF"/>
                </a:solidFill>
              </a:rPr>
              <a:t>Họ</a:t>
            </a:r>
            <a:r>
              <a:rPr lang="en-US" sz="2100" dirty="0" smtClean="0">
                <a:solidFill>
                  <a:srgbClr val="FFFFFF"/>
                </a:solidFill>
              </a:rPr>
              <a:t> </a:t>
            </a:r>
            <a:r>
              <a:rPr lang="en-US" sz="2100" dirty="0" err="1" smtClean="0">
                <a:solidFill>
                  <a:srgbClr val="FFFFFF"/>
                </a:solidFill>
              </a:rPr>
              <a:t>sẽ</a:t>
            </a:r>
            <a:r>
              <a:rPr lang="en-US" sz="2100" dirty="0" smtClean="0">
                <a:solidFill>
                  <a:srgbClr val="FFFFFF"/>
                </a:solidFill>
              </a:rPr>
              <a:t> </a:t>
            </a:r>
            <a:r>
              <a:rPr lang="en-US" sz="2100" dirty="0" err="1" smtClean="0">
                <a:solidFill>
                  <a:srgbClr val="FFFFFF"/>
                </a:solidFill>
              </a:rPr>
              <a:t>phải</a:t>
            </a:r>
            <a:r>
              <a:rPr lang="en-US" sz="2100" dirty="0" smtClean="0">
                <a:solidFill>
                  <a:srgbClr val="FFFFFF"/>
                </a:solidFill>
              </a:rPr>
              <a:t> </a:t>
            </a:r>
            <a:r>
              <a:rPr lang="en-US" sz="2100" dirty="0" err="1" smtClean="0">
                <a:solidFill>
                  <a:srgbClr val="FFFFFF"/>
                </a:solidFill>
              </a:rPr>
              <a:t>chuẩn</a:t>
            </a:r>
            <a:r>
              <a:rPr lang="en-US" sz="2100" dirty="0" smtClean="0">
                <a:solidFill>
                  <a:srgbClr val="FFFFFF"/>
                </a:solidFill>
              </a:rPr>
              <a:t> </a:t>
            </a:r>
            <a:r>
              <a:rPr lang="en-US" sz="2100" dirty="0" err="1" smtClean="0">
                <a:solidFill>
                  <a:srgbClr val="FFFFFF"/>
                </a:solidFill>
              </a:rPr>
              <a:t>bị</a:t>
            </a:r>
            <a:r>
              <a:rPr lang="en-US" sz="2100" dirty="0" smtClean="0">
                <a:solidFill>
                  <a:srgbClr val="FFFFFF"/>
                </a:solidFill>
              </a:rPr>
              <a:t> </a:t>
            </a:r>
            <a:r>
              <a:rPr lang="en-US" sz="2100" dirty="0" err="1" smtClean="0">
                <a:solidFill>
                  <a:srgbClr val="FFFFFF"/>
                </a:solidFill>
              </a:rPr>
              <a:t>tốt</a:t>
            </a:r>
            <a:r>
              <a:rPr lang="en-US" sz="2100" dirty="0" smtClean="0">
                <a:solidFill>
                  <a:srgbClr val="FFFFFF"/>
                </a:solidFill>
              </a:rPr>
              <a:t> </a:t>
            </a:r>
            <a:r>
              <a:rPr lang="en-US" sz="2100" dirty="0" err="1" smtClean="0">
                <a:solidFill>
                  <a:srgbClr val="FFFFFF"/>
                </a:solidFill>
              </a:rPr>
              <a:t>hơn</a:t>
            </a:r>
            <a:r>
              <a:rPr lang="en-US" sz="2100" dirty="0" smtClean="0">
                <a:solidFill>
                  <a:srgbClr val="FFFFFF"/>
                </a:solidFill>
              </a:rPr>
              <a:t> </a:t>
            </a:r>
            <a:r>
              <a:rPr lang="en-US" sz="2100" dirty="0" err="1" smtClean="0">
                <a:solidFill>
                  <a:srgbClr val="FFFFFF"/>
                </a:solidFill>
              </a:rPr>
              <a:t>để</a:t>
            </a:r>
            <a:r>
              <a:rPr lang="en-US" sz="2100" dirty="0" smtClean="0">
                <a:solidFill>
                  <a:srgbClr val="FFFFFF"/>
                </a:solidFill>
              </a:rPr>
              <a:t> </a:t>
            </a:r>
            <a:r>
              <a:rPr lang="en-US" sz="2100" dirty="0" err="1" smtClean="0">
                <a:solidFill>
                  <a:srgbClr val="FFFFFF"/>
                </a:solidFill>
              </a:rPr>
              <a:t>tiến</a:t>
            </a:r>
            <a:r>
              <a:rPr lang="en-US" sz="2100" dirty="0" smtClean="0">
                <a:solidFill>
                  <a:srgbClr val="FFFFFF"/>
                </a:solidFill>
              </a:rPr>
              <a:t> </a:t>
            </a:r>
            <a:r>
              <a:rPr lang="en-US" sz="2100" dirty="0" err="1" smtClean="0">
                <a:solidFill>
                  <a:srgbClr val="FFFFFF"/>
                </a:solidFill>
              </a:rPr>
              <a:t>hành</a:t>
            </a:r>
            <a:r>
              <a:rPr lang="en-US" sz="2100" dirty="0" smtClean="0">
                <a:solidFill>
                  <a:srgbClr val="FFFFFF"/>
                </a:solidFill>
              </a:rPr>
              <a:t> </a:t>
            </a:r>
            <a:r>
              <a:rPr lang="en-US" sz="2100" dirty="0" err="1" smtClean="0">
                <a:solidFill>
                  <a:srgbClr val="FFFFFF"/>
                </a:solidFill>
              </a:rPr>
              <a:t>những</a:t>
            </a:r>
            <a:r>
              <a:rPr lang="en-US" sz="2100" dirty="0" smtClean="0">
                <a:solidFill>
                  <a:srgbClr val="FFFFFF"/>
                </a:solidFill>
              </a:rPr>
              <a:t> </a:t>
            </a:r>
            <a:r>
              <a:rPr lang="en-US" sz="2100" dirty="0" err="1" smtClean="0">
                <a:solidFill>
                  <a:srgbClr val="FFFFFF"/>
                </a:solidFill>
              </a:rPr>
              <a:t>nỗ</a:t>
            </a:r>
            <a:r>
              <a:rPr lang="en-US" sz="2100" dirty="0" smtClean="0">
                <a:solidFill>
                  <a:srgbClr val="FFFFFF"/>
                </a:solidFill>
              </a:rPr>
              <a:t> </a:t>
            </a:r>
            <a:r>
              <a:rPr lang="en-US" sz="2100" dirty="0" err="1" smtClean="0">
                <a:solidFill>
                  <a:srgbClr val="FFFFFF"/>
                </a:solidFill>
              </a:rPr>
              <a:t>lực</a:t>
            </a:r>
            <a:r>
              <a:rPr lang="en-US" sz="2100" dirty="0" smtClean="0">
                <a:solidFill>
                  <a:srgbClr val="FFFFFF"/>
                </a:solidFill>
              </a:rPr>
              <a:t> </a:t>
            </a:r>
            <a:r>
              <a:rPr lang="en-US" sz="2100" dirty="0" err="1" smtClean="0">
                <a:solidFill>
                  <a:srgbClr val="FFFFFF"/>
                </a:solidFill>
              </a:rPr>
              <a:t>cần</a:t>
            </a:r>
            <a:r>
              <a:rPr lang="en-US" sz="2100" dirty="0" smtClean="0">
                <a:solidFill>
                  <a:srgbClr val="FFFFFF"/>
                </a:solidFill>
              </a:rPr>
              <a:t> </a:t>
            </a:r>
            <a:r>
              <a:rPr lang="en-US" sz="2100" dirty="0" err="1" smtClean="0">
                <a:solidFill>
                  <a:srgbClr val="FFFFFF"/>
                </a:solidFill>
              </a:rPr>
              <a:t>thiết</a:t>
            </a:r>
            <a:r>
              <a:rPr lang="en-US" sz="2100" dirty="0" smtClean="0">
                <a:solidFill>
                  <a:srgbClr val="FFFFFF"/>
                </a:solidFill>
              </a:rPr>
              <a:t> </a:t>
            </a:r>
            <a:r>
              <a:rPr lang="en-US" sz="2100" dirty="0" err="1" smtClean="0">
                <a:solidFill>
                  <a:srgbClr val="FFFFFF"/>
                </a:solidFill>
              </a:rPr>
              <a:t>nếu</a:t>
            </a:r>
            <a:r>
              <a:rPr lang="en-US" sz="2100" dirty="0" smtClean="0">
                <a:solidFill>
                  <a:srgbClr val="FFFFFF"/>
                </a:solidFill>
              </a:rPr>
              <a:t> </a:t>
            </a:r>
            <a:r>
              <a:rPr lang="en-US" sz="2100" dirty="0" err="1" smtClean="0">
                <a:solidFill>
                  <a:srgbClr val="FFFFFF"/>
                </a:solidFill>
              </a:rPr>
              <a:t>tự</a:t>
            </a:r>
            <a:r>
              <a:rPr lang="en-US" sz="2100" dirty="0" smtClean="0">
                <a:solidFill>
                  <a:srgbClr val="FFFFFF"/>
                </a:solidFill>
              </a:rPr>
              <a:t> </a:t>
            </a:r>
            <a:r>
              <a:rPr lang="en-US" sz="2100" dirty="0" err="1" smtClean="0">
                <a:solidFill>
                  <a:srgbClr val="FFFFFF"/>
                </a:solidFill>
              </a:rPr>
              <a:t>họ</a:t>
            </a:r>
            <a:r>
              <a:rPr lang="en-US" sz="2100" dirty="0" smtClean="0">
                <a:solidFill>
                  <a:srgbClr val="FFFFFF"/>
                </a:solidFill>
              </a:rPr>
              <a:t> </a:t>
            </a:r>
            <a:r>
              <a:rPr lang="en-US" sz="2100" dirty="0" err="1" smtClean="0">
                <a:solidFill>
                  <a:srgbClr val="FFFFFF"/>
                </a:solidFill>
              </a:rPr>
              <a:t>muốn</a:t>
            </a:r>
            <a:r>
              <a:rPr lang="en-US" sz="2100" dirty="0" smtClean="0">
                <a:solidFill>
                  <a:srgbClr val="FFFFFF"/>
                </a:solidFill>
              </a:rPr>
              <a:t> </a:t>
            </a:r>
            <a:r>
              <a:rPr lang="en-US" sz="2100" dirty="0" err="1" smtClean="0">
                <a:solidFill>
                  <a:srgbClr val="FFFFFF"/>
                </a:solidFill>
              </a:rPr>
              <a:t>đạt</a:t>
            </a:r>
            <a:r>
              <a:rPr lang="en-US" sz="2100" dirty="0" smtClean="0">
                <a:solidFill>
                  <a:srgbClr val="FFFFFF"/>
                </a:solidFill>
              </a:rPr>
              <a:t> </a:t>
            </a:r>
            <a:r>
              <a:rPr lang="en-US" sz="2100" dirty="0" err="1" smtClean="0">
                <a:solidFill>
                  <a:srgbClr val="FFFFFF"/>
                </a:solidFill>
              </a:rPr>
              <a:t>được</a:t>
            </a:r>
            <a:r>
              <a:rPr lang="en-US" sz="2100" dirty="0" smtClean="0">
                <a:solidFill>
                  <a:srgbClr val="FFFFFF"/>
                </a:solidFill>
              </a:rPr>
              <a:t>. </a:t>
            </a:r>
            <a:r>
              <a:rPr lang="en-US" sz="2100" dirty="0" err="1" smtClean="0">
                <a:solidFill>
                  <a:srgbClr val="FFFFFF"/>
                </a:solidFill>
              </a:rPr>
              <a:t>Lợi</a:t>
            </a:r>
            <a:r>
              <a:rPr lang="en-US" sz="2100" dirty="0" smtClean="0">
                <a:solidFill>
                  <a:srgbClr val="FFFFFF"/>
                </a:solidFill>
              </a:rPr>
              <a:t> </a:t>
            </a:r>
            <a:r>
              <a:rPr lang="en-US" sz="2100" dirty="0" err="1" smtClean="0">
                <a:solidFill>
                  <a:srgbClr val="FFFFFF"/>
                </a:solidFill>
              </a:rPr>
              <a:t>ích</a:t>
            </a:r>
            <a:r>
              <a:rPr lang="en-US" sz="2100" dirty="0" smtClean="0">
                <a:solidFill>
                  <a:srgbClr val="FFFFFF"/>
                </a:solidFill>
              </a:rPr>
              <a:t> </a:t>
            </a:r>
            <a:r>
              <a:rPr lang="en-US" sz="2100" dirty="0" err="1" smtClean="0">
                <a:solidFill>
                  <a:srgbClr val="FFFFFF"/>
                </a:solidFill>
              </a:rPr>
              <a:t>có</a:t>
            </a:r>
            <a:r>
              <a:rPr lang="en-US" sz="2100" dirty="0" smtClean="0">
                <a:solidFill>
                  <a:srgbClr val="FFFFFF"/>
                </a:solidFill>
              </a:rPr>
              <a:t> </a:t>
            </a:r>
            <a:r>
              <a:rPr lang="en-US" sz="2100" dirty="0" err="1" smtClean="0">
                <a:solidFill>
                  <a:srgbClr val="FFFFFF"/>
                </a:solidFill>
              </a:rPr>
              <a:t>thể</a:t>
            </a:r>
            <a:r>
              <a:rPr lang="en-US" sz="2100" dirty="0" smtClean="0">
                <a:solidFill>
                  <a:srgbClr val="FFFFFF"/>
                </a:solidFill>
              </a:rPr>
              <a:t> </a:t>
            </a:r>
            <a:r>
              <a:rPr lang="en-US" sz="2100" dirty="0" err="1" smtClean="0">
                <a:solidFill>
                  <a:srgbClr val="FFFFFF"/>
                </a:solidFill>
              </a:rPr>
              <a:t>là</a:t>
            </a:r>
            <a:r>
              <a:rPr lang="en-US" sz="2100" dirty="0" smtClean="0">
                <a:solidFill>
                  <a:srgbClr val="FFFFFF"/>
                </a:solidFill>
              </a:rPr>
              <a:t>:</a:t>
            </a:r>
          </a:p>
          <a:p>
            <a:pPr eaLnBrk="1" hangingPunct="1">
              <a:lnSpc>
                <a:spcPct val="125000"/>
              </a:lnSpc>
              <a:buFont typeface="Wingdings" pitchFamily="2" charset="2"/>
              <a:buChar char="Ø"/>
              <a:defRPr/>
            </a:pPr>
            <a:r>
              <a:rPr lang="en-US" sz="2100" i="1" dirty="0" err="1" smtClean="0">
                <a:solidFill>
                  <a:srgbClr val="FFFFFF"/>
                </a:solidFill>
              </a:rPr>
              <a:t>Thực</a:t>
            </a:r>
            <a:r>
              <a:rPr lang="en-US" sz="2100" i="1" dirty="0" smtClean="0">
                <a:solidFill>
                  <a:srgbClr val="FFFFFF"/>
                </a:solidFill>
              </a:rPr>
              <a:t> </a:t>
            </a:r>
            <a:r>
              <a:rPr lang="en-US" sz="2100" i="1" dirty="0" err="1" smtClean="0">
                <a:solidFill>
                  <a:srgbClr val="FFFFFF"/>
                </a:solidFill>
              </a:rPr>
              <a:t>hiện</a:t>
            </a:r>
            <a:r>
              <a:rPr lang="en-US" sz="2100" i="1" dirty="0" smtClean="0">
                <a:solidFill>
                  <a:srgbClr val="FFFFFF"/>
                </a:solidFill>
              </a:rPr>
              <a:t> </a:t>
            </a:r>
            <a:r>
              <a:rPr lang="en-US" sz="2100" i="1" dirty="0" err="1" smtClean="0">
                <a:solidFill>
                  <a:srgbClr val="FFFFFF"/>
                </a:solidFill>
              </a:rPr>
              <a:t>công</a:t>
            </a:r>
            <a:r>
              <a:rPr lang="en-US" sz="2100" i="1" dirty="0" smtClean="0">
                <a:solidFill>
                  <a:srgbClr val="FFFFFF"/>
                </a:solidFill>
              </a:rPr>
              <a:t> </a:t>
            </a:r>
            <a:r>
              <a:rPr lang="en-US" sz="2100" i="1" dirty="0" err="1" smtClean="0">
                <a:solidFill>
                  <a:srgbClr val="FFFFFF"/>
                </a:solidFill>
              </a:rPr>
              <a:t>việc</a:t>
            </a:r>
            <a:r>
              <a:rPr lang="en-US" sz="2100" i="1" dirty="0" smtClean="0">
                <a:solidFill>
                  <a:srgbClr val="FFFFFF"/>
                </a:solidFill>
              </a:rPr>
              <a:t> an </a:t>
            </a:r>
            <a:r>
              <a:rPr lang="en-US" sz="2100" i="1" dirty="0" err="1" smtClean="0">
                <a:solidFill>
                  <a:srgbClr val="FFFFFF"/>
                </a:solidFill>
              </a:rPr>
              <a:t>toàn</a:t>
            </a:r>
            <a:r>
              <a:rPr lang="en-US" sz="2100" i="1" dirty="0" smtClean="0">
                <a:solidFill>
                  <a:srgbClr val="FFFFFF"/>
                </a:solidFill>
              </a:rPr>
              <a:t> </a:t>
            </a:r>
            <a:r>
              <a:rPr lang="en-US" sz="2100" i="1" dirty="0" err="1" smtClean="0">
                <a:solidFill>
                  <a:srgbClr val="FFFFFF"/>
                </a:solidFill>
              </a:rPr>
              <a:t>hơn</a:t>
            </a:r>
            <a:r>
              <a:rPr lang="en-US" sz="2100" i="1" dirty="0" smtClean="0">
                <a:solidFill>
                  <a:srgbClr val="FFFFFF"/>
                </a:solidFill>
              </a:rPr>
              <a:t> </a:t>
            </a:r>
            <a:r>
              <a:rPr lang="en-US" sz="2100" i="1" dirty="0" err="1" smtClean="0">
                <a:solidFill>
                  <a:srgbClr val="FFFFFF"/>
                </a:solidFill>
              </a:rPr>
              <a:t>hoặc</a:t>
            </a:r>
            <a:r>
              <a:rPr lang="en-US" sz="2100" i="1" dirty="0" smtClean="0">
                <a:solidFill>
                  <a:srgbClr val="FFFFFF"/>
                </a:solidFill>
              </a:rPr>
              <a:t> </a:t>
            </a:r>
            <a:r>
              <a:rPr lang="en-US" sz="2100" i="1" dirty="0" err="1" smtClean="0">
                <a:solidFill>
                  <a:srgbClr val="FFFFFF"/>
                </a:solidFill>
              </a:rPr>
              <a:t>dễ</a:t>
            </a:r>
            <a:r>
              <a:rPr lang="en-US" sz="2100" i="1" dirty="0" smtClean="0">
                <a:solidFill>
                  <a:srgbClr val="FFFFFF"/>
                </a:solidFill>
              </a:rPr>
              <a:t> </a:t>
            </a:r>
            <a:r>
              <a:rPr lang="en-US" sz="2100" i="1" dirty="0" err="1" smtClean="0">
                <a:solidFill>
                  <a:srgbClr val="FFFFFF"/>
                </a:solidFill>
              </a:rPr>
              <a:t>dàng</a:t>
            </a:r>
            <a:r>
              <a:rPr lang="en-US" sz="2100" i="1" dirty="0" smtClean="0">
                <a:solidFill>
                  <a:srgbClr val="FFFFFF"/>
                </a:solidFill>
              </a:rPr>
              <a:t> </a:t>
            </a:r>
            <a:r>
              <a:rPr lang="en-US" sz="2100" i="1" dirty="0" err="1" smtClean="0">
                <a:solidFill>
                  <a:srgbClr val="FFFFFF"/>
                </a:solidFill>
              </a:rPr>
              <a:t>hơn</a:t>
            </a:r>
            <a:endParaRPr lang="en-US" sz="2100" i="1" dirty="0" smtClean="0">
              <a:solidFill>
                <a:srgbClr val="FFFFFF"/>
              </a:solidFill>
            </a:endParaRPr>
          </a:p>
          <a:p>
            <a:pPr eaLnBrk="1" hangingPunct="1">
              <a:lnSpc>
                <a:spcPct val="125000"/>
              </a:lnSpc>
              <a:buFont typeface="Wingdings" pitchFamily="2" charset="2"/>
              <a:buChar char="Ø"/>
              <a:defRPr/>
            </a:pPr>
            <a:r>
              <a:rPr lang="en-US" sz="2100" i="1" dirty="0" err="1" smtClean="0">
                <a:solidFill>
                  <a:srgbClr val="FFFFFF"/>
                </a:solidFill>
              </a:rPr>
              <a:t>Hài</a:t>
            </a:r>
            <a:r>
              <a:rPr lang="en-US" sz="2100" i="1" dirty="0" smtClean="0">
                <a:solidFill>
                  <a:srgbClr val="FFFFFF"/>
                </a:solidFill>
              </a:rPr>
              <a:t> </a:t>
            </a:r>
            <a:r>
              <a:rPr lang="en-US" sz="2100" i="1" dirty="0" err="1" smtClean="0">
                <a:solidFill>
                  <a:srgbClr val="FFFFFF"/>
                </a:solidFill>
              </a:rPr>
              <a:t>lòng</a:t>
            </a:r>
            <a:r>
              <a:rPr lang="en-US" sz="2100" i="1" dirty="0" smtClean="0">
                <a:solidFill>
                  <a:srgbClr val="FFFFFF"/>
                </a:solidFill>
              </a:rPr>
              <a:t> </a:t>
            </a:r>
            <a:r>
              <a:rPr lang="en-US" sz="2100" i="1" dirty="0" err="1" smtClean="0">
                <a:solidFill>
                  <a:srgbClr val="FFFFFF"/>
                </a:solidFill>
              </a:rPr>
              <a:t>với</a:t>
            </a:r>
            <a:r>
              <a:rPr lang="en-US" sz="2100" i="1" dirty="0" smtClean="0">
                <a:solidFill>
                  <a:srgbClr val="FFFFFF"/>
                </a:solidFill>
              </a:rPr>
              <a:t> </a:t>
            </a:r>
            <a:r>
              <a:rPr lang="en-US" sz="2100" i="1" dirty="0" err="1" smtClean="0">
                <a:solidFill>
                  <a:srgbClr val="FFFFFF"/>
                </a:solidFill>
              </a:rPr>
              <a:t>công</a:t>
            </a:r>
            <a:r>
              <a:rPr lang="en-US" sz="2100" i="1" dirty="0" smtClean="0">
                <a:solidFill>
                  <a:srgbClr val="FFFFFF"/>
                </a:solidFill>
              </a:rPr>
              <a:t> </a:t>
            </a:r>
            <a:r>
              <a:rPr lang="en-US" sz="2100" i="1" dirty="0" err="1" smtClean="0">
                <a:solidFill>
                  <a:srgbClr val="FFFFFF"/>
                </a:solidFill>
              </a:rPr>
              <a:t>việc</a:t>
            </a:r>
            <a:endParaRPr lang="en-US" sz="2100" i="1" dirty="0" smtClean="0">
              <a:solidFill>
                <a:srgbClr val="FFFFFF"/>
              </a:solidFill>
            </a:endParaRPr>
          </a:p>
          <a:p>
            <a:pPr eaLnBrk="1" hangingPunct="1">
              <a:lnSpc>
                <a:spcPct val="125000"/>
              </a:lnSpc>
              <a:buFont typeface="Wingdings" pitchFamily="2" charset="2"/>
              <a:buChar char="Ø"/>
              <a:defRPr/>
            </a:pPr>
            <a:r>
              <a:rPr lang="en-US" sz="2100" i="1" dirty="0" err="1" smtClean="0">
                <a:solidFill>
                  <a:srgbClr val="FFFFFF"/>
                </a:solidFill>
              </a:rPr>
              <a:t>Tăng</a:t>
            </a:r>
            <a:r>
              <a:rPr lang="en-US" sz="2100" i="1" dirty="0" smtClean="0">
                <a:solidFill>
                  <a:srgbClr val="FFFFFF"/>
                </a:solidFill>
              </a:rPr>
              <a:t> </a:t>
            </a:r>
            <a:r>
              <a:rPr lang="en-US" sz="2100" i="1" dirty="0" err="1" smtClean="0">
                <a:solidFill>
                  <a:srgbClr val="FFFFFF"/>
                </a:solidFill>
              </a:rPr>
              <a:t>tinh</a:t>
            </a:r>
            <a:r>
              <a:rPr lang="en-US" sz="2100" i="1" dirty="0" smtClean="0">
                <a:solidFill>
                  <a:srgbClr val="FFFFFF"/>
                </a:solidFill>
              </a:rPr>
              <a:t> </a:t>
            </a:r>
            <a:r>
              <a:rPr lang="en-US" sz="2100" i="1" dirty="0" err="1" smtClean="0">
                <a:solidFill>
                  <a:srgbClr val="FFFFFF"/>
                </a:solidFill>
              </a:rPr>
              <a:t>thần</a:t>
            </a:r>
            <a:r>
              <a:rPr lang="en-US" sz="2100" i="1" dirty="0" smtClean="0">
                <a:solidFill>
                  <a:srgbClr val="FFFFFF"/>
                </a:solidFill>
              </a:rPr>
              <a:t> </a:t>
            </a:r>
            <a:r>
              <a:rPr lang="en-US" sz="2100" i="1" dirty="0" err="1" smtClean="0">
                <a:solidFill>
                  <a:srgbClr val="FFFFFF"/>
                </a:solidFill>
              </a:rPr>
              <a:t>đồng</a:t>
            </a:r>
            <a:r>
              <a:rPr lang="en-US" sz="2100" i="1" dirty="0" smtClean="0">
                <a:solidFill>
                  <a:srgbClr val="FFFFFF"/>
                </a:solidFill>
              </a:rPr>
              <a:t> </a:t>
            </a:r>
            <a:r>
              <a:rPr lang="en-US" sz="2100" i="1" dirty="0" err="1" smtClean="0">
                <a:solidFill>
                  <a:srgbClr val="FFFFFF"/>
                </a:solidFill>
              </a:rPr>
              <a:t>đội</a:t>
            </a:r>
            <a:endParaRPr lang="en-US" sz="2100" i="1" dirty="0" smtClean="0">
              <a:solidFill>
                <a:srgbClr val="FFFFFF"/>
              </a:solidFill>
            </a:endParaRPr>
          </a:p>
          <a:p>
            <a:pPr eaLnBrk="1" hangingPunct="1">
              <a:lnSpc>
                <a:spcPct val="125000"/>
              </a:lnSpc>
              <a:buFont typeface="Wingdings" pitchFamily="2" charset="2"/>
              <a:buChar char="Ø"/>
              <a:defRPr/>
            </a:pPr>
            <a:r>
              <a:rPr lang="en-US" sz="2100" i="1" dirty="0" err="1" smtClean="0">
                <a:solidFill>
                  <a:srgbClr val="FFFFFF"/>
                </a:solidFill>
              </a:rPr>
              <a:t>Tự</a:t>
            </a:r>
            <a:r>
              <a:rPr lang="en-US" sz="2100" i="1" dirty="0" smtClean="0">
                <a:solidFill>
                  <a:srgbClr val="FFFFFF"/>
                </a:solidFill>
              </a:rPr>
              <a:t> </a:t>
            </a:r>
            <a:r>
              <a:rPr lang="en-US" sz="2100" i="1" dirty="0" err="1" smtClean="0">
                <a:solidFill>
                  <a:srgbClr val="FFFFFF"/>
                </a:solidFill>
              </a:rPr>
              <a:t>hào</a:t>
            </a:r>
            <a:r>
              <a:rPr lang="en-US" sz="2100" i="1" dirty="0" smtClean="0">
                <a:solidFill>
                  <a:srgbClr val="FFFFFF"/>
                </a:solidFill>
              </a:rPr>
              <a:t> </a:t>
            </a:r>
            <a:r>
              <a:rPr lang="en-US" sz="2100" i="1" dirty="0" err="1" smtClean="0">
                <a:solidFill>
                  <a:srgbClr val="FFFFFF"/>
                </a:solidFill>
              </a:rPr>
              <a:t>hơn</a:t>
            </a:r>
            <a:r>
              <a:rPr lang="en-US" sz="2100" i="1" dirty="0" smtClean="0">
                <a:solidFill>
                  <a:srgbClr val="FFFFFF"/>
                </a:solidFill>
              </a:rPr>
              <a:t> </a:t>
            </a:r>
            <a:r>
              <a:rPr lang="en-US" sz="2100" i="1" dirty="0" err="1" smtClean="0">
                <a:solidFill>
                  <a:srgbClr val="FFFFFF"/>
                </a:solidFill>
              </a:rPr>
              <a:t>với</a:t>
            </a:r>
            <a:r>
              <a:rPr lang="en-US" sz="2100" i="1" dirty="0" smtClean="0">
                <a:solidFill>
                  <a:srgbClr val="FFFFFF"/>
                </a:solidFill>
              </a:rPr>
              <a:t> </a:t>
            </a:r>
            <a:r>
              <a:rPr lang="en-US" sz="2100" i="1" dirty="0" err="1" smtClean="0">
                <a:solidFill>
                  <a:srgbClr val="FFFFFF"/>
                </a:solidFill>
              </a:rPr>
              <a:t>công</a:t>
            </a:r>
            <a:r>
              <a:rPr lang="en-US" sz="2100" i="1" dirty="0" smtClean="0">
                <a:solidFill>
                  <a:srgbClr val="FFFFFF"/>
                </a:solidFill>
              </a:rPr>
              <a:t> </a:t>
            </a:r>
            <a:r>
              <a:rPr lang="en-US" sz="2100" i="1" dirty="0" err="1" smtClean="0">
                <a:solidFill>
                  <a:srgbClr val="FFFFFF"/>
                </a:solidFill>
              </a:rPr>
              <a:t>việc</a:t>
            </a:r>
            <a:r>
              <a:rPr lang="en-US" sz="2100" i="1" dirty="0" smtClean="0">
                <a:solidFill>
                  <a:srgbClr val="FFFFFF"/>
                </a:solidFill>
              </a:rPr>
              <a:t>, </a:t>
            </a:r>
            <a:r>
              <a:rPr lang="en-US" sz="2100" i="1" dirty="0" err="1" smtClean="0">
                <a:solidFill>
                  <a:srgbClr val="FFFFFF"/>
                </a:solidFill>
              </a:rPr>
              <a:t>cơ</a:t>
            </a:r>
            <a:r>
              <a:rPr lang="en-US" sz="2100" i="1" dirty="0" smtClean="0">
                <a:solidFill>
                  <a:srgbClr val="FFFFFF"/>
                </a:solidFill>
              </a:rPr>
              <a:t> </a:t>
            </a:r>
            <a:r>
              <a:rPr lang="en-US" sz="2100" i="1" dirty="0" err="1" smtClean="0">
                <a:solidFill>
                  <a:srgbClr val="FFFFFF"/>
                </a:solidFill>
              </a:rPr>
              <a:t>hội</a:t>
            </a:r>
            <a:r>
              <a:rPr lang="en-US" sz="2100" i="1" dirty="0" smtClean="0">
                <a:solidFill>
                  <a:srgbClr val="FFFFFF"/>
                </a:solidFill>
              </a:rPr>
              <a:t> </a:t>
            </a:r>
            <a:r>
              <a:rPr lang="en-US" sz="2100" i="1" dirty="0" err="1" smtClean="0">
                <a:solidFill>
                  <a:srgbClr val="FFFFFF"/>
                </a:solidFill>
              </a:rPr>
              <a:t>thăng</a:t>
            </a:r>
            <a:r>
              <a:rPr lang="en-US" sz="2100" i="1" dirty="0" smtClean="0">
                <a:solidFill>
                  <a:srgbClr val="FFFFFF"/>
                </a:solidFill>
              </a:rPr>
              <a:t> </a:t>
            </a:r>
            <a:r>
              <a:rPr lang="en-US" sz="2100" i="1" dirty="0" err="1" smtClean="0">
                <a:solidFill>
                  <a:srgbClr val="FFFFFF"/>
                </a:solidFill>
              </a:rPr>
              <a:t>tiến</a:t>
            </a:r>
            <a:endParaRPr lang="en-US" sz="2100" i="1" dirty="0" smtClean="0">
              <a:solidFill>
                <a:srgbClr val="FFFFFF"/>
              </a:solidFill>
            </a:endParaRPr>
          </a:p>
          <a:p>
            <a:pPr eaLnBrk="1" hangingPunct="1">
              <a:lnSpc>
                <a:spcPct val="125000"/>
              </a:lnSpc>
              <a:buFont typeface="Wingdings" pitchFamily="2" charset="2"/>
              <a:buChar char="Ø"/>
              <a:defRPr/>
            </a:pPr>
            <a:r>
              <a:rPr lang="en-US" sz="2100" i="1" dirty="0" err="1" smtClean="0">
                <a:solidFill>
                  <a:srgbClr val="FFFFFF"/>
                </a:solidFill>
              </a:rPr>
              <a:t>Đạt</a:t>
            </a:r>
            <a:r>
              <a:rPr lang="en-US" sz="2100" i="1" dirty="0" smtClean="0">
                <a:solidFill>
                  <a:srgbClr val="FFFFFF"/>
                </a:solidFill>
              </a:rPr>
              <a:t> </a:t>
            </a:r>
            <a:r>
              <a:rPr lang="en-US" sz="2100" i="1" dirty="0" err="1" smtClean="0">
                <a:solidFill>
                  <a:srgbClr val="FFFFFF"/>
                </a:solidFill>
              </a:rPr>
              <a:t>được</a:t>
            </a:r>
            <a:r>
              <a:rPr lang="en-US" sz="2100" i="1" dirty="0" smtClean="0">
                <a:solidFill>
                  <a:srgbClr val="FFFFFF"/>
                </a:solidFill>
              </a:rPr>
              <a:t> </a:t>
            </a:r>
            <a:r>
              <a:rPr lang="en-US" sz="2100" i="1" dirty="0" err="1" smtClean="0">
                <a:solidFill>
                  <a:srgbClr val="FFFFFF"/>
                </a:solidFill>
              </a:rPr>
              <a:t>các</a:t>
            </a:r>
            <a:r>
              <a:rPr lang="en-US" sz="2100" i="1" dirty="0" smtClean="0">
                <a:solidFill>
                  <a:srgbClr val="FFFFFF"/>
                </a:solidFill>
              </a:rPr>
              <a:t> </a:t>
            </a:r>
            <a:r>
              <a:rPr lang="en-US" sz="2100" i="1" dirty="0" err="1" smtClean="0">
                <a:solidFill>
                  <a:srgbClr val="FFFFFF"/>
                </a:solidFill>
              </a:rPr>
              <a:t>giải</a:t>
            </a:r>
            <a:r>
              <a:rPr lang="en-US" sz="2100" i="1" dirty="0" smtClean="0">
                <a:solidFill>
                  <a:srgbClr val="FFFFFF"/>
                </a:solidFill>
              </a:rPr>
              <a:t> </a:t>
            </a:r>
            <a:r>
              <a:rPr lang="en-US" sz="2100" i="1" dirty="0" err="1" smtClean="0">
                <a:solidFill>
                  <a:srgbClr val="FFFFFF"/>
                </a:solidFill>
              </a:rPr>
              <a:t>thưởng</a:t>
            </a:r>
            <a:endParaRPr lang="en-US" sz="2100" i="1" dirty="0" smtClean="0">
              <a:solidFill>
                <a:srgbClr val="FFFFFF"/>
              </a:solidFill>
            </a:endParaRPr>
          </a:p>
          <a:p>
            <a:pPr eaLnBrk="1" hangingPunct="1">
              <a:lnSpc>
                <a:spcPct val="125000"/>
              </a:lnSpc>
              <a:buFont typeface="Wingdings" pitchFamily="2" charset="2"/>
              <a:buChar char="Ø"/>
              <a:defRPr/>
            </a:pPr>
            <a:r>
              <a:rPr lang="en-US" sz="2100" i="1" dirty="0" err="1" smtClean="0">
                <a:solidFill>
                  <a:srgbClr val="FFFFFF"/>
                </a:solidFill>
              </a:rPr>
              <a:t>Được</a:t>
            </a:r>
            <a:r>
              <a:rPr lang="en-US" sz="2100" i="1" dirty="0" smtClean="0">
                <a:solidFill>
                  <a:srgbClr val="FFFFFF"/>
                </a:solidFill>
              </a:rPr>
              <a:t> </a:t>
            </a:r>
            <a:r>
              <a:rPr lang="en-US" sz="2100" i="1" dirty="0" err="1" smtClean="0">
                <a:solidFill>
                  <a:srgbClr val="FFFFFF"/>
                </a:solidFill>
              </a:rPr>
              <a:t>mọi</a:t>
            </a:r>
            <a:r>
              <a:rPr lang="en-US" sz="2100" i="1" dirty="0" smtClean="0">
                <a:solidFill>
                  <a:srgbClr val="FFFFFF"/>
                </a:solidFill>
              </a:rPr>
              <a:t> </a:t>
            </a:r>
            <a:r>
              <a:rPr lang="en-US" sz="2100" i="1" dirty="0" err="1" smtClean="0">
                <a:solidFill>
                  <a:srgbClr val="FFFFFF"/>
                </a:solidFill>
              </a:rPr>
              <a:t>người</a:t>
            </a:r>
            <a:r>
              <a:rPr lang="en-US" sz="2100" i="1" dirty="0" smtClean="0">
                <a:solidFill>
                  <a:srgbClr val="FFFFFF"/>
                </a:solidFill>
              </a:rPr>
              <a:t> </a:t>
            </a:r>
            <a:r>
              <a:rPr lang="en-US" sz="2100" i="1" dirty="0" err="1" smtClean="0">
                <a:solidFill>
                  <a:srgbClr val="FFFFFF"/>
                </a:solidFill>
              </a:rPr>
              <a:t>thừa</a:t>
            </a:r>
            <a:r>
              <a:rPr lang="en-US" sz="2100" i="1" dirty="0" smtClean="0">
                <a:solidFill>
                  <a:srgbClr val="FFFFFF"/>
                </a:solidFill>
              </a:rPr>
              <a:t> </a:t>
            </a:r>
            <a:r>
              <a:rPr lang="en-US" sz="2100" i="1" dirty="0" err="1" smtClean="0">
                <a:solidFill>
                  <a:srgbClr val="FFFFFF"/>
                </a:solidFill>
              </a:rPr>
              <a:t>nhận</a:t>
            </a:r>
            <a:endParaRPr lang="en-US" sz="2100" i="1" dirty="0" smtClean="0">
              <a:solidFill>
                <a:srgbClr val="FFFFFF"/>
              </a:solidFill>
            </a:endParaRPr>
          </a:p>
          <a:p>
            <a:pPr eaLnBrk="1" hangingPunct="1">
              <a:lnSpc>
                <a:spcPct val="125000"/>
              </a:lnSpc>
              <a:buFont typeface="Wingdings" pitchFamily="2" charset="2"/>
              <a:buChar char="Ø"/>
              <a:defRPr/>
            </a:pPr>
            <a:r>
              <a:rPr lang="en-US" sz="2100" i="1" dirty="0" err="1" smtClean="0">
                <a:solidFill>
                  <a:srgbClr val="FFFFFF"/>
                </a:solidFill>
              </a:rPr>
              <a:t>Thêm</a:t>
            </a:r>
            <a:r>
              <a:rPr lang="en-US" sz="2100" i="1" dirty="0" smtClean="0">
                <a:solidFill>
                  <a:srgbClr val="FFFFFF"/>
                </a:solidFill>
              </a:rPr>
              <a:t> </a:t>
            </a:r>
            <a:r>
              <a:rPr lang="en-US" sz="2100" i="1" dirty="0" err="1" smtClean="0">
                <a:solidFill>
                  <a:srgbClr val="FFFFFF"/>
                </a:solidFill>
              </a:rPr>
              <a:t>tự</a:t>
            </a:r>
            <a:r>
              <a:rPr lang="en-US" sz="2100" i="1" dirty="0" smtClean="0">
                <a:solidFill>
                  <a:srgbClr val="FFFFFF"/>
                </a:solidFill>
              </a:rPr>
              <a:t> tin, </a:t>
            </a:r>
            <a:r>
              <a:rPr lang="en-US" sz="2100" i="1" dirty="0" err="1" smtClean="0">
                <a:solidFill>
                  <a:srgbClr val="FFFFFF"/>
                </a:solidFill>
              </a:rPr>
              <a:t>chuyên</a:t>
            </a:r>
            <a:r>
              <a:rPr lang="en-US" sz="2100" i="1" dirty="0" smtClean="0">
                <a:solidFill>
                  <a:srgbClr val="FFFFFF"/>
                </a:solidFill>
              </a:rPr>
              <a:t> </a:t>
            </a:r>
            <a:r>
              <a:rPr lang="en-US" sz="2100" i="1" dirty="0" err="1" smtClean="0">
                <a:solidFill>
                  <a:srgbClr val="FFFFFF"/>
                </a:solidFill>
              </a:rPr>
              <a:t>nghiệp</a:t>
            </a:r>
            <a:r>
              <a:rPr lang="en-US" sz="2100" i="1" dirty="0" smtClean="0">
                <a:solidFill>
                  <a:srgbClr val="FFFFFF"/>
                </a:solidFill>
              </a:rPr>
              <a:t>, </a:t>
            </a:r>
            <a:r>
              <a:rPr lang="en-US" sz="2100" i="1" dirty="0" err="1" smtClean="0">
                <a:solidFill>
                  <a:srgbClr val="FFFFFF"/>
                </a:solidFill>
              </a:rPr>
              <a:t>thành</a:t>
            </a:r>
            <a:r>
              <a:rPr lang="en-US" sz="2100" i="1" dirty="0" smtClean="0">
                <a:solidFill>
                  <a:srgbClr val="FFFFFF"/>
                </a:solidFill>
              </a:rPr>
              <a:t> </a:t>
            </a:r>
            <a:r>
              <a:rPr lang="en-US" sz="2100" i="1" dirty="0" err="1" smtClean="0">
                <a:solidFill>
                  <a:srgbClr val="FFFFFF"/>
                </a:solidFill>
              </a:rPr>
              <a:t>thạo</a:t>
            </a:r>
            <a:endParaRPr lang="en-US" sz="2100" i="1" dirty="0" smtClean="0">
              <a:solidFill>
                <a:srgbClr val="FFFFFF"/>
              </a:solidFill>
            </a:endParaRPr>
          </a:p>
          <a:p>
            <a:pPr eaLnBrk="1" hangingPunct="1">
              <a:lnSpc>
                <a:spcPct val="125000"/>
              </a:lnSpc>
              <a:buFont typeface="Wingdings" pitchFamily="2" charset="2"/>
              <a:buChar char="Ø"/>
              <a:defRPr/>
            </a:pPr>
            <a:r>
              <a:rPr lang="en-US" sz="2100" i="1" dirty="0" err="1" smtClean="0">
                <a:solidFill>
                  <a:srgbClr val="FFFFFF"/>
                </a:solidFill>
              </a:rPr>
              <a:t>Có</a:t>
            </a:r>
            <a:r>
              <a:rPr lang="en-US" sz="2100" i="1" dirty="0" smtClean="0">
                <a:solidFill>
                  <a:srgbClr val="FFFFFF"/>
                </a:solidFill>
              </a:rPr>
              <a:t> </a:t>
            </a:r>
            <a:r>
              <a:rPr lang="en-US" sz="2100" i="1" dirty="0" err="1" smtClean="0">
                <a:solidFill>
                  <a:srgbClr val="FFFFFF"/>
                </a:solidFill>
              </a:rPr>
              <a:t>được</a:t>
            </a:r>
            <a:r>
              <a:rPr lang="en-US" sz="2100" i="1" dirty="0" smtClean="0">
                <a:solidFill>
                  <a:srgbClr val="FFFFFF"/>
                </a:solidFill>
              </a:rPr>
              <a:t> </a:t>
            </a:r>
            <a:r>
              <a:rPr lang="en-US" sz="2100" i="1" dirty="0" err="1" smtClean="0">
                <a:solidFill>
                  <a:srgbClr val="FFFFFF"/>
                </a:solidFill>
              </a:rPr>
              <a:t>kỹ</a:t>
            </a:r>
            <a:r>
              <a:rPr lang="en-US" sz="2100" i="1" dirty="0" smtClean="0">
                <a:solidFill>
                  <a:srgbClr val="FFFFFF"/>
                </a:solidFill>
              </a:rPr>
              <a:t> </a:t>
            </a:r>
            <a:r>
              <a:rPr lang="en-US" sz="2100" i="1" dirty="0" err="1" smtClean="0">
                <a:solidFill>
                  <a:srgbClr val="FFFFFF"/>
                </a:solidFill>
              </a:rPr>
              <a:t>năng</a:t>
            </a:r>
            <a:r>
              <a:rPr lang="en-US" sz="2100" i="1" dirty="0" smtClean="0">
                <a:solidFill>
                  <a:srgbClr val="FFFFFF"/>
                </a:solidFill>
              </a:rPr>
              <a:t> </a:t>
            </a:r>
            <a:r>
              <a:rPr lang="en-US" sz="2100" i="1" dirty="0" err="1" smtClean="0">
                <a:solidFill>
                  <a:srgbClr val="FFFFFF"/>
                </a:solidFill>
              </a:rPr>
              <a:t>mà</a:t>
            </a:r>
            <a:r>
              <a:rPr lang="en-US" sz="2100" i="1" dirty="0" smtClean="0">
                <a:solidFill>
                  <a:srgbClr val="FFFFFF"/>
                </a:solidFill>
              </a:rPr>
              <a:t> </a:t>
            </a:r>
            <a:r>
              <a:rPr lang="en-US" sz="2100" i="1" dirty="0" err="1" smtClean="0">
                <a:solidFill>
                  <a:srgbClr val="FFFFFF"/>
                </a:solidFill>
              </a:rPr>
              <a:t>anh</a:t>
            </a:r>
            <a:r>
              <a:rPr lang="en-US" sz="2100" i="1" dirty="0" smtClean="0">
                <a:solidFill>
                  <a:srgbClr val="FFFFFF"/>
                </a:solidFill>
              </a:rPr>
              <a:t> </a:t>
            </a:r>
            <a:r>
              <a:rPr lang="en-US" sz="2100" i="1" dirty="0" err="1" smtClean="0">
                <a:solidFill>
                  <a:srgbClr val="FFFFFF"/>
                </a:solidFill>
              </a:rPr>
              <a:t>có</a:t>
            </a:r>
            <a:r>
              <a:rPr lang="en-US" sz="2100" i="1" dirty="0" smtClean="0">
                <a:solidFill>
                  <a:srgbClr val="FFFFFF"/>
                </a:solidFill>
              </a:rPr>
              <a:t> </a:t>
            </a:r>
            <a:r>
              <a:rPr lang="en-US" sz="2100" i="1" dirty="0" err="1" smtClean="0">
                <a:solidFill>
                  <a:srgbClr val="FFFFFF"/>
                </a:solidFill>
              </a:rPr>
              <a:t>thể</a:t>
            </a:r>
            <a:r>
              <a:rPr lang="en-US" sz="2100" i="1" dirty="0" smtClean="0">
                <a:solidFill>
                  <a:srgbClr val="FFFFFF"/>
                </a:solidFill>
              </a:rPr>
              <a:t> </a:t>
            </a:r>
            <a:r>
              <a:rPr lang="en-US" sz="2100" i="1" dirty="0" err="1" smtClean="0">
                <a:solidFill>
                  <a:srgbClr val="FFFFFF"/>
                </a:solidFill>
              </a:rPr>
              <a:t>sử</a:t>
            </a:r>
            <a:r>
              <a:rPr lang="en-US" sz="2100" i="1" dirty="0" smtClean="0">
                <a:solidFill>
                  <a:srgbClr val="FFFFFF"/>
                </a:solidFill>
              </a:rPr>
              <a:t> </a:t>
            </a:r>
            <a:r>
              <a:rPr lang="en-US" sz="2100" i="1" dirty="0" err="1" smtClean="0">
                <a:solidFill>
                  <a:srgbClr val="FFFFFF"/>
                </a:solidFill>
              </a:rPr>
              <a:t>dụng</a:t>
            </a:r>
            <a:r>
              <a:rPr lang="en-US" sz="2100" i="1" dirty="0" smtClean="0">
                <a:solidFill>
                  <a:srgbClr val="FFFFFF"/>
                </a:solidFill>
              </a:rPr>
              <a:t> ở </a:t>
            </a:r>
            <a:r>
              <a:rPr lang="en-US" sz="2100" i="1" dirty="0" err="1" smtClean="0">
                <a:solidFill>
                  <a:srgbClr val="FFFFFF"/>
                </a:solidFill>
              </a:rPr>
              <a:t>nhà</a:t>
            </a:r>
            <a:r>
              <a:rPr lang="en-US" sz="2100" i="1" dirty="0" smtClean="0">
                <a:solidFill>
                  <a:srgbClr val="FFFFFF"/>
                </a:solidFill>
              </a:rPr>
              <a:t> </a:t>
            </a:r>
          </a:p>
        </p:txBody>
      </p:sp>
    </p:spTree>
  </p:cSld>
  <p:clrMapOvr>
    <a:masterClrMapping/>
  </p:clrMapOvr>
  <p:transition spd="slow">
    <p:checke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a:xfrm>
            <a:off x="1905000" y="274638"/>
            <a:ext cx="6781800" cy="1096962"/>
          </a:xfrm>
        </p:spPr>
        <p:txBody>
          <a:bodyPr/>
          <a:lstStyle/>
          <a:p>
            <a:pPr eaLnBrk="1" hangingPunct="1">
              <a:defRPr/>
            </a:pPr>
            <a:r>
              <a:rPr lang="en-US" sz="3600" smtClean="0">
                <a:solidFill>
                  <a:srgbClr val="FFFF00"/>
                </a:solidFill>
              </a:rPr>
              <a:t>Một ví dụ cho nhiệm vụ thực hành </a:t>
            </a:r>
          </a:p>
        </p:txBody>
      </p:sp>
      <p:graphicFrame>
        <p:nvGraphicFramePr>
          <p:cNvPr id="65570" name="Group 34"/>
          <p:cNvGraphicFramePr>
            <a:graphicFrameLocks noGrp="1"/>
          </p:cNvGraphicFramePr>
          <p:nvPr/>
        </p:nvGraphicFramePr>
        <p:xfrm>
          <a:off x="457200" y="1600200"/>
          <a:ext cx="8229600" cy="4525963"/>
        </p:xfrm>
        <a:graphic>
          <a:graphicData uri="http://schemas.openxmlformats.org/drawingml/2006/table">
            <a:tbl>
              <a:tblPr/>
              <a:tblGrid>
                <a:gridCol w="2438400"/>
                <a:gridCol w="5791200"/>
              </a:tblGrid>
              <a:tr h="9048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smtClean="0">
                          <a:ln>
                            <a:noFill/>
                          </a:ln>
                          <a:solidFill>
                            <a:srgbClr val="FFFFFF"/>
                          </a:solidFill>
                          <a:effectLst/>
                          <a:latin typeface="Arial" charset="0"/>
                        </a:rPr>
                        <a:t>Training sesion: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smtClean="0">
                          <a:ln>
                            <a:noFill/>
                          </a:ln>
                          <a:solidFill>
                            <a:srgbClr val="FFFFFF"/>
                          </a:solidFill>
                          <a:effectLst/>
                          <a:latin typeface="Arial" charset="0"/>
                        </a:rPr>
                        <a:t>Gập napkin hình bông hoa Loa kèn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048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smtClean="0">
                          <a:ln>
                            <a:noFill/>
                          </a:ln>
                          <a:solidFill>
                            <a:srgbClr val="FFFFFF"/>
                          </a:solidFill>
                          <a:effectLst/>
                          <a:latin typeface="Arial" charset="0"/>
                        </a:rPr>
                        <a:t>Trainer: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smtClean="0">
                          <a:ln>
                            <a:noFill/>
                          </a:ln>
                          <a:solidFill>
                            <a:srgbClr val="FFFFFF"/>
                          </a:solidFill>
                          <a:effectLst/>
                          <a:latin typeface="Arial" charset="0"/>
                        </a:rPr>
                        <a:t>Restaurant supervisor</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064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smtClean="0">
                          <a:ln>
                            <a:noFill/>
                          </a:ln>
                          <a:solidFill>
                            <a:srgbClr val="FFFFFF"/>
                          </a:solidFill>
                          <a:effectLst/>
                          <a:latin typeface="Arial" charset="0"/>
                        </a:rPr>
                        <a:t>Trainee: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smtClean="0">
                          <a:ln>
                            <a:noFill/>
                          </a:ln>
                          <a:solidFill>
                            <a:srgbClr val="FFFFFF"/>
                          </a:solidFill>
                          <a:effectLst/>
                          <a:latin typeface="Arial" charset="0"/>
                        </a:rPr>
                        <a:t>Nhân viên mới nhà hàng</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048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smtClean="0">
                          <a:ln>
                            <a:noFill/>
                          </a:ln>
                          <a:solidFill>
                            <a:srgbClr val="FFFFFF"/>
                          </a:solidFill>
                          <a:effectLst/>
                          <a:latin typeface="Arial" charset="0"/>
                        </a:rPr>
                        <a:t>Why do they need to learn: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smtClean="0">
                          <a:ln>
                            <a:noFill/>
                          </a:ln>
                          <a:solidFill>
                            <a:srgbClr val="FFFFFF"/>
                          </a:solidFill>
                          <a:effectLst/>
                          <a:latin typeface="Arial" charset="0"/>
                        </a:rPr>
                        <a:t>Tăng kỹ năng, cải tiến cách thực hiện công việc</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048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smtClean="0">
                          <a:ln>
                            <a:noFill/>
                          </a:ln>
                          <a:solidFill>
                            <a:srgbClr val="FFFFFF"/>
                          </a:solidFill>
                          <a:effectLst/>
                          <a:latin typeface="Arial" charset="0"/>
                        </a:rPr>
                        <a:t>Preparation: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smtClean="0">
                          <a:ln>
                            <a:noFill/>
                          </a:ln>
                          <a:solidFill>
                            <a:srgbClr val="FFFFFF"/>
                          </a:solidFill>
                          <a:effectLst/>
                          <a:latin typeface="Arial" charset="0"/>
                        </a:rPr>
                        <a:t>Dụng cụ/phương pháp yêu cầu: 3 khăn Napkin; 2 ly rượu</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spd="slow">
    <p:dissolve/>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a:xfrm>
            <a:off x="1905000" y="274638"/>
            <a:ext cx="6781800" cy="1143000"/>
          </a:xfrm>
        </p:spPr>
        <p:txBody>
          <a:bodyPr/>
          <a:lstStyle/>
          <a:p>
            <a:pPr eaLnBrk="1" hangingPunct="1">
              <a:defRPr/>
            </a:pPr>
            <a:r>
              <a:rPr lang="en-US" sz="3600" smtClean="0">
                <a:solidFill>
                  <a:srgbClr val="FFFF00"/>
                </a:solidFill>
              </a:rPr>
              <a:t>Ví dụ: INTRODUCTION</a:t>
            </a:r>
          </a:p>
        </p:txBody>
      </p:sp>
      <p:graphicFrame>
        <p:nvGraphicFramePr>
          <p:cNvPr id="67611" name="Group 27"/>
          <p:cNvGraphicFramePr>
            <a:graphicFrameLocks noGrp="1"/>
          </p:cNvGraphicFramePr>
          <p:nvPr>
            <p:ph type="tbl" idx="1"/>
          </p:nvPr>
        </p:nvGraphicFramePr>
        <p:xfrm>
          <a:off x="457200" y="1600200"/>
          <a:ext cx="8229600" cy="4525963"/>
        </p:xfrm>
        <a:graphic>
          <a:graphicData uri="http://schemas.openxmlformats.org/drawingml/2006/table">
            <a:tbl>
              <a:tblPr/>
              <a:tblGrid>
                <a:gridCol w="2438400"/>
                <a:gridCol w="5791200"/>
              </a:tblGrid>
              <a:tr h="15081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rgbClr val="FFFFFF"/>
                          </a:solidFill>
                          <a:effectLst/>
                          <a:latin typeface="Arial" charset="0"/>
                        </a:rPr>
                        <a:t>WHAT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err="1" smtClean="0">
                          <a:ln>
                            <a:noFill/>
                          </a:ln>
                          <a:solidFill>
                            <a:srgbClr val="FFFFFF"/>
                          </a:solidFill>
                          <a:effectLst/>
                          <a:latin typeface="Arial" charset="0"/>
                        </a:rPr>
                        <a:t>Gập</a:t>
                      </a:r>
                      <a:r>
                        <a:rPr kumimoji="0" lang="en-US" sz="2200" b="0" i="0" u="none" strike="noStrike" cap="none" normalizeH="0" baseline="0" dirty="0" smtClean="0">
                          <a:ln>
                            <a:noFill/>
                          </a:ln>
                          <a:solidFill>
                            <a:srgbClr val="FFFFFF"/>
                          </a:solidFill>
                          <a:effectLst/>
                          <a:latin typeface="Arial" charset="0"/>
                        </a:rPr>
                        <a:t> </a:t>
                      </a:r>
                      <a:r>
                        <a:rPr kumimoji="0" lang="en-US" sz="2200" b="0" i="0" u="none" strike="noStrike" cap="none" normalizeH="0" baseline="0" dirty="0" err="1" smtClean="0">
                          <a:ln>
                            <a:noFill/>
                          </a:ln>
                          <a:solidFill>
                            <a:srgbClr val="FFFFFF"/>
                          </a:solidFill>
                          <a:effectLst/>
                          <a:latin typeface="Arial" charset="0"/>
                        </a:rPr>
                        <a:t>khăn</a:t>
                      </a:r>
                      <a:r>
                        <a:rPr kumimoji="0" lang="en-US" sz="2200" b="0" i="0" u="none" strike="noStrike" cap="none" normalizeH="0" baseline="0" dirty="0" smtClean="0">
                          <a:ln>
                            <a:noFill/>
                          </a:ln>
                          <a:solidFill>
                            <a:srgbClr val="FFFFFF"/>
                          </a:solidFill>
                          <a:effectLst/>
                          <a:latin typeface="Arial" charset="0"/>
                        </a:rPr>
                        <a:t> napkin </a:t>
                      </a:r>
                      <a:r>
                        <a:rPr kumimoji="0" lang="en-US" sz="2200" b="0" i="0" u="none" strike="noStrike" cap="none" normalizeH="0" baseline="0" dirty="0" err="1" smtClean="0">
                          <a:ln>
                            <a:noFill/>
                          </a:ln>
                          <a:solidFill>
                            <a:srgbClr val="FFFFFF"/>
                          </a:solidFill>
                          <a:effectLst/>
                          <a:latin typeface="Arial" charset="0"/>
                        </a:rPr>
                        <a:t>hình</a:t>
                      </a:r>
                      <a:r>
                        <a:rPr kumimoji="0" lang="en-US" sz="2200" b="0" i="0" u="none" strike="noStrike" cap="none" normalizeH="0" baseline="0" dirty="0" smtClean="0">
                          <a:ln>
                            <a:noFill/>
                          </a:ln>
                          <a:solidFill>
                            <a:srgbClr val="FFFFFF"/>
                          </a:solidFill>
                          <a:effectLst/>
                          <a:latin typeface="Arial" charset="0"/>
                        </a:rPr>
                        <a:t> </a:t>
                      </a:r>
                      <a:r>
                        <a:rPr kumimoji="0" lang="en-US" sz="2200" b="0" i="0" u="none" strike="noStrike" cap="none" normalizeH="0" baseline="0" dirty="0" err="1" smtClean="0">
                          <a:ln>
                            <a:noFill/>
                          </a:ln>
                          <a:solidFill>
                            <a:srgbClr val="FFFFFF"/>
                          </a:solidFill>
                          <a:effectLst/>
                          <a:latin typeface="Arial" charset="0"/>
                        </a:rPr>
                        <a:t>bông</a:t>
                      </a:r>
                      <a:r>
                        <a:rPr kumimoji="0" lang="en-US" sz="2200" b="0" i="0" u="none" strike="noStrike" cap="none" normalizeH="0" baseline="0" dirty="0" smtClean="0">
                          <a:ln>
                            <a:noFill/>
                          </a:ln>
                          <a:solidFill>
                            <a:srgbClr val="FFFFFF"/>
                          </a:solidFill>
                          <a:effectLst/>
                          <a:latin typeface="Arial" charset="0"/>
                        </a:rPr>
                        <a:t> </a:t>
                      </a:r>
                      <a:r>
                        <a:rPr kumimoji="0" lang="en-US" sz="2200" b="0" i="0" u="none" strike="noStrike" cap="none" normalizeH="0" baseline="0" dirty="0" err="1" smtClean="0">
                          <a:ln>
                            <a:noFill/>
                          </a:ln>
                          <a:solidFill>
                            <a:srgbClr val="FFFFFF"/>
                          </a:solidFill>
                          <a:effectLst/>
                          <a:latin typeface="Arial" charset="0"/>
                        </a:rPr>
                        <a:t>hoa</a:t>
                      </a:r>
                      <a:r>
                        <a:rPr kumimoji="0" lang="en-US" sz="2200" b="0" i="0" u="none" strike="noStrike" cap="none" normalizeH="0" baseline="0" dirty="0" smtClean="0">
                          <a:ln>
                            <a:noFill/>
                          </a:ln>
                          <a:solidFill>
                            <a:srgbClr val="FFFFFF"/>
                          </a:solidFill>
                          <a:effectLst/>
                          <a:latin typeface="Arial" charset="0"/>
                        </a:rPr>
                        <a:t> </a:t>
                      </a:r>
                      <a:r>
                        <a:rPr kumimoji="0" lang="en-US" sz="2200" b="0" i="0" u="none" strike="noStrike" cap="none" normalizeH="0" baseline="0" dirty="0" err="1" smtClean="0">
                          <a:ln>
                            <a:noFill/>
                          </a:ln>
                          <a:solidFill>
                            <a:srgbClr val="FFFFFF"/>
                          </a:solidFill>
                          <a:effectLst/>
                          <a:latin typeface="Arial" charset="0"/>
                        </a:rPr>
                        <a:t>loa</a:t>
                      </a:r>
                      <a:r>
                        <a:rPr kumimoji="0" lang="en-US" sz="2200" b="0" i="0" u="none" strike="noStrike" cap="none" normalizeH="0" baseline="0" dirty="0" smtClean="0">
                          <a:ln>
                            <a:noFill/>
                          </a:ln>
                          <a:solidFill>
                            <a:srgbClr val="FFFFFF"/>
                          </a:solidFill>
                          <a:effectLst/>
                          <a:latin typeface="Arial" charset="0"/>
                        </a:rPr>
                        <a:t> </a:t>
                      </a:r>
                      <a:r>
                        <a:rPr kumimoji="0" lang="en-US" sz="2200" b="0" i="0" u="none" strike="noStrike" cap="none" normalizeH="0" baseline="0" dirty="0" err="1" smtClean="0">
                          <a:ln>
                            <a:noFill/>
                          </a:ln>
                          <a:solidFill>
                            <a:srgbClr val="FFFFFF"/>
                          </a:solidFill>
                          <a:effectLst/>
                          <a:latin typeface="Arial" charset="0"/>
                        </a:rPr>
                        <a:t>kèn</a:t>
                      </a:r>
                      <a:r>
                        <a:rPr kumimoji="0" lang="en-US" sz="2200" b="0" i="0" u="none" strike="noStrike" cap="none" normalizeH="0" baseline="0" dirty="0" smtClean="0">
                          <a:ln>
                            <a:noFill/>
                          </a:ln>
                          <a:solidFill>
                            <a:srgbClr val="FFFFFF"/>
                          </a:solidFill>
                          <a:effectLst/>
                          <a:latin typeface="Arial" charset="0"/>
                        </a:rPr>
                        <a:t> </a:t>
                      </a:r>
                      <a:r>
                        <a:rPr kumimoji="0" lang="en-US" sz="2200" b="0" i="0" u="none" strike="noStrike" cap="none" normalizeH="0" baseline="0" dirty="0" err="1" smtClean="0">
                          <a:ln>
                            <a:noFill/>
                          </a:ln>
                          <a:solidFill>
                            <a:srgbClr val="FFFFFF"/>
                          </a:solidFill>
                          <a:effectLst/>
                          <a:latin typeface="Arial" charset="0"/>
                        </a:rPr>
                        <a:t>và</a:t>
                      </a:r>
                      <a:r>
                        <a:rPr kumimoji="0" lang="en-US" sz="2200" b="0" i="0" u="none" strike="noStrike" cap="none" normalizeH="0" baseline="0" dirty="0" smtClean="0">
                          <a:ln>
                            <a:noFill/>
                          </a:ln>
                          <a:solidFill>
                            <a:srgbClr val="FFFFFF"/>
                          </a:solidFill>
                          <a:effectLst/>
                          <a:latin typeface="Arial" charset="0"/>
                        </a:rPr>
                        <a:t> </a:t>
                      </a:r>
                      <a:r>
                        <a:rPr kumimoji="0" lang="en-US" sz="2200" b="0" i="0" u="none" strike="noStrike" cap="none" normalizeH="0" baseline="0" dirty="0" err="1" smtClean="0">
                          <a:ln>
                            <a:noFill/>
                          </a:ln>
                          <a:solidFill>
                            <a:srgbClr val="FFFFFF"/>
                          </a:solidFill>
                          <a:effectLst/>
                          <a:latin typeface="Arial" charset="0"/>
                        </a:rPr>
                        <a:t>tôi</a:t>
                      </a:r>
                      <a:r>
                        <a:rPr kumimoji="0" lang="en-US" sz="2200" b="0" i="0" u="none" strike="noStrike" cap="none" normalizeH="0" baseline="0" dirty="0" smtClean="0">
                          <a:ln>
                            <a:noFill/>
                          </a:ln>
                          <a:solidFill>
                            <a:srgbClr val="FFFFFF"/>
                          </a:solidFill>
                          <a:effectLst/>
                          <a:latin typeface="Arial" charset="0"/>
                        </a:rPr>
                        <a:t> </a:t>
                      </a:r>
                      <a:r>
                        <a:rPr kumimoji="0" lang="en-US" sz="2200" b="0" i="0" u="none" strike="noStrike" cap="none" normalizeH="0" baseline="0" dirty="0" err="1" smtClean="0">
                          <a:ln>
                            <a:noFill/>
                          </a:ln>
                          <a:solidFill>
                            <a:srgbClr val="FFFFFF"/>
                          </a:solidFill>
                          <a:effectLst/>
                          <a:latin typeface="Arial" charset="0"/>
                        </a:rPr>
                        <a:t>sẽ</a:t>
                      </a:r>
                      <a:r>
                        <a:rPr kumimoji="0" lang="en-US" sz="2200" b="0" i="0" u="none" strike="noStrike" cap="none" normalizeH="0" baseline="0" dirty="0" smtClean="0">
                          <a:ln>
                            <a:noFill/>
                          </a:ln>
                          <a:solidFill>
                            <a:srgbClr val="FFFFFF"/>
                          </a:solidFill>
                          <a:effectLst/>
                          <a:latin typeface="Arial" charset="0"/>
                        </a:rPr>
                        <a:t> </a:t>
                      </a:r>
                      <a:r>
                        <a:rPr kumimoji="0" lang="en-US" sz="2200" b="0" i="0" u="none" strike="noStrike" cap="none" normalizeH="0" baseline="0" dirty="0" err="1" smtClean="0">
                          <a:ln>
                            <a:noFill/>
                          </a:ln>
                          <a:solidFill>
                            <a:srgbClr val="FFFFFF"/>
                          </a:solidFill>
                          <a:effectLst/>
                          <a:latin typeface="Arial" charset="0"/>
                        </a:rPr>
                        <a:t>hướng</a:t>
                      </a:r>
                      <a:r>
                        <a:rPr kumimoji="0" lang="en-US" sz="2200" b="0" i="0" u="none" strike="noStrike" cap="none" normalizeH="0" baseline="0" dirty="0" smtClean="0">
                          <a:ln>
                            <a:noFill/>
                          </a:ln>
                          <a:solidFill>
                            <a:srgbClr val="FFFFFF"/>
                          </a:solidFill>
                          <a:effectLst/>
                          <a:latin typeface="Arial" charset="0"/>
                        </a:rPr>
                        <a:t> </a:t>
                      </a:r>
                      <a:r>
                        <a:rPr kumimoji="0" lang="en-US" sz="2200" b="0" i="0" u="none" strike="noStrike" cap="none" normalizeH="0" baseline="0" dirty="0" err="1" smtClean="0">
                          <a:ln>
                            <a:noFill/>
                          </a:ln>
                          <a:solidFill>
                            <a:srgbClr val="FFFFFF"/>
                          </a:solidFill>
                          <a:effectLst/>
                          <a:latin typeface="Arial" charset="0"/>
                        </a:rPr>
                        <a:t>dẫn</a:t>
                      </a:r>
                      <a:r>
                        <a:rPr kumimoji="0" lang="en-US" sz="2200" b="0" i="0" u="none" strike="noStrike" cap="none" normalizeH="0" baseline="0" dirty="0" smtClean="0">
                          <a:ln>
                            <a:noFill/>
                          </a:ln>
                          <a:solidFill>
                            <a:srgbClr val="FFFFFF"/>
                          </a:solidFill>
                          <a:effectLst/>
                          <a:latin typeface="Arial" charset="0"/>
                        </a:rPr>
                        <a:t> </a:t>
                      </a:r>
                      <a:r>
                        <a:rPr kumimoji="0" lang="en-US" sz="2200" b="0" i="0" u="none" strike="noStrike" cap="none" normalizeH="0" baseline="0" dirty="0" err="1" smtClean="0">
                          <a:ln>
                            <a:noFill/>
                          </a:ln>
                          <a:solidFill>
                            <a:srgbClr val="FFFFFF"/>
                          </a:solidFill>
                          <a:effectLst/>
                          <a:latin typeface="Arial" charset="0"/>
                        </a:rPr>
                        <a:t>cho</a:t>
                      </a:r>
                      <a:r>
                        <a:rPr kumimoji="0" lang="en-US" sz="2200" b="0" i="0" u="none" strike="noStrike" cap="none" normalizeH="0" baseline="0" dirty="0" smtClean="0">
                          <a:ln>
                            <a:noFill/>
                          </a:ln>
                          <a:solidFill>
                            <a:srgbClr val="FFFFFF"/>
                          </a:solidFill>
                          <a:effectLst/>
                          <a:latin typeface="Arial" charset="0"/>
                        </a:rPr>
                        <a:t> </a:t>
                      </a:r>
                      <a:r>
                        <a:rPr kumimoji="0" lang="en-US" sz="2200" b="0" i="0" u="none" strike="noStrike" cap="none" normalizeH="0" baseline="0" dirty="0" err="1" smtClean="0">
                          <a:ln>
                            <a:noFill/>
                          </a:ln>
                          <a:solidFill>
                            <a:srgbClr val="FFFFFF"/>
                          </a:solidFill>
                          <a:effectLst/>
                          <a:latin typeface="Arial" charset="0"/>
                        </a:rPr>
                        <a:t>các</a:t>
                      </a:r>
                      <a:r>
                        <a:rPr kumimoji="0" lang="en-US" sz="2200" b="0" i="0" u="none" strike="noStrike" cap="none" normalizeH="0" baseline="0" dirty="0" smtClean="0">
                          <a:ln>
                            <a:noFill/>
                          </a:ln>
                          <a:solidFill>
                            <a:srgbClr val="FFFFFF"/>
                          </a:solidFill>
                          <a:effectLst/>
                          <a:latin typeface="Arial" charset="0"/>
                        </a:rPr>
                        <a:t> </a:t>
                      </a:r>
                      <a:r>
                        <a:rPr kumimoji="0" lang="en-US" sz="2200" b="0" i="0" u="none" strike="noStrike" cap="none" normalizeH="0" baseline="0" dirty="0" err="1" smtClean="0">
                          <a:ln>
                            <a:noFill/>
                          </a:ln>
                          <a:solidFill>
                            <a:srgbClr val="FFFFFF"/>
                          </a:solidFill>
                          <a:effectLst/>
                          <a:latin typeface="Arial" charset="0"/>
                        </a:rPr>
                        <a:t>bạn</a:t>
                      </a:r>
                      <a:r>
                        <a:rPr kumimoji="0" lang="en-US" sz="2200" b="0" i="0" u="none" strike="noStrike" cap="none" normalizeH="0" baseline="0" dirty="0" smtClean="0">
                          <a:ln>
                            <a:noFill/>
                          </a:ln>
                          <a:solidFill>
                            <a:srgbClr val="FFFFFF"/>
                          </a:solidFill>
                          <a:effectLst/>
                          <a:latin typeface="Arial" charset="0"/>
                        </a:rPr>
                        <a:t> </a:t>
                      </a:r>
                      <a:r>
                        <a:rPr kumimoji="0" lang="en-US" sz="2200" b="0" i="0" u="none" strike="noStrike" cap="none" normalizeH="0" baseline="0" dirty="0" err="1" smtClean="0">
                          <a:ln>
                            <a:noFill/>
                          </a:ln>
                          <a:solidFill>
                            <a:srgbClr val="FFFFFF"/>
                          </a:solidFill>
                          <a:effectLst/>
                          <a:latin typeface="Arial" charset="0"/>
                        </a:rPr>
                        <a:t>cách</a:t>
                      </a:r>
                      <a:r>
                        <a:rPr kumimoji="0" lang="en-US" sz="2200" b="0" i="0" u="none" strike="noStrike" cap="none" normalizeH="0" baseline="0" dirty="0" smtClean="0">
                          <a:ln>
                            <a:noFill/>
                          </a:ln>
                          <a:solidFill>
                            <a:srgbClr val="FFFFFF"/>
                          </a:solidFill>
                          <a:effectLst/>
                          <a:latin typeface="Arial" charset="0"/>
                        </a:rPr>
                        <a:t> </a:t>
                      </a:r>
                      <a:r>
                        <a:rPr kumimoji="0" lang="en-US" sz="2200" b="0" i="0" u="none" strike="noStrike" cap="none" normalizeH="0" baseline="0" dirty="0" err="1" smtClean="0">
                          <a:ln>
                            <a:noFill/>
                          </a:ln>
                          <a:solidFill>
                            <a:srgbClr val="FFFFFF"/>
                          </a:solidFill>
                          <a:effectLst/>
                          <a:latin typeface="Arial" charset="0"/>
                        </a:rPr>
                        <a:t>gập</a:t>
                      </a:r>
                      <a:r>
                        <a:rPr kumimoji="0" lang="en-US" sz="2200" b="0" i="0" u="none" strike="noStrike" cap="none" normalizeH="0" baseline="0" dirty="0" smtClean="0">
                          <a:ln>
                            <a:noFill/>
                          </a:ln>
                          <a:solidFill>
                            <a:srgbClr val="FFFFFF"/>
                          </a:solidFill>
                          <a:effectLst/>
                          <a:latin typeface="Arial" charset="0"/>
                        </a:rPr>
                        <a:t> </a:t>
                      </a:r>
                      <a:r>
                        <a:rPr kumimoji="0" lang="en-US" sz="2200" b="0" i="0" u="none" strike="noStrike" cap="none" normalizeH="0" baseline="0" dirty="0" err="1" smtClean="0">
                          <a:ln>
                            <a:noFill/>
                          </a:ln>
                          <a:solidFill>
                            <a:srgbClr val="FFFFFF"/>
                          </a:solidFill>
                          <a:effectLst/>
                          <a:latin typeface="Arial" charset="0"/>
                        </a:rPr>
                        <a:t>như</a:t>
                      </a:r>
                      <a:r>
                        <a:rPr kumimoji="0" lang="en-US" sz="2200" b="0" i="0" u="none" strike="noStrike" cap="none" normalizeH="0" baseline="0" dirty="0" smtClean="0">
                          <a:ln>
                            <a:noFill/>
                          </a:ln>
                          <a:solidFill>
                            <a:srgbClr val="FFFFFF"/>
                          </a:solidFill>
                          <a:effectLst/>
                          <a:latin typeface="Arial" charset="0"/>
                        </a:rPr>
                        <a:t> </a:t>
                      </a:r>
                      <a:r>
                        <a:rPr kumimoji="0" lang="en-US" sz="2200" b="0" i="0" u="none" strike="noStrike" cap="none" normalizeH="0" baseline="0" dirty="0" err="1" smtClean="0">
                          <a:ln>
                            <a:noFill/>
                          </a:ln>
                          <a:solidFill>
                            <a:srgbClr val="FFFFFF"/>
                          </a:solidFill>
                          <a:effectLst/>
                          <a:latin typeface="Arial" charset="0"/>
                        </a:rPr>
                        <a:t>thế</a:t>
                      </a:r>
                      <a:r>
                        <a:rPr kumimoji="0" lang="en-US" sz="2200" b="0" i="0" u="none" strike="noStrike" cap="none" normalizeH="0" baseline="0" dirty="0" smtClean="0">
                          <a:ln>
                            <a:noFill/>
                          </a:ln>
                          <a:solidFill>
                            <a:srgbClr val="FFFFFF"/>
                          </a:solidFill>
                          <a:effectLst/>
                          <a:latin typeface="Arial" charset="0"/>
                        </a:rPr>
                        <a:t> </a:t>
                      </a:r>
                      <a:r>
                        <a:rPr kumimoji="0" lang="en-US" sz="2200" b="0" i="0" u="none" strike="noStrike" cap="none" normalizeH="0" baseline="0" dirty="0" err="1" smtClean="0">
                          <a:ln>
                            <a:noFill/>
                          </a:ln>
                          <a:solidFill>
                            <a:srgbClr val="FFFFFF"/>
                          </a:solidFill>
                          <a:effectLst/>
                          <a:latin typeface="Arial" charset="0"/>
                        </a:rPr>
                        <a:t>nào</a:t>
                      </a:r>
                      <a:endParaRPr kumimoji="0" lang="en-US" sz="2200" b="0" i="0" u="none" strike="noStrike" cap="none" normalizeH="0" baseline="0" dirty="0" smtClean="0">
                        <a:ln>
                          <a:noFill/>
                        </a:ln>
                        <a:solidFill>
                          <a:srgbClr val="FFFFFF"/>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5097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smtClean="0">
                          <a:ln>
                            <a:noFill/>
                          </a:ln>
                          <a:solidFill>
                            <a:srgbClr val="FFFFFF"/>
                          </a:solidFill>
                          <a:effectLst/>
                          <a:latin typeface="Arial" charset="0"/>
                        </a:rPr>
                        <a:t>INTEREST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err="1" smtClean="0">
                          <a:ln>
                            <a:noFill/>
                          </a:ln>
                          <a:solidFill>
                            <a:srgbClr val="FFFFFF"/>
                          </a:solidFill>
                          <a:effectLst/>
                          <a:latin typeface="Arial" charset="0"/>
                        </a:rPr>
                        <a:t>Đưa</a:t>
                      </a:r>
                      <a:r>
                        <a:rPr kumimoji="0" lang="en-US" sz="2200" b="0" i="0" u="none" strike="noStrike" cap="none" normalizeH="0" baseline="0" dirty="0" smtClean="0">
                          <a:ln>
                            <a:noFill/>
                          </a:ln>
                          <a:solidFill>
                            <a:srgbClr val="FFFFFF"/>
                          </a:solidFill>
                          <a:effectLst/>
                          <a:latin typeface="Arial" charset="0"/>
                        </a:rPr>
                        <a:t> </a:t>
                      </a:r>
                      <a:r>
                        <a:rPr kumimoji="0" lang="en-US" sz="2200" b="0" i="0" u="none" strike="noStrike" cap="none" normalizeH="0" baseline="0" dirty="0" err="1" smtClean="0">
                          <a:ln>
                            <a:noFill/>
                          </a:ln>
                          <a:solidFill>
                            <a:srgbClr val="FFFFFF"/>
                          </a:solidFill>
                          <a:effectLst/>
                          <a:latin typeface="Arial" charset="0"/>
                        </a:rPr>
                        <a:t>cho</a:t>
                      </a:r>
                      <a:r>
                        <a:rPr kumimoji="0" lang="en-US" sz="2200" b="0" i="0" u="none" strike="noStrike" cap="none" normalizeH="0" baseline="0" dirty="0" smtClean="0">
                          <a:ln>
                            <a:noFill/>
                          </a:ln>
                          <a:solidFill>
                            <a:srgbClr val="FFFFFF"/>
                          </a:solidFill>
                          <a:effectLst/>
                          <a:latin typeface="Arial" charset="0"/>
                        </a:rPr>
                        <a:t> </a:t>
                      </a:r>
                      <a:r>
                        <a:rPr kumimoji="0" lang="en-US" sz="2200" b="0" i="0" u="none" strike="noStrike" cap="none" normalizeH="0" baseline="0" dirty="0" err="1" smtClean="0">
                          <a:ln>
                            <a:noFill/>
                          </a:ln>
                          <a:solidFill>
                            <a:srgbClr val="FFFFFF"/>
                          </a:solidFill>
                          <a:effectLst/>
                          <a:latin typeface="Arial" charset="0"/>
                        </a:rPr>
                        <a:t>học</a:t>
                      </a:r>
                      <a:r>
                        <a:rPr kumimoji="0" lang="en-US" sz="2200" b="0" i="0" u="none" strike="noStrike" cap="none" normalizeH="0" baseline="0" dirty="0" smtClean="0">
                          <a:ln>
                            <a:noFill/>
                          </a:ln>
                          <a:solidFill>
                            <a:srgbClr val="FFFFFF"/>
                          </a:solidFill>
                          <a:effectLst/>
                          <a:latin typeface="Arial" charset="0"/>
                        </a:rPr>
                        <a:t> </a:t>
                      </a:r>
                      <a:r>
                        <a:rPr kumimoji="0" lang="en-US" sz="2200" b="0" i="0" u="none" strike="noStrike" cap="none" normalizeH="0" baseline="0" dirty="0" err="1" smtClean="0">
                          <a:ln>
                            <a:noFill/>
                          </a:ln>
                          <a:solidFill>
                            <a:srgbClr val="FFFFFF"/>
                          </a:solidFill>
                          <a:effectLst/>
                          <a:latin typeface="Arial" charset="0"/>
                        </a:rPr>
                        <a:t>viên</a:t>
                      </a:r>
                      <a:r>
                        <a:rPr kumimoji="0" lang="en-US" sz="2200" b="0" i="0" u="none" strike="noStrike" cap="none" normalizeH="0" baseline="0" dirty="0" smtClean="0">
                          <a:ln>
                            <a:noFill/>
                          </a:ln>
                          <a:solidFill>
                            <a:srgbClr val="FFFFFF"/>
                          </a:solidFill>
                          <a:effectLst/>
                          <a:latin typeface="Arial" charset="0"/>
                        </a:rPr>
                        <a:t> </a:t>
                      </a:r>
                      <a:r>
                        <a:rPr kumimoji="0" lang="en-US" sz="2200" b="0" i="0" u="none" strike="noStrike" cap="none" normalizeH="0" baseline="0" dirty="0" err="1" smtClean="0">
                          <a:ln>
                            <a:noFill/>
                          </a:ln>
                          <a:solidFill>
                            <a:srgbClr val="FFFFFF"/>
                          </a:solidFill>
                          <a:effectLst/>
                          <a:latin typeface="Arial" charset="0"/>
                        </a:rPr>
                        <a:t>xem</a:t>
                      </a:r>
                      <a:r>
                        <a:rPr kumimoji="0" lang="en-US" sz="2200" b="0" i="0" u="none" strike="noStrike" cap="none" normalizeH="0" baseline="0" dirty="0" smtClean="0">
                          <a:ln>
                            <a:noFill/>
                          </a:ln>
                          <a:solidFill>
                            <a:srgbClr val="FFFFFF"/>
                          </a:solidFill>
                          <a:effectLst/>
                          <a:latin typeface="Arial" charset="0"/>
                        </a:rPr>
                        <a:t> </a:t>
                      </a:r>
                      <a:r>
                        <a:rPr kumimoji="0" lang="en-US" sz="2200" b="0" i="0" u="none" strike="noStrike" cap="none" normalizeH="0" baseline="0" dirty="0" err="1" smtClean="0">
                          <a:ln>
                            <a:noFill/>
                          </a:ln>
                          <a:solidFill>
                            <a:srgbClr val="FFFFFF"/>
                          </a:solidFill>
                          <a:effectLst/>
                          <a:latin typeface="Arial" charset="0"/>
                        </a:rPr>
                        <a:t>một</a:t>
                      </a:r>
                      <a:r>
                        <a:rPr kumimoji="0" lang="en-US" sz="2200" b="0" i="0" u="none" strike="noStrike" cap="none" normalizeH="0" baseline="0" dirty="0" smtClean="0">
                          <a:ln>
                            <a:noFill/>
                          </a:ln>
                          <a:solidFill>
                            <a:srgbClr val="FFFFFF"/>
                          </a:solidFill>
                          <a:effectLst/>
                          <a:latin typeface="Arial" charset="0"/>
                        </a:rPr>
                        <a:t> </a:t>
                      </a:r>
                      <a:r>
                        <a:rPr kumimoji="0" lang="en-US" sz="2200" b="0" i="0" u="none" strike="noStrike" cap="none" normalizeH="0" baseline="0" dirty="0" err="1" smtClean="0">
                          <a:ln>
                            <a:noFill/>
                          </a:ln>
                          <a:solidFill>
                            <a:srgbClr val="FFFFFF"/>
                          </a:solidFill>
                          <a:effectLst/>
                          <a:latin typeface="Arial" charset="0"/>
                        </a:rPr>
                        <a:t>chiếc</a:t>
                      </a:r>
                      <a:r>
                        <a:rPr kumimoji="0" lang="en-US" sz="2200" b="0" i="0" u="none" strike="noStrike" cap="none" normalizeH="0" baseline="0" dirty="0" smtClean="0">
                          <a:ln>
                            <a:noFill/>
                          </a:ln>
                          <a:solidFill>
                            <a:srgbClr val="FFFFFF"/>
                          </a:solidFill>
                          <a:effectLst/>
                          <a:latin typeface="Arial" charset="0"/>
                        </a:rPr>
                        <a:t> </a:t>
                      </a:r>
                      <a:r>
                        <a:rPr kumimoji="0" lang="en-US" sz="2200" b="0" i="0" u="none" strike="noStrike" cap="none" normalizeH="0" baseline="0" dirty="0" err="1" smtClean="0">
                          <a:ln>
                            <a:noFill/>
                          </a:ln>
                          <a:solidFill>
                            <a:srgbClr val="FFFFFF"/>
                          </a:solidFill>
                          <a:effectLst/>
                          <a:latin typeface="Arial" charset="0"/>
                        </a:rPr>
                        <a:t>khăn</a:t>
                      </a:r>
                      <a:r>
                        <a:rPr kumimoji="0" lang="en-US" sz="2200" b="0" i="0" u="none" strike="noStrike" cap="none" normalizeH="0" baseline="0" dirty="0" smtClean="0">
                          <a:ln>
                            <a:noFill/>
                          </a:ln>
                          <a:solidFill>
                            <a:srgbClr val="FFFFFF"/>
                          </a:solidFill>
                          <a:effectLst/>
                          <a:latin typeface="Arial" charset="0"/>
                        </a:rPr>
                        <a:t> </a:t>
                      </a:r>
                      <a:r>
                        <a:rPr kumimoji="0" lang="en-US" sz="2200" b="0" i="0" u="none" strike="noStrike" cap="none" normalizeH="0" baseline="0" dirty="0" err="1" smtClean="0">
                          <a:ln>
                            <a:noFill/>
                          </a:ln>
                          <a:solidFill>
                            <a:srgbClr val="FFFFFF"/>
                          </a:solidFill>
                          <a:effectLst/>
                          <a:latin typeface="Arial" charset="0"/>
                        </a:rPr>
                        <a:t>đã</a:t>
                      </a:r>
                      <a:r>
                        <a:rPr kumimoji="0" lang="en-US" sz="2200" b="0" i="0" u="none" strike="noStrike" cap="none" normalizeH="0" baseline="0" dirty="0" smtClean="0">
                          <a:ln>
                            <a:noFill/>
                          </a:ln>
                          <a:solidFill>
                            <a:srgbClr val="FFFFFF"/>
                          </a:solidFill>
                          <a:effectLst/>
                          <a:latin typeface="Arial" charset="0"/>
                        </a:rPr>
                        <a:t> </a:t>
                      </a:r>
                      <a:r>
                        <a:rPr kumimoji="0" lang="en-US" sz="2200" b="0" i="0" u="none" strike="noStrike" cap="none" normalizeH="0" baseline="0" dirty="0" err="1" smtClean="0">
                          <a:ln>
                            <a:noFill/>
                          </a:ln>
                          <a:solidFill>
                            <a:srgbClr val="FFFFFF"/>
                          </a:solidFill>
                          <a:effectLst/>
                          <a:latin typeface="Arial" charset="0"/>
                        </a:rPr>
                        <a:t>gập</a:t>
                      </a:r>
                      <a:r>
                        <a:rPr kumimoji="0" lang="en-US" sz="2200" b="0" i="0" u="none" strike="noStrike" cap="none" normalizeH="0" baseline="0" dirty="0" smtClean="0">
                          <a:ln>
                            <a:noFill/>
                          </a:ln>
                          <a:solidFill>
                            <a:srgbClr val="FFFFFF"/>
                          </a:solidFill>
                          <a:effectLst/>
                          <a:latin typeface="Arial" charset="0"/>
                        </a:rPr>
                        <a:t> </a:t>
                      </a:r>
                      <a:r>
                        <a:rPr kumimoji="0" lang="en-US" sz="2200" b="0" i="0" u="none" strike="noStrike" cap="none" normalizeH="0" baseline="0" dirty="0" err="1" smtClean="0">
                          <a:ln>
                            <a:noFill/>
                          </a:ln>
                          <a:solidFill>
                            <a:srgbClr val="FFFFFF"/>
                          </a:solidFill>
                          <a:effectLst/>
                          <a:latin typeface="Arial" charset="0"/>
                        </a:rPr>
                        <a:t>mẫu</a:t>
                      </a:r>
                      <a:r>
                        <a:rPr kumimoji="0" lang="en-US" sz="2200" b="0" i="0" u="none" strike="noStrike" cap="none" normalizeH="0" baseline="0" dirty="0" smtClean="0">
                          <a:ln>
                            <a:noFill/>
                          </a:ln>
                          <a:solidFill>
                            <a:srgbClr val="FFFFFF"/>
                          </a:solidFill>
                          <a:effectLst/>
                          <a:latin typeface="Arial" charset="0"/>
                        </a:rPr>
                        <a:t>. “</a:t>
                      </a:r>
                      <a:r>
                        <a:rPr kumimoji="0" lang="en-US" sz="2200" b="0" i="0" u="none" strike="noStrike" cap="none" normalizeH="0" baseline="0" dirty="0" err="1" smtClean="0">
                          <a:ln>
                            <a:noFill/>
                          </a:ln>
                          <a:solidFill>
                            <a:srgbClr val="FFFFFF"/>
                          </a:solidFill>
                          <a:effectLst/>
                          <a:latin typeface="Arial" charset="0"/>
                        </a:rPr>
                        <a:t>loại</a:t>
                      </a:r>
                      <a:r>
                        <a:rPr kumimoji="0" lang="en-US" sz="2200" b="0" i="0" u="none" strike="noStrike" cap="none" normalizeH="0" baseline="0" dirty="0" smtClean="0">
                          <a:ln>
                            <a:noFill/>
                          </a:ln>
                          <a:solidFill>
                            <a:srgbClr val="FFFFFF"/>
                          </a:solidFill>
                          <a:effectLst/>
                          <a:latin typeface="Arial" charset="0"/>
                        </a:rPr>
                        <a:t> </a:t>
                      </a:r>
                      <a:r>
                        <a:rPr kumimoji="0" lang="en-US" sz="2200" b="0" i="0" u="none" strike="noStrike" cap="none" normalizeH="0" baseline="0" dirty="0" err="1" smtClean="0">
                          <a:ln>
                            <a:noFill/>
                          </a:ln>
                          <a:solidFill>
                            <a:srgbClr val="FFFFFF"/>
                          </a:solidFill>
                          <a:effectLst/>
                          <a:latin typeface="Arial" charset="0"/>
                        </a:rPr>
                        <a:t>hoa</a:t>
                      </a:r>
                      <a:r>
                        <a:rPr kumimoji="0" lang="en-US" sz="2200" b="0" i="0" u="none" strike="noStrike" cap="none" normalizeH="0" baseline="0" dirty="0" smtClean="0">
                          <a:ln>
                            <a:noFill/>
                          </a:ln>
                          <a:solidFill>
                            <a:srgbClr val="FFFFFF"/>
                          </a:solidFill>
                          <a:effectLst/>
                          <a:latin typeface="Arial" charset="0"/>
                        </a:rPr>
                        <a:t> </a:t>
                      </a:r>
                      <a:r>
                        <a:rPr kumimoji="0" lang="en-US" sz="2200" b="0" i="0" u="none" strike="noStrike" cap="none" normalizeH="0" baseline="0" dirty="0" err="1" smtClean="0">
                          <a:ln>
                            <a:noFill/>
                          </a:ln>
                          <a:solidFill>
                            <a:srgbClr val="FFFFFF"/>
                          </a:solidFill>
                          <a:effectLst/>
                          <a:latin typeface="Arial" charset="0"/>
                        </a:rPr>
                        <a:t>gì</a:t>
                      </a:r>
                      <a:r>
                        <a:rPr kumimoji="0" lang="en-US" sz="2200" b="0" i="0" u="none" strike="noStrike" cap="none" normalizeH="0" baseline="0" dirty="0" smtClean="0">
                          <a:ln>
                            <a:noFill/>
                          </a:ln>
                          <a:solidFill>
                            <a:srgbClr val="FFFFFF"/>
                          </a:solidFill>
                          <a:effectLst/>
                          <a:latin typeface="Arial" charset="0"/>
                        </a:rPr>
                        <a:t> </a:t>
                      </a:r>
                      <a:r>
                        <a:rPr kumimoji="0" lang="en-US" sz="2200" b="0" i="0" u="none" strike="noStrike" cap="none" normalizeH="0" baseline="0" dirty="0" err="1" smtClean="0">
                          <a:ln>
                            <a:noFill/>
                          </a:ln>
                          <a:solidFill>
                            <a:srgbClr val="FFFFFF"/>
                          </a:solidFill>
                          <a:effectLst/>
                          <a:latin typeface="Arial" charset="0"/>
                        </a:rPr>
                        <a:t>giống</a:t>
                      </a:r>
                      <a:r>
                        <a:rPr kumimoji="0" lang="en-US" sz="2200" b="0" i="0" u="none" strike="noStrike" cap="none" normalizeH="0" baseline="0" dirty="0" smtClean="0">
                          <a:ln>
                            <a:noFill/>
                          </a:ln>
                          <a:solidFill>
                            <a:srgbClr val="FFFFFF"/>
                          </a:solidFill>
                          <a:effectLst/>
                          <a:latin typeface="Arial" charset="0"/>
                        </a:rPr>
                        <a:t> </a:t>
                      </a:r>
                      <a:r>
                        <a:rPr kumimoji="0" lang="en-US" sz="2200" b="0" i="0" u="none" strike="noStrike" cap="none" normalizeH="0" baseline="0" dirty="0" err="1" smtClean="0">
                          <a:ln>
                            <a:noFill/>
                          </a:ln>
                          <a:solidFill>
                            <a:srgbClr val="FFFFFF"/>
                          </a:solidFill>
                          <a:effectLst/>
                          <a:latin typeface="Arial" charset="0"/>
                        </a:rPr>
                        <a:t>với</a:t>
                      </a:r>
                      <a:r>
                        <a:rPr kumimoji="0" lang="en-US" sz="2200" b="0" i="0" u="none" strike="noStrike" cap="none" normalizeH="0" baseline="0" dirty="0" smtClean="0">
                          <a:ln>
                            <a:noFill/>
                          </a:ln>
                          <a:solidFill>
                            <a:srgbClr val="FFFFFF"/>
                          </a:solidFill>
                          <a:effectLst/>
                          <a:latin typeface="Arial" charset="0"/>
                        </a:rPr>
                        <a:t> </a:t>
                      </a:r>
                      <a:r>
                        <a:rPr kumimoji="0" lang="en-US" sz="2200" b="0" i="0" u="none" strike="noStrike" cap="none" normalizeH="0" baseline="0" dirty="0" err="1" smtClean="0">
                          <a:ln>
                            <a:noFill/>
                          </a:ln>
                          <a:solidFill>
                            <a:srgbClr val="FFFFFF"/>
                          </a:solidFill>
                          <a:effectLst/>
                          <a:latin typeface="Arial" charset="0"/>
                        </a:rPr>
                        <a:t>hoa</a:t>
                      </a:r>
                      <a:r>
                        <a:rPr kumimoji="0" lang="en-US" sz="2200" b="0" i="0" u="none" strike="noStrike" cap="none" normalizeH="0" baseline="0" dirty="0" smtClean="0">
                          <a:ln>
                            <a:noFill/>
                          </a:ln>
                          <a:solidFill>
                            <a:srgbClr val="FFFFFF"/>
                          </a:solidFill>
                          <a:effectLst/>
                          <a:latin typeface="Arial" charset="0"/>
                        </a:rPr>
                        <a:t> </a:t>
                      </a:r>
                      <a:r>
                        <a:rPr kumimoji="0" lang="en-US" sz="2200" b="0" i="0" u="none" strike="noStrike" cap="none" normalizeH="0" baseline="0" dirty="0" err="1" smtClean="0">
                          <a:ln>
                            <a:noFill/>
                          </a:ln>
                          <a:solidFill>
                            <a:srgbClr val="FFFFFF"/>
                          </a:solidFill>
                          <a:effectLst/>
                          <a:latin typeface="Arial" charset="0"/>
                        </a:rPr>
                        <a:t>này</a:t>
                      </a:r>
                      <a:r>
                        <a:rPr kumimoji="0" lang="en-US" sz="2200" b="0" i="0" u="none" strike="noStrike" cap="none" normalizeH="0" baseline="0" dirty="0" smtClean="0">
                          <a:ln>
                            <a:noFill/>
                          </a:ln>
                          <a:solidFill>
                            <a:srgbClr val="FFFFFF"/>
                          </a:solidFill>
                          <a:effectLst/>
                          <a:latin typeface="Arial" charset="0"/>
                        </a:rPr>
                        <a: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5081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smtClean="0">
                          <a:ln>
                            <a:noFill/>
                          </a:ln>
                          <a:solidFill>
                            <a:srgbClr val="FFFFFF"/>
                          </a:solidFill>
                          <a:effectLst/>
                          <a:latin typeface="Arial" charset="0"/>
                        </a:rPr>
                        <a:t>NEED/</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smtClean="0">
                          <a:ln>
                            <a:noFill/>
                          </a:ln>
                          <a:solidFill>
                            <a:srgbClr val="FFFFFF"/>
                          </a:solidFill>
                          <a:effectLst/>
                          <a:latin typeface="Arial" charset="0"/>
                        </a:rPr>
                        <a:t>BENEFIT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err="1" smtClean="0">
                          <a:ln>
                            <a:noFill/>
                          </a:ln>
                          <a:solidFill>
                            <a:srgbClr val="FFFFFF"/>
                          </a:solidFill>
                          <a:effectLst/>
                          <a:latin typeface="Arial" charset="0"/>
                        </a:rPr>
                        <a:t>Có</a:t>
                      </a:r>
                      <a:r>
                        <a:rPr kumimoji="0" lang="en-US" sz="2200" b="0" i="0" u="none" strike="noStrike" cap="none" normalizeH="0" baseline="0" dirty="0" smtClean="0">
                          <a:ln>
                            <a:noFill/>
                          </a:ln>
                          <a:solidFill>
                            <a:srgbClr val="FFFFFF"/>
                          </a:solidFill>
                          <a:effectLst/>
                          <a:latin typeface="Arial" charset="0"/>
                        </a:rPr>
                        <a:t> </a:t>
                      </a:r>
                      <a:r>
                        <a:rPr kumimoji="0" lang="en-US" sz="2200" b="0" i="0" u="none" strike="noStrike" cap="none" normalizeH="0" baseline="0" dirty="0" err="1" smtClean="0">
                          <a:ln>
                            <a:noFill/>
                          </a:ln>
                          <a:solidFill>
                            <a:srgbClr val="FFFFFF"/>
                          </a:solidFill>
                          <a:effectLst/>
                          <a:latin typeface="Arial" charset="0"/>
                        </a:rPr>
                        <a:t>nhiều</a:t>
                      </a:r>
                      <a:r>
                        <a:rPr kumimoji="0" lang="en-US" sz="2200" b="0" i="0" u="none" strike="noStrike" cap="none" normalizeH="0" baseline="0" dirty="0" smtClean="0">
                          <a:ln>
                            <a:noFill/>
                          </a:ln>
                          <a:solidFill>
                            <a:srgbClr val="FFFFFF"/>
                          </a:solidFill>
                          <a:effectLst/>
                          <a:latin typeface="Arial" charset="0"/>
                        </a:rPr>
                        <a:t> </a:t>
                      </a:r>
                      <a:r>
                        <a:rPr kumimoji="0" lang="en-US" sz="2200" b="0" i="0" u="none" strike="noStrike" cap="none" normalizeH="0" baseline="0" dirty="0" err="1" smtClean="0">
                          <a:ln>
                            <a:noFill/>
                          </a:ln>
                          <a:solidFill>
                            <a:srgbClr val="FFFFFF"/>
                          </a:solidFill>
                          <a:effectLst/>
                          <a:latin typeface="Arial" charset="0"/>
                        </a:rPr>
                        <a:t>khách</a:t>
                      </a:r>
                      <a:r>
                        <a:rPr kumimoji="0" lang="en-US" sz="2200" b="0" i="0" u="none" strike="noStrike" cap="none" normalizeH="0" baseline="0" dirty="0" smtClean="0">
                          <a:ln>
                            <a:noFill/>
                          </a:ln>
                          <a:solidFill>
                            <a:srgbClr val="FFFFFF"/>
                          </a:solidFill>
                          <a:effectLst/>
                          <a:latin typeface="Arial" charset="0"/>
                        </a:rPr>
                        <a:t> </a:t>
                      </a:r>
                      <a:r>
                        <a:rPr kumimoji="0" lang="en-US" sz="2200" b="0" i="0" u="none" strike="noStrike" cap="none" normalizeH="0" baseline="0" dirty="0" err="1" smtClean="0">
                          <a:ln>
                            <a:noFill/>
                          </a:ln>
                          <a:solidFill>
                            <a:srgbClr val="FFFFFF"/>
                          </a:solidFill>
                          <a:effectLst/>
                          <a:latin typeface="Arial" charset="0"/>
                        </a:rPr>
                        <a:t>hàng</a:t>
                      </a:r>
                      <a:r>
                        <a:rPr kumimoji="0" lang="en-US" sz="2200" b="0" i="0" u="none" strike="noStrike" cap="none" normalizeH="0" baseline="0" dirty="0" smtClean="0">
                          <a:ln>
                            <a:noFill/>
                          </a:ln>
                          <a:solidFill>
                            <a:srgbClr val="FFFFFF"/>
                          </a:solidFill>
                          <a:effectLst/>
                          <a:latin typeface="Arial" charset="0"/>
                        </a:rPr>
                        <a:t> </a:t>
                      </a:r>
                      <a:r>
                        <a:rPr kumimoji="0" lang="en-US" sz="2200" b="0" i="0" u="none" strike="noStrike" cap="none" normalizeH="0" baseline="0" dirty="0" err="1" smtClean="0">
                          <a:ln>
                            <a:noFill/>
                          </a:ln>
                          <a:solidFill>
                            <a:srgbClr val="FFFFFF"/>
                          </a:solidFill>
                          <a:effectLst/>
                          <a:latin typeface="Arial" charset="0"/>
                        </a:rPr>
                        <a:t>thích</a:t>
                      </a:r>
                      <a:r>
                        <a:rPr kumimoji="0" lang="en-US" sz="2200" b="0" i="0" u="none" strike="noStrike" cap="none" normalizeH="0" baseline="0" dirty="0" smtClean="0">
                          <a:ln>
                            <a:noFill/>
                          </a:ln>
                          <a:solidFill>
                            <a:srgbClr val="FFFFFF"/>
                          </a:solidFill>
                          <a:effectLst/>
                          <a:latin typeface="Arial" charset="0"/>
                        </a:rPr>
                        <a:t> </a:t>
                      </a:r>
                      <a:r>
                        <a:rPr kumimoji="0" lang="en-US" sz="2200" b="0" i="0" u="none" strike="noStrike" cap="none" normalizeH="0" baseline="0" dirty="0" err="1" smtClean="0">
                          <a:ln>
                            <a:noFill/>
                          </a:ln>
                          <a:solidFill>
                            <a:srgbClr val="FFFFFF"/>
                          </a:solidFill>
                          <a:effectLst/>
                          <a:latin typeface="Arial" charset="0"/>
                        </a:rPr>
                        <a:t>nó</a:t>
                      </a:r>
                      <a:r>
                        <a:rPr kumimoji="0" lang="en-US" sz="2200" b="0" i="0" u="none" strike="noStrike" cap="none" normalizeH="0" baseline="0" dirty="0" smtClean="0">
                          <a:ln>
                            <a:noFill/>
                          </a:ln>
                          <a:solidFill>
                            <a:srgbClr val="FFFFFF"/>
                          </a:solidFill>
                          <a:effectLst/>
                          <a:latin typeface="Arial" charset="0"/>
                        </a:rPr>
                        <a:t> </a:t>
                      </a:r>
                      <a:r>
                        <a:rPr kumimoji="0" lang="en-US" sz="2200" b="0" i="0" u="none" strike="noStrike" cap="none" normalizeH="0" baseline="0" dirty="0" err="1" smtClean="0">
                          <a:ln>
                            <a:noFill/>
                          </a:ln>
                          <a:solidFill>
                            <a:srgbClr val="FFFFFF"/>
                          </a:solidFill>
                          <a:effectLst/>
                          <a:latin typeface="Arial" charset="0"/>
                        </a:rPr>
                        <a:t>khi</a:t>
                      </a:r>
                      <a:r>
                        <a:rPr kumimoji="0" lang="en-US" sz="2200" b="0" i="0" u="none" strike="noStrike" cap="none" normalizeH="0" baseline="0" dirty="0" smtClean="0">
                          <a:ln>
                            <a:noFill/>
                          </a:ln>
                          <a:solidFill>
                            <a:srgbClr val="FFFFFF"/>
                          </a:solidFill>
                          <a:effectLst/>
                          <a:latin typeface="Arial" charset="0"/>
                        </a:rPr>
                        <a:t> </a:t>
                      </a:r>
                      <a:r>
                        <a:rPr kumimoji="0" lang="en-US" sz="2200" b="0" i="0" u="none" strike="noStrike" cap="none" normalizeH="0" baseline="0" dirty="0" err="1" smtClean="0">
                          <a:ln>
                            <a:noFill/>
                          </a:ln>
                          <a:solidFill>
                            <a:srgbClr val="FFFFFF"/>
                          </a:solidFill>
                          <a:effectLst/>
                          <a:latin typeface="Arial" charset="0"/>
                        </a:rPr>
                        <a:t>chúng</a:t>
                      </a:r>
                      <a:r>
                        <a:rPr kumimoji="0" lang="en-US" sz="2200" b="0" i="0" u="none" strike="noStrike" cap="none" normalizeH="0" baseline="0" dirty="0" smtClean="0">
                          <a:ln>
                            <a:noFill/>
                          </a:ln>
                          <a:solidFill>
                            <a:srgbClr val="FFFFFF"/>
                          </a:solidFill>
                          <a:effectLst/>
                          <a:latin typeface="Arial" charset="0"/>
                        </a:rPr>
                        <a:t> </a:t>
                      </a:r>
                      <a:r>
                        <a:rPr kumimoji="0" lang="en-US" sz="2200" b="0" i="0" u="none" strike="noStrike" cap="none" normalizeH="0" baseline="0" dirty="0" err="1" smtClean="0">
                          <a:ln>
                            <a:noFill/>
                          </a:ln>
                          <a:solidFill>
                            <a:srgbClr val="FFFFFF"/>
                          </a:solidFill>
                          <a:effectLst/>
                          <a:latin typeface="Arial" charset="0"/>
                        </a:rPr>
                        <a:t>ta</a:t>
                      </a:r>
                      <a:r>
                        <a:rPr kumimoji="0" lang="en-US" sz="2200" b="0" i="0" u="none" strike="noStrike" cap="none" normalizeH="0" baseline="0" dirty="0" smtClean="0">
                          <a:ln>
                            <a:noFill/>
                          </a:ln>
                          <a:solidFill>
                            <a:srgbClr val="FFFFFF"/>
                          </a:solidFill>
                          <a:effectLst/>
                          <a:latin typeface="Arial" charset="0"/>
                        </a:rPr>
                        <a:t> </a:t>
                      </a:r>
                      <a:r>
                        <a:rPr kumimoji="0" lang="en-US" sz="2200" b="0" i="0" u="none" strike="noStrike" cap="none" normalizeH="0" baseline="0" dirty="0" err="1" smtClean="0">
                          <a:ln>
                            <a:noFill/>
                          </a:ln>
                          <a:solidFill>
                            <a:srgbClr val="FFFFFF"/>
                          </a:solidFill>
                          <a:effectLst/>
                          <a:latin typeface="Arial" charset="0"/>
                        </a:rPr>
                        <a:t>bày</a:t>
                      </a:r>
                      <a:r>
                        <a:rPr kumimoji="0" lang="en-US" sz="2200" b="0" i="0" u="none" strike="noStrike" cap="none" normalizeH="0" baseline="0" dirty="0" smtClean="0">
                          <a:ln>
                            <a:noFill/>
                          </a:ln>
                          <a:solidFill>
                            <a:srgbClr val="FFFFFF"/>
                          </a:solidFill>
                          <a:effectLst/>
                          <a:latin typeface="Arial" charset="0"/>
                        </a:rPr>
                        <a:t> </a:t>
                      </a:r>
                      <a:r>
                        <a:rPr kumimoji="0" lang="en-US" sz="2200" b="0" i="0" u="none" strike="noStrike" cap="none" normalizeH="0" baseline="0" dirty="0" err="1" smtClean="0">
                          <a:ln>
                            <a:noFill/>
                          </a:ln>
                          <a:solidFill>
                            <a:srgbClr val="FFFFFF"/>
                          </a:solidFill>
                          <a:effectLst/>
                          <a:latin typeface="Arial" charset="0"/>
                        </a:rPr>
                        <a:t>trên</a:t>
                      </a:r>
                      <a:r>
                        <a:rPr kumimoji="0" lang="en-US" sz="2200" b="0" i="0" u="none" strike="noStrike" cap="none" normalizeH="0" baseline="0" dirty="0" smtClean="0">
                          <a:ln>
                            <a:noFill/>
                          </a:ln>
                          <a:solidFill>
                            <a:srgbClr val="FFFFFF"/>
                          </a:solidFill>
                          <a:effectLst/>
                          <a:latin typeface="Arial" charset="0"/>
                        </a:rPr>
                        <a:t> </a:t>
                      </a:r>
                      <a:r>
                        <a:rPr kumimoji="0" lang="en-US" sz="2200" b="0" i="0" u="none" strike="noStrike" cap="none" normalizeH="0" baseline="0" dirty="0" err="1" smtClean="0">
                          <a:ln>
                            <a:noFill/>
                          </a:ln>
                          <a:solidFill>
                            <a:srgbClr val="FFFFFF"/>
                          </a:solidFill>
                          <a:effectLst/>
                          <a:latin typeface="Arial" charset="0"/>
                        </a:rPr>
                        <a:t>bàn</a:t>
                      </a:r>
                      <a:r>
                        <a:rPr kumimoji="0" lang="en-US" sz="2200" b="0" i="0" u="none" strike="noStrike" cap="none" normalizeH="0" baseline="0" dirty="0" smtClean="0">
                          <a:ln>
                            <a:noFill/>
                          </a:ln>
                          <a:solidFill>
                            <a:srgbClr val="FFFFFF"/>
                          </a:solidFill>
                          <a:effectLst/>
                          <a:latin typeface="Arial" charset="0"/>
                        </a:rPr>
                        <a:t>. </a:t>
                      </a:r>
                      <a:r>
                        <a:rPr kumimoji="0" lang="en-US" sz="2200" b="0" i="0" u="none" strike="noStrike" cap="none" normalizeH="0" baseline="0" dirty="0" err="1" smtClean="0">
                          <a:ln>
                            <a:noFill/>
                          </a:ln>
                          <a:solidFill>
                            <a:srgbClr val="FFFFFF"/>
                          </a:solidFill>
                          <a:effectLst/>
                          <a:latin typeface="Arial" charset="0"/>
                        </a:rPr>
                        <a:t>Và</a:t>
                      </a:r>
                      <a:r>
                        <a:rPr kumimoji="0" lang="en-US" sz="2200" b="0" i="0" u="none" strike="noStrike" cap="none" normalizeH="0" baseline="0" dirty="0" smtClean="0">
                          <a:ln>
                            <a:noFill/>
                          </a:ln>
                          <a:solidFill>
                            <a:srgbClr val="FFFFFF"/>
                          </a:solidFill>
                          <a:effectLst/>
                          <a:latin typeface="Arial" charset="0"/>
                        </a:rPr>
                        <a:t> </a:t>
                      </a:r>
                      <a:r>
                        <a:rPr kumimoji="0" lang="en-US" sz="2200" b="0" i="0" u="none" strike="noStrike" cap="none" normalizeH="0" baseline="0" dirty="0" err="1" smtClean="0">
                          <a:ln>
                            <a:noFill/>
                          </a:ln>
                          <a:solidFill>
                            <a:srgbClr val="FFFFFF"/>
                          </a:solidFill>
                          <a:effectLst/>
                          <a:latin typeface="Arial" charset="0"/>
                        </a:rPr>
                        <a:t>tôi</a:t>
                      </a:r>
                      <a:r>
                        <a:rPr kumimoji="0" lang="en-US" sz="2200" b="0" i="0" u="none" strike="noStrike" cap="none" normalizeH="0" baseline="0" dirty="0" smtClean="0">
                          <a:ln>
                            <a:noFill/>
                          </a:ln>
                          <a:solidFill>
                            <a:srgbClr val="FFFFFF"/>
                          </a:solidFill>
                          <a:effectLst/>
                          <a:latin typeface="Arial" charset="0"/>
                        </a:rPr>
                        <a:t> </a:t>
                      </a:r>
                      <a:r>
                        <a:rPr kumimoji="0" lang="en-US" sz="2200" b="0" i="0" u="none" strike="noStrike" cap="none" normalizeH="0" baseline="0" dirty="0" err="1" smtClean="0">
                          <a:ln>
                            <a:noFill/>
                          </a:ln>
                          <a:solidFill>
                            <a:srgbClr val="FFFFFF"/>
                          </a:solidFill>
                          <a:effectLst/>
                          <a:latin typeface="Arial" charset="0"/>
                        </a:rPr>
                        <a:t>chắc</a:t>
                      </a:r>
                      <a:r>
                        <a:rPr kumimoji="0" lang="en-US" sz="2200" b="0" i="0" u="none" strike="noStrike" cap="none" normalizeH="0" baseline="0" dirty="0" smtClean="0">
                          <a:ln>
                            <a:noFill/>
                          </a:ln>
                          <a:solidFill>
                            <a:srgbClr val="FFFFFF"/>
                          </a:solidFill>
                          <a:effectLst/>
                          <a:latin typeface="Arial" charset="0"/>
                        </a:rPr>
                        <a:t> </a:t>
                      </a:r>
                      <a:r>
                        <a:rPr kumimoji="0" lang="en-US" sz="2200" b="0" i="0" u="none" strike="noStrike" cap="none" normalizeH="0" baseline="0" dirty="0" err="1" smtClean="0">
                          <a:ln>
                            <a:noFill/>
                          </a:ln>
                          <a:solidFill>
                            <a:srgbClr val="FFFFFF"/>
                          </a:solidFill>
                          <a:effectLst/>
                          <a:latin typeface="Arial" charset="0"/>
                        </a:rPr>
                        <a:t>rằng</a:t>
                      </a:r>
                      <a:r>
                        <a:rPr kumimoji="0" lang="en-US" sz="2200" b="0" i="0" u="none" strike="noStrike" cap="none" normalizeH="0" baseline="0" dirty="0" smtClean="0">
                          <a:ln>
                            <a:noFill/>
                          </a:ln>
                          <a:solidFill>
                            <a:srgbClr val="FFFFFF"/>
                          </a:solidFill>
                          <a:effectLst/>
                          <a:latin typeface="Arial" charset="0"/>
                        </a:rPr>
                        <a:t> </a:t>
                      </a:r>
                      <a:r>
                        <a:rPr kumimoji="0" lang="en-US" sz="2200" b="0" i="0" u="none" strike="noStrike" cap="none" normalizeH="0" baseline="0" dirty="0" err="1" smtClean="0">
                          <a:ln>
                            <a:noFill/>
                          </a:ln>
                          <a:solidFill>
                            <a:srgbClr val="FFFFFF"/>
                          </a:solidFill>
                          <a:effectLst/>
                          <a:latin typeface="Arial" charset="0"/>
                        </a:rPr>
                        <a:t>bạn</a:t>
                      </a:r>
                      <a:r>
                        <a:rPr kumimoji="0" lang="en-US" sz="2200" b="0" i="0" u="none" strike="noStrike" cap="none" normalizeH="0" baseline="0" dirty="0" smtClean="0">
                          <a:ln>
                            <a:noFill/>
                          </a:ln>
                          <a:solidFill>
                            <a:srgbClr val="FFFFFF"/>
                          </a:solidFill>
                          <a:effectLst/>
                          <a:latin typeface="Arial" charset="0"/>
                        </a:rPr>
                        <a:t> </a:t>
                      </a:r>
                      <a:r>
                        <a:rPr kumimoji="0" lang="en-US" sz="2200" b="0" i="0" u="none" strike="noStrike" cap="none" normalizeH="0" baseline="0" dirty="0" err="1" smtClean="0">
                          <a:ln>
                            <a:noFill/>
                          </a:ln>
                          <a:solidFill>
                            <a:srgbClr val="FFFFFF"/>
                          </a:solidFill>
                          <a:effectLst/>
                          <a:latin typeface="Arial" charset="0"/>
                        </a:rPr>
                        <a:t>sẽ</a:t>
                      </a:r>
                      <a:r>
                        <a:rPr kumimoji="0" lang="en-US" sz="2200" b="0" i="0" u="none" strike="noStrike" cap="none" normalizeH="0" baseline="0" dirty="0" smtClean="0">
                          <a:ln>
                            <a:noFill/>
                          </a:ln>
                          <a:solidFill>
                            <a:srgbClr val="FFFFFF"/>
                          </a:solidFill>
                          <a:effectLst/>
                          <a:latin typeface="Arial" charset="0"/>
                        </a:rPr>
                        <a:t> </a:t>
                      </a:r>
                      <a:r>
                        <a:rPr kumimoji="0" lang="en-US" sz="2200" b="0" i="0" u="none" strike="noStrike" cap="none" normalizeH="0" baseline="0" dirty="0" err="1" smtClean="0">
                          <a:ln>
                            <a:noFill/>
                          </a:ln>
                          <a:solidFill>
                            <a:srgbClr val="FFFFFF"/>
                          </a:solidFill>
                          <a:effectLst/>
                          <a:latin typeface="Arial" charset="0"/>
                        </a:rPr>
                        <a:t>tự</a:t>
                      </a:r>
                      <a:r>
                        <a:rPr kumimoji="0" lang="en-US" sz="2200" b="0" i="0" u="none" strike="noStrike" cap="none" normalizeH="0" baseline="0" dirty="0" smtClean="0">
                          <a:ln>
                            <a:noFill/>
                          </a:ln>
                          <a:solidFill>
                            <a:srgbClr val="FFFFFF"/>
                          </a:solidFill>
                          <a:effectLst/>
                          <a:latin typeface="Arial" charset="0"/>
                        </a:rPr>
                        <a:t> </a:t>
                      </a:r>
                      <a:r>
                        <a:rPr kumimoji="0" lang="en-US" sz="2200" b="0" i="0" u="none" strike="noStrike" cap="none" normalizeH="0" baseline="0" dirty="0" err="1" smtClean="0">
                          <a:ln>
                            <a:noFill/>
                          </a:ln>
                          <a:solidFill>
                            <a:srgbClr val="FFFFFF"/>
                          </a:solidFill>
                          <a:effectLst/>
                          <a:latin typeface="Arial" charset="0"/>
                        </a:rPr>
                        <a:t>hào</a:t>
                      </a:r>
                      <a:r>
                        <a:rPr kumimoji="0" lang="en-US" sz="2200" b="0" i="0" u="none" strike="noStrike" cap="none" normalizeH="0" baseline="0" dirty="0" smtClean="0">
                          <a:ln>
                            <a:noFill/>
                          </a:ln>
                          <a:solidFill>
                            <a:srgbClr val="FFFFFF"/>
                          </a:solidFill>
                          <a:effectLst/>
                          <a:latin typeface="Arial" charset="0"/>
                        </a:rPr>
                        <a:t> </a:t>
                      </a:r>
                      <a:r>
                        <a:rPr kumimoji="0" lang="en-US" sz="2200" b="0" i="0" u="none" strike="noStrike" cap="none" normalizeH="0" baseline="0" dirty="0" err="1" smtClean="0">
                          <a:ln>
                            <a:noFill/>
                          </a:ln>
                          <a:solidFill>
                            <a:srgbClr val="FFFFFF"/>
                          </a:solidFill>
                          <a:effectLst/>
                          <a:latin typeface="Arial" charset="0"/>
                        </a:rPr>
                        <a:t>khi</a:t>
                      </a:r>
                      <a:r>
                        <a:rPr kumimoji="0" lang="en-US" sz="2200" b="0" i="0" u="none" strike="noStrike" cap="none" normalizeH="0" baseline="0" dirty="0" smtClean="0">
                          <a:ln>
                            <a:noFill/>
                          </a:ln>
                          <a:solidFill>
                            <a:srgbClr val="FFFFFF"/>
                          </a:solidFill>
                          <a:effectLst/>
                          <a:latin typeface="Arial" charset="0"/>
                        </a:rPr>
                        <a:t> </a:t>
                      </a:r>
                      <a:r>
                        <a:rPr kumimoji="0" lang="en-US" sz="2200" b="0" i="0" u="none" strike="noStrike" cap="none" normalizeH="0" baseline="0" dirty="0" err="1" smtClean="0">
                          <a:ln>
                            <a:noFill/>
                          </a:ln>
                          <a:solidFill>
                            <a:srgbClr val="FFFFFF"/>
                          </a:solidFill>
                          <a:effectLst/>
                          <a:latin typeface="Arial" charset="0"/>
                        </a:rPr>
                        <a:t>làm</a:t>
                      </a:r>
                      <a:r>
                        <a:rPr kumimoji="0" lang="en-US" sz="2200" b="0" i="0" u="none" strike="noStrike" cap="none" normalizeH="0" baseline="0" dirty="0" smtClean="0">
                          <a:ln>
                            <a:noFill/>
                          </a:ln>
                          <a:solidFill>
                            <a:srgbClr val="FFFFFF"/>
                          </a:solidFill>
                          <a:effectLst/>
                          <a:latin typeface="Arial" charset="0"/>
                        </a:rPr>
                        <a:t> </a:t>
                      </a:r>
                      <a:r>
                        <a:rPr kumimoji="0" lang="en-US" sz="2200" b="0" i="0" u="none" strike="noStrike" cap="none" normalizeH="0" baseline="0" dirty="0" err="1" smtClean="0">
                          <a:ln>
                            <a:noFill/>
                          </a:ln>
                          <a:solidFill>
                            <a:srgbClr val="FFFFFF"/>
                          </a:solidFill>
                          <a:effectLst/>
                          <a:latin typeface="Arial" charset="0"/>
                        </a:rPr>
                        <a:t>ra</a:t>
                      </a:r>
                      <a:r>
                        <a:rPr kumimoji="0" lang="en-US" sz="2200" b="0" i="0" u="none" strike="noStrike" cap="none" normalizeH="0" baseline="0" dirty="0" smtClean="0">
                          <a:ln>
                            <a:noFill/>
                          </a:ln>
                          <a:solidFill>
                            <a:srgbClr val="FFFFFF"/>
                          </a:solidFill>
                          <a:effectLst/>
                          <a:latin typeface="Arial" charset="0"/>
                        </a:rPr>
                        <a:t> </a:t>
                      </a:r>
                      <a:r>
                        <a:rPr kumimoji="0" lang="en-US" sz="2200" b="0" i="0" u="none" strike="noStrike" cap="none" normalizeH="0" baseline="0" dirty="0" err="1" smtClean="0">
                          <a:ln>
                            <a:noFill/>
                          </a:ln>
                          <a:solidFill>
                            <a:srgbClr val="FFFFFF"/>
                          </a:solidFill>
                          <a:effectLst/>
                          <a:latin typeface="Arial" charset="0"/>
                        </a:rPr>
                        <a:t>một</a:t>
                      </a:r>
                      <a:r>
                        <a:rPr kumimoji="0" lang="en-US" sz="2200" b="0" i="0" u="none" strike="noStrike" cap="none" normalizeH="0" baseline="0" dirty="0" smtClean="0">
                          <a:ln>
                            <a:noFill/>
                          </a:ln>
                          <a:solidFill>
                            <a:srgbClr val="FFFFFF"/>
                          </a:solidFill>
                          <a:effectLst/>
                          <a:latin typeface="Arial" charset="0"/>
                        </a:rPr>
                        <a:t> </a:t>
                      </a:r>
                      <a:r>
                        <a:rPr kumimoji="0" lang="en-US" sz="2200" b="0" i="0" u="none" strike="noStrike" cap="none" normalizeH="0" baseline="0" dirty="0" err="1" smtClean="0">
                          <a:ln>
                            <a:noFill/>
                          </a:ln>
                          <a:solidFill>
                            <a:srgbClr val="FFFFFF"/>
                          </a:solidFill>
                          <a:effectLst/>
                          <a:latin typeface="Arial" charset="0"/>
                        </a:rPr>
                        <a:t>sản</a:t>
                      </a:r>
                      <a:r>
                        <a:rPr kumimoji="0" lang="en-US" sz="2200" b="0" i="0" u="none" strike="noStrike" cap="none" normalizeH="0" baseline="0" dirty="0" smtClean="0">
                          <a:ln>
                            <a:noFill/>
                          </a:ln>
                          <a:solidFill>
                            <a:srgbClr val="FFFFFF"/>
                          </a:solidFill>
                          <a:effectLst/>
                          <a:latin typeface="Arial" charset="0"/>
                        </a:rPr>
                        <a:t> </a:t>
                      </a:r>
                      <a:r>
                        <a:rPr kumimoji="0" lang="en-US" sz="2200" b="0" i="0" u="none" strike="noStrike" cap="none" normalizeH="0" baseline="0" dirty="0" err="1" smtClean="0">
                          <a:ln>
                            <a:noFill/>
                          </a:ln>
                          <a:solidFill>
                            <a:srgbClr val="FFFFFF"/>
                          </a:solidFill>
                          <a:effectLst/>
                          <a:latin typeface="Arial" charset="0"/>
                        </a:rPr>
                        <a:t>phẩm</a:t>
                      </a:r>
                      <a:r>
                        <a:rPr kumimoji="0" lang="en-US" sz="2200" b="0" i="0" u="none" strike="noStrike" cap="none" normalizeH="0" baseline="0" dirty="0" smtClean="0">
                          <a:ln>
                            <a:noFill/>
                          </a:ln>
                          <a:solidFill>
                            <a:srgbClr val="FFFFFF"/>
                          </a:solidFill>
                          <a:effectLst/>
                          <a:latin typeface="Arial" charset="0"/>
                        </a:rPr>
                        <a:t> </a:t>
                      </a:r>
                      <a:r>
                        <a:rPr kumimoji="0" lang="en-US" sz="2200" b="0" i="0" u="none" strike="noStrike" cap="none" normalizeH="0" baseline="0" dirty="0" err="1" smtClean="0">
                          <a:ln>
                            <a:noFill/>
                          </a:ln>
                          <a:solidFill>
                            <a:srgbClr val="FFFFFF"/>
                          </a:solidFill>
                          <a:effectLst/>
                          <a:latin typeface="Arial" charset="0"/>
                        </a:rPr>
                        <a:t>ấn</a:t>
                      </a:r>
                      <a:r>
                        <a:rPr kumimoji="0" lang="en-US" sz="2200" b="0" i="0" u="none" strike="noStrike" cap="none" normalizeH="0" baseline="0" dirty="0" smtClean="0">
                          <a:ln>
                            <a:noFill/>
                          </a:ln>
                          <a:solidFill>
                            <a:srgbClr val="FFFFFF"/>
                          </a:solidFill>
                          <a:effectLst/>
                          <a:latin typeface="Arial" charset="0"/>
                        </a:rPr>
                        <a:t> </a:t>
                      </a:r>
                      <a:r>
                        <a:rPr kumimoji="0" lang="en-US" sz="2200" b="0" i="0" u="none" strike="noStrike" cap="none" normalizeH="0" baseline="0" dirty="0" err="1" smtClean="0">
                          <a:ln>
                            <a:noFill/>
                          </a:ln>
                          <a:solidFill>
                            <a:srgbClr val="FFFFFF"/>
                          </a:solidFill>
                          <a:effectLst/>
                          <a:latin typeface="Arial" charset="0"/>
                        </a:rPr>
                        <a:t>tượng</a:t>
                      </a:r>
                      <a:endParaRPr kumimoji="0" lang="en-US" sz="2200" b="0" i="0" u="none" strike="noStrike" cap="none" normalizeH="0" baseline="0" dirty="0" smtClean="0">
                        <a:ln>
                          <a:noFill/>
                        </a:ln>
                        <a:solidFill>
                          <a:srgbClr val="FFFFFF"/>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spd="slow">
    <p:dissolv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
          <p:cNvSpPr>
            <a:spLocks noGrp="1" noChangeArrowheads="1"/>
          </p:cNvSpPr>
          <p:nvPr>
            <p:ph idx="1"/>
          </p:nvPr>
        </p:nvSpPr>
        <p:spPr>
          <a:xfrm>
            <a:off x="457200" y="1295400"/>
            <a:ext cx="8229600" cy="5029200"/>
          </a:xfrm>
          <a:ln>
            <a:solidFill>
              <a:schemeClr val="accent2"/>
            </a:solidFill>
          </a:ln>
        </p:spPr>
        <p:txBody>
          <a:bodyPr/>
          <a:lstStyle/>
          <a:p>
            <a:pPr eaLnBrk="1" hangingPunct="1">
              <a:lnSpc>
                <a:spcPct val="90000"/>
              </a:lnSpc>
              <a:buFontTx/>
              <a:buNone/>
              <a:defRPr/>
            </a:pPr>
            <a:endParaRPr lang="en-US" sz="2200" smtClean="0">
              <a:solidFill>
                <a:srgbClr val="FFFFFF"/>
              </a:solidFill>
            </a:endParaRPr>
          </a:p>
          <a:p>
            <a:pPr algn="just" eaLnBrk="1" hangingPunct="1">
              <a:lnSpc>
                <a:spcPct val="125000"/>
              </a:lnSpc>
              <a:buFontTx/>
              <a:buNone/>
              <a:defRPr/>
            </a:pPr>
            <a:r>
              <a:rPr lang="en-US" sz="2200" smtClean="0">
                <a:solidFill>
                  <a:srgbClr val="FFFFFF"/>
                </a:solidFill>
              </a:rPr>
              <a:t>Việc phân tích nhu cầu đào tạo giúp cho anh :</a:t>
            </a:r>
          </a:p>
          <a:p>
            <a:pPr algn="just" eaLnBrk="1" hangingPunct="1">
              <a:lnSpc>
                <a:spcPct val="125000"/>
              </a:lnSpc>
              <a:defRPr/>
            </a:pPr>
            <a:r>
              <a:rPr lang="en-US" sz="2200" i="1" smtClean="0">
                <a:solidFill>
                  <a:srgbClr val="FFFFFF"/>
                </a:solidFill>
              </a:rPr>
              <a:t>Tìm ra loại đào tạo gì cần</a:t>
            </a:r>
          </a:p>
          <a:p>
            <a:pPr algn="just" eaLnBrk="1" hangingPunct="1">
              <a:lnSpc>
                <a:spcPct val="125000"/>
              </a:lnSpc>
              <a:defRPr/>
            </a:pPr>
            <a:r>
              <a:rPr lang="en-US" sz="2200" i="1" smtClean="0">
                <a:solidFill>
                  <a:srgbClr val="FFFFFF"/>
                </a:solidFill>
              </a:rPr>
              <a:t>Lập kế hoạch: chắc chắn đây là 1 khóa đào tạo cần thiết</a:t>
            </a:r>
          </a:p>
          <a:p>
            <a:pPr algn="just" eaLnBrk="1" hangingPunct="1">
              <a:lnSpc>
                <a:spcPct val="125000"/>
              </a:lnSpc>
              <a:defRPr/>
            </a:pPr>
            <a:r>
              <a:rPr lang="en-US" sz="2200" i="1" smtClean="0">
                <a:solidFill>
                  <a:srgbClr val="FFFFFF"/>
                </a:solidFill>
              </a:rPr>
              <a:t>Xác định rõ rằng những trục trặc gì đang xẩy ra</a:t>
            </a:r>
          </a:p>
          <a:p>
            <a:pPr algn="just" eaLnBrk="1" hangingPunct="1">
              <a:lnSpc>
                <a:spcPct val="125000"/>
              </a:lnSpc>
              <a:defRPr/>
            </a:pPr>
            <a:r>
              <a:rPr lang="en-US" sz="2200" i="1" smtClean="0">
                <a:solidFill>
                  <a:srgbClr val="FFFFFF"/>
                </a:solidFill>
              </a:rPr>
              <a:t>Tiến hành đào tạo một cách hiệu quả.</a:t>
            </a:r>
          </a:p>
          <a:p>
            <a:pPr algn="just" eaLnBrk="1" hangingPunct="1">
              <a:lnSpc>
                <a:spcPct val="125000"/>
              </a:lnSpc>
              <a:defRPr/>
            </a:pPr>
            <a:endParaRPr lang="en-US" sz="2200" i="1" smtClean="0">
              <a:solidFill>
                <a:srgbClr val="FFFFFF"/>
              </a:solidFill>
            </a:endParaRPr>
          </a:p>
          <a:p>
            <a:pPr algn="just" eaLnBrk="1" hangingPunct="1">
              <a:lnSpc>
                <a:spcPct val="125000"/>
              </a:lnSpc>
              <a:buFontTx/>
              <a:buNone/>
              <a:defRPr/>
            </a:pPr>
            <a:r>
              <a:rPr lang="en-US" sz="2200" smtClean="0">
                <a:solidFill>
                  <a:srgbClr val="FFFFFF"/>
                </a:solidFill>
              </a:rPr>
              <a:t>Không có công thức cụ thể giúp cho việc ra quyết định ở đâu việc đào tạo được yêu cầu. Nhu cầu đào tạo nẩy sinh thường xuyên, nó không chỉ tại thời điểm anh đánh giá.</a:t>
            </a:r>
          </a:p>
          <a:p>
            <a:pPr algn="just" eaLnBrk="1" hangingPunct="1">
              <a:lnSpc>
                <a:spcPct val="125000"/>
              </a:lnSpc>
              <a:buFontTx/>
              <a:buNone/>
              <a:defRPr/>
            </a:pPr>
            <a:endParaRPr lang="en-US" sz="2200" smtClean="0">
              <a:solidFill>
                <a:srgbClr val="FFFFFF"/>
              </a:solidFill>
            </a:endParaRPr>
          </a:p>
        </p:txBody>
      </p:sp>
    </p:spTree>
  </p:cSld>
  <p:clrMapOvr>
    <a:masterClrMapping/>
  </p:clrMapOvr>
  <p:transition spd="slow">
    <p:checker/>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a:xfrm>
            <a:off x="1828800" y="274638"/>
            <a:ext cx="6858000" cy="487362"/>
          </a:xfrm>
        </p:spPr>
        <p:txBody>
          <a:bodyPr/>
          <a:lstStyle/>
          <a:p>
            <a:pPr eaLnBrk="1" hangingPunct="1">
              <a:defRPr/>
            </a:pPr>
            <a:r>
              <a:rPr lang="en-US" sz="3600" smtClean="0">
                <a:solidFill>
                  <a:srgbClr val="FFFF00"/>
                </a:solidFill>
              </a:rPr>
              <a:t>c. Giai đoạn phát triển</a:t>
            </a:r>
          </a:p>
        </p:txBody>
      </p:sp>
      <p:sp>
        <p:nvSpPr>
          <p:cNvPr id="72707" name="Rectangle 3"/>
          <p:cNvSpPr>
            <a:spLocks noGrp="1" noChangeArrowheads="1"/>
          </p:cNvSpPr>
          <p:nvPr>
            <p:ph idx="1"/>
          </p:nvPr>
        </p:nvSpPr>
        <p:spPr>
          <a:xfrm>
            <a:off x="661988" y="990600"/>
            <a:ext cx="7772400" cy="5410200"/>
          </a:xfrm>
          <a:ln>
            <a:solidFill>
              <a:schemeClr val="accent2"/>
            </a:solidFill>
          </a:ln>
        </p:spPr>
        <p:txBody>
          <a:bodyPr/>
          <a:lstStyle/>
          <a:p>
            <a:pPr algn="just" eaLnBrk="1" hangingPunct="1">
              <a:lnSpc>
                <a:spcPct val="114000"/>
              </a:lnSpc>
              <a:defRPr/>
            </a:pPr>
            <a:r>
              <a:rPr lang="en-US" sz="2200" smtClean="0">
                <a:solidFill>
                  <a:srgbClr val="FFFFFF"/>
                </a:solidFill>
              </a:rPr>
              <a:t>Tr</a:t>
            </a:r>
            <a:r>
              <a:rPr lang="en-US" sz="2400" smtClean="0">
                <a:solidFill>
                  <a:srgbClr val="FFFFFF"/>
                </a:solidFill>
              </a:rPr>
              <a:t>ình bày các bước; các chặng</a:t>
            </a:r>
          </a:p>
          <a:p>
            <a:pPr algn="just" eaLnBrk="1" hangingPunct="1">
              <a:lnSpc>
                <a:spcPct val="114000"/>
              </a:lnSpc>
              <a:defRPr/>
            </a:pPr>
            <a:r>
              <a:rPr lang="en-US" sz="2400" smtClean="0">
                <a:solidFill>
                  <a:srgbClr val="FFFFFF"/>
                </a:solidFill>
              </a:rPr>
              <a:t>Giải thích các chuẩn mực</a:t>
            </a:r>
          </a:p>
          <a:p>
            <a:pPr algn="just" eaLnBrk="1" hangingPunct="1">
              <a:lnSpc>
                <a:spcPct val="114000"/>
              </a:lnSpc>
              <a:defRPr/>
            </a:pPr>
            <a:r>
              <a:rPr lang="en-US" sz="2400" smtClean="0">
                <a:solidFill>
                  <a:srgbClr val="FFFFFF"/>
                </a:solidFill>
              </a:rPr>
              <a:t>Đưa ra các câu hỏi</a:t>
            </a:r>
          </a:p>
          <a:p>
            <a:pPr algn="just" eaLnBrk="1" hangingPunct="1">
              <a:lnSpc>
                <a:spcPct val="114000"/>
              </a:lnSpc>
              <a:defRPr/>
            </a:pPr>
            <a:r>
              <a:rPr lang="en-US" sz="2400" smtClean="0">
                <a:solidFill>
                  <a:srgbClr val="FFFFFF"/>
                </a:solidFill>
              </a:rPr>
              <a:t>Cho phép các học viên thực hành</a:t>
            </a:r>
            <a:endParaRPr lang="en-US" sz="2200" smtClean="0">
              <a:solidFill>
                <a:srgbClr val="FFFFFF"/>
              </a:solidFill>
            </a:endParaRPr>
          </a:p>
          <a:p>
            <a:pPr algn="just" eaLnBrk="1" hangingPunct="1">
              <a:lnSpc>
                <a:spcPct val="114000"/>
              </a:lnSpc>
              <a:defRPr/>
            </a:pPr>
            <a:r>
              <a:rPr lang="en-US" sz="2200" b="1" u="sng" smtClean="0">
                <a:solidFill>
                  <a:srgbClr val="FFFFFF"/>
                </a:solidFill>
              </a:rPr>
              <a:t>Phân tích nhiệm vụ</a:t>
            </a:r>
            <a:r>
              <a:rPr lang="en-US" sz="2200" smtClean="0">
                <a:solidFill>
                  <a:srgbClr val="FFFFFF"/>
                </a:solidFill>
              </a:rPr>
              <a:t>:</a:t>
            </a:r>
          </a:p>
          <a:p>
            <a:pPr algn="just" eaLnBrk="1" hangingPunct="1">
              <a:lnSpc>
                <a:spcPct val="114000"/>
              </a:lnSpc>
              <a:buFontTx/>
              <a:buNone/>
              <a:defRPr/>
            </a:pPr>
            <a:r>
              <a:rPr lang="en-US" sz="2200" smtClean="0">
                <a:solidFill>
                  <a:srgbClr val="FFFFFF"/>
                </a:solidFill>
              </a:rPr>
              <a:t>	Để cho học viên đạt được tiêu chuẩn, đào tạo viên phải cung cấp cho họ thông tin đầy đủ và chi tiết về nhiệm vụ. Để làm được việc này, nhiệm vụ phải được phân nhỏ ra các bước, nhận dạng tại mỗi bước các vấn đề liên quan và tầm quan trọng của việc hoàn thành xuất sắc mỗi bước (ví dụ: các chuẩn mực). Khi lập kế hoạch tại phần “phân tích nhiệm vụ”, các vấn đề sau đây nên được xem xét:</a:t>
            </a:r>
          </a:p>
          <a:p>
            <a:pPr algn="just" eaLnBrk="1" hangingPunct="1">
              <a:lnSpc>
                <a:spcPct val="114000"/>
              </a:lnSpc>
              <a:buFontTx/>
              <a:buNone/>
              <a:defRPr/>
            </a:pPr>
            <a:r>
              <a:rPr lang="en-US" sz="2200" smtClean="0">
                <a:solidFill>
                  <a:srgbClr val="FFFFFF"/>
                </a:solidFill>
              </a:rPr>
              <a:t> </a:t>
            </a:r>
          </a:p>
        </p:txBody>
      </p:sp>
    </p:spTree>
  </p:cSld>
  <p:clrMapOvr>
    <a:masterClrMapping/>
  </p:clrMapOvr>
  <p:transition spd="slow">
    <p:checke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3"/>
          <p:cNvSpPr>
            <a:spLocks noGrp="1" noChangeArrowheads="1"/>
          </p:cNvSpPr>
          <p:nvPr>
            <p:ph idx="1"/>
          </p:nvPr>
        </p:nvSpPr>
        <p:spPr>
          <a:xfrm>
            <a:off x="457200" y="609600"/>
            <a:ext cx="8229600" cy="5516563"/>
          </a:xfrm>
          <a:ln>
            <a:solidFill>
              <a:schemeClr val="accent2"/>
            </a:solidFill>
          </a:ln>
        </p:spPr>
        <p:txBody>
          <a:bodyPr/>
          <a:lstStyle/>
          <a:p>
            <a:pPr eaLnBrk="1" hangingPunct="1">
              <a:lnSpc>
                <a:spcPct val="114000"/>
              </a:lnSpc>
              <a:buFont typeface="Wingdings" pitchFamily="2" charset="2"/>
              <a:buChar char="Ø"/>
              <a:defRPr/>
            </a:pPr>
            <a:r>
              <a:rPr lang="en-US" sz="2200" i="1" dirty="0" err="1" smtClean="0">
                <a:solidFill>
                  <a:srgbClr val="FFFFFF"/>
                </a:solidFill>
              </a:rPr>
              <a:t>Phân</a:t>
            </a:r>
            <a:r>
              <a:rPr lang="en-US" sz="2200" i="1" dirty="0" smtClean="0">
                <a:solidFill>
                  <a:srgbClr val="FFFFFF"/>
                </a:solidFill>
              </a:rPr>
              <a:t> </a:t>
            </a:r>
            <a:r>
              <a:rPr lang="en-US" sz="2200" i="1" dirty="0" err="1" smtClean="0">
                <a:solidFill>
                  <a:srgbClr val="FFFFFF"/>
                </a:solidFill>
              </a:rPr>
              <a:t>nhỏ</a:t>
            </a:r>
            <a:r>
              <a:rPr lang="en-US" sz="2200" i="1" dirty="0" smtClean="0">
                <a:solidFill>
                  <a:srgbClr val="FFFFFF"/>
                </a:solidFill>
              </a:rPr>
              <a:t> </a:t>
            </a:r>
            <a:r>
              <a:rPr lang="en-US" sz="2200" i="1" dirty="0" err="1" smtClean="0">
                <a:solidFill>
                  <a:srgbClr val="FFFFFF"/>
                </a:solidFill>
              </a:rPr>
              <a:t>nhiệm</a:t>
            </a:r>
            <a:r>
              <a:rPr lang="en-US" sz="2200" i="1" dirty="0" smtClean="0">
                <a:solidFill>
                  <a:srgbClr val="FFFFFF"/>
                </a:solidFill>
              </a:rPr>
              <a:t> </a:t>
            </a:r>
            <a:r>
              <a:rPr lang="en-US" sz="2200" i="1" dirty="0" err="1" smtClean="0">
                <a:solidFill>
                  <a:srgbClr val="FFFFFF"/>
                </a:solidFill>
              </a:rPr>
              <a:t>vụ</a:t>
            </a:r>
            <a:r>
              <a:rPr lang="en-US" sz="2200" i="1" dirty="0" smtClean="0">
                <a:solidFill>
                  <a:srgbClr val="FFFFFF"/>
                </a:solidFill>
              </a:rPr>
              <a:t> </a:t>
            </a:r>
            <a:r>
              <a:rPr lang="en-US" sz="2200" i="1" dirty="0" err="1" smtClean="0">
                <a:solidFill>
                  <a:srgbClr val="FFFFFF"/>
                </a:solidFill>
              </a:rPr>
              <a:t>trong</a:t>
            </a:r>
            <a:r>
              <a:rPr lang="en-US" sz="2200" i="1" dirty="0" smtClean="0">
                <a:solidFill>
                  <a:srgbClr val="FFFFFF"/>
                </a:solidFill>
              </a:rPr>
              <a:t> </a:t>
            </a:r>
            <a:r>
              <a:rPr lang="en-US" sz="2200" i="1" dirty="0" err="1" smtClean="0">
                <a:solidFill>
                  <a:srgbClr val="FFFFFF"/>
                </a:solidFill>
              </a:rPr>
              <a:t>các</a:t>
            </a:r>
            <a:r>
              <a:rPr lang="en-US" sz="2200" i="1" dirty="0" smtClean="0">
                <a:solidFill>
                  <a:srgbClr val="FFFFFF"/>
                </a:solidFill>
              </a:rPr>
              <a:t> </a:t>
            </a:r>
            <a:r>
              <a:rPr lang="en-US" sz="2200" i="1" dirty="0" err="1" smtClean="0">
                <a:solidFill>
                  <a:srgbClr val="FFFFFF"/>
                </a:solidFill>
              </a:rPr>
              <a:t>bước</a:t>
            </a:r>
            <a:r>
              <a:rPr lang="en-US" sz="2200" i="1" dirty="0" smtClean="0">
                <a:solidFill>
                  <a:srgbClr val="FFFFFF"/>
                </a:solidFill>
              </a:rPr>
              <a:t> </a:t>
            </a:r>
            <a:r>
              <a:rPr lang="en-US" sz="2200" i="1" dirty="0" err="1" smtClean="0">
                <a:solidFill>
                  <a:srgbClr val="FFFFFF"/>
                </a:solidFill>
              </a:rPr>
              <a:t>theo</a:t>
            </a:r>
            <a:r>
              <a:rPr lang="en-US" sz="2200" i="1" dirty="0" smtClean="0">
                <a:solidFill>
                  <a:srgbClr val="FFFFFF"/>
                </a:solidFill>
              </a:rPr>
              <a:t> </a:t>
            </a:r>
            <a:r>
              <a:rPr lang="en-US" sz="2200" i="1" dirty="0" err="1" smtClean="0">
                <a:solidFill>
                  <a:srgbClr val="FFFFFF"/>
                </a:solidFill>
              </a:rPr>
              <a:t>trật</a:t>
            </a:r>
            <a:r>
              <a:rPr lang="en-US" sz="2200" i="1" dirty="0" smtClean="0">
                <a:solidFill>
                  <a:srgbClr val="FFFFFF"/>
                </a:solidFill>
              </a:rPr>
              <a:t> </a:t>
            </a:r>
            <a:r>
              <a:rPr lang="en-US" sz="2200" i="1" dirty="0" err="1" smtClean="0">
                <a:solidFill>
                  <a:srgbClr val="FFFFFF"/>
                </a:solidFill>
              </a:rPr>
              <a:t>tự</a:t>
            </a:r>
            <a:endParaRPr lang="en-US" sz="2200" i="1" dirty="0" smtClean="0">
              <a:solidFill>
                <a:srgbClr val="FFFFFF"/>
              </a:solidFill>
            </a:endParaRPr>
          </a:p>
          <a:p>
            <a:pPr eaLnBrk="1" hangingPunct="1">
              <a:lnSpc>
                <a:spcPct val="114000"/>
              </a:lnSpc>
              <a:buFont typeface="Wingdings" pitchFamily="2" charset="2"/>
              <a:buChar char="Ø"/>
              <a:defRPr/>
            </a:pPr>
            <a:r>
              <a:rPr lang="en-US" sz="2200" i="1" dirty="0" err="1" smtClean="0">
                <a:solidFill>
                  <a:srgbClr val="FFFFFF"/>
                </a:solidFill>
              </a:rPr>
              <a:t>Nhớ</a:t>
            </a:r>
            <a:r>
              <a:rPr lang="en-US" sz="2200" i="1" dirty="0" smtClean="0">
                <a:solidFill>
                  <a:srgbClr val="FFFFFF"/>
                </a:solidFill>
              </a:rPr>
              <a:t> </a:t>
            </a:r>
            <a:r>
              <a:rPr lang="en-US" sz="2200" i="1" dirty="0" err="1" smtClean="0">
                <a:solidFill>
                  <a:srgbClr val="FFFFFF"/>
                </a:solidFill>
              </a:rPr>
              <a:t>tất</a:t>
            </a:r>
            <a:r>
              <a:rPr lang="en-US" sz="2200" i="1" dirty="0" smtClean="0">
                <a:solidFill>
                  <a:srgbClr val="FFFFFF"/>
                </a:solidFill>
              </a:rPr>
              <a:t> </a:t>
            </a:r>
            <a:r>
              <a:rPr lang="en-US" sz="2200" i="1" dirty="0" err="1" smtClean="0">
                <a:solidFill>
                  <a:srgbClr val="FFFFFF"/>
                </a:solidFill>
              </a:rPr>
              <a:t>cả</a:t>
            </a:r>
            <a:r>
              <a:rPr lang="en-US" sz="2200" i="1" dirty="0" smtClean="0">
                <a:solidFill>
                  <a:srgbClr val="FFFFFF"/>
                </a:solidFill>
              </a:rPr>
              <a:t> </a:t>
            </a:r>
            <a:r>
              <a:rPr lang="en-US" sz="2200" i="1" dirty="0" err="1" smtClean="0">
                <a:solidFill>
                  <a:srgbClr val="FFFFFF"/>
                </a:solidFill>
              </a:rPr>
              <a:t>các</a:t>
            </a:r>
            <a:r>
              <a:rPr lang="en-US" sz="2200" i="1" dirty="0" smtClean="0">
                <a:solidFill>
                  <a:srgbClr val="FFFFFF"/>
                </a:solidFill>
              </a:rPr>
              <a:t> </a:t>
            </a:r>
            <a:r>
              <a:rPr lang="en-US" sz="2200" i="1" dirty="0" err="1" smtClean="0">
                <a:solidFill>
                  <a:srgbClr val="FFFFFF"/>
                </a:solidFill>
              </a:rPr>
              <a:t>bước</a:t>
            </a:r>
            <a:r>
              <a:rPr lang="en-US" sz="2200" i="1" dirty="0" smtClean="0">
                <a:solidFill>
                  <a:srgbClr val="FFFFFF"/>
                </a:solidFill>
              </a:rPr>
              <a:t>, </a:t>
            </a:r>
            <a:r>
              <a:rPr lang="en-US" sz="2200" i="1" dirty="0" err="1" smtClean="0">
                <a:solidFill>
                  <a:srgbClr val="FFFFFF"/>
                </a:solidFill>
              </a:rPr>
              <a:t>nó</a:t>
            </a:r>
            <a:r>
              <a:rPr lang="en-US" sz="2200" i="1" dirty="0" smtClean="0">
                <a:solidFill>
                  <a:srgbClr val="FFFFFF"/>
                </a:solidFill>
              </a:rPr>
              <a:t> </a:t>
            </a:r>
            <a:r>
              <a:rPr lang="en-US" sz="2200" i="1" dirty="0" err="1" smtClean="0">
                <a:solidFill>
                  <a:srgbClr val="FFFFFF"/>
                </a:solidFill>
              </a:rPr>
              <a:t>có</a:t>
            </a:r>
            <a:r>
              <a:rPr lang="en-US" sz="2200" i="1" dirty="0" smtClean="0">
                <a:solidFill>
                  <a:srgbClr val="FFFFFF"/>
                </a:solidFill>
              </a:rPr>
              <a:t> </a:t>
            </a:r>
            <a:r>
              <a:rPr lang="en-US" sz="2200" i="1" dirty="0" err="1" smtClean="0">
                <a:solidFill>
                  <a:srgbClr val="FFFFFF"/>
                </a:solidFill>
              </a:rPr>
              <a:t>thể</a:t>
            </a:r>
            <a:r>
              <a:rPr lang="en-US" sz="2200" i="1" dirty="0" smtClean="0">
                <a:solidFill>
                  <a:srgbClr val="FFFFFF"/>
                </a:solidFill>
              </a:rPr>
              <a:t> </a:t>
            </a:r>
            <a:r>
              <a:rPr lang="en-US" sz="2200" i="1" dirty="0" err="1" smtClean="0">
                <a:solidFill>
                  <a:srgbClr val="FFFFFF"/>
                </a:solidFill>
              </a:rPr>
              <a:t>dễ</a:t>
            </a:r>
            <a:r>
              <a:rPr lang="en-US" sz="2200" i="1" dirty="0" smtClean="0">
                <a:solidFill>
                  <a:srgbClr val="FFFFFF"/>
                </a:solidFill>
              </a:rPr>
              <a:t> </a:t>
            </a:r>
            <a:r>
              <a:rPr lang="en-US" sz="2200" i="1" dirty="0" err="1" smtClean="0">
                <a:solidFill>
                  <a:srgbClr val="FFFFFF"/>
                </a:solidFill>
              </a:rPr>
              <a:t>bị</a:t>
            </a:r>
            <a:r>
              <a:rPr lang="en-US" sz="2200" i="1" dirty="0" smtClean="0">
                <a:solidFill>
                  <a:srgbClr val="FFFFFF"/>
                </a:solidFill>
              </a:rPr>
              <a:t> </a:t>
            </a:r>
            <a:r>
              <a:rPr lang="en-US" sz="2200" i="1" dirty="0" err="1" smtClean="0">
                <a:solidFill>
                  <a:srgbClr val="FFFFFF"/>
                </a:solidFill>
              </a:rPr>
              <a:t>quên</a:t>
            </a:r>
            <a:r>
              <a:rPr lang="en-US" sz="2200" i="1" dirty="0" smtClean="0">
                <a:solidFill>
                  <a:srgbClr val="FFFFFF"/>
                </a:solidFill>
              </a:rPr>
              <a:t> </a:t>
            </a:r>
            <a:r>
              <a:rPr lang="en-US" sz="2200" i="1" dirty="0" err="1" smtClean="0">
                <a:solidFill>
                  <a:srgbClr val="FFFFFF"/>
                </a:solidFill>
              </a:rPr>
              <a:t>một</a:t>
            </a:r>
            <a:r>
              <a:rPr lang="en-US" sz="2200" i="1" dirty="0" smtClean="0">
                <a:solidFill>
                  <a:srgbClr val="FFFFFF"/>
                </a:solidFill>
              </a:rPr>
              <a:t> </a:t>
            </a:r>
            <a:r>
              <a:rPr lang="en-US" sz="2200" i="1" dirty="0" err="1" smtClean="0">
                <a:solidFill>
                  <a:srgbClr val="FFFFFF"/>
                </a:solidFill>
              </a:rPr>
              <a:t>bước</a:t>
            </a:r>
            <a:r>
              <a:rPr lang="en-US" sz="2200" i="1" dirty="0" smtClean="0">
                <a:solidFill>
                  <a:srgbClr val="FFFFFF"/>
                </a:solidFill>
              </a:rPr>
              <a:t> </a:t>
            </a:r>
            <a:r>
              <a:rPr lang="en-US" sz="2200" i="1" dirty="0" err="1" smtClean="0">
                <a:solidFill>
                  <a:srgbClr val="FFFFFF"/>
                </a:solidFill>
              </a:rPr>
              <a:t>nào</a:t>
            </a:r>
            <a:r>
              <a:rPr lang="en-US" sz="2200" i="1" dirty="0" smtClean="0">
                <a:solidFill>
                  <a:srgbClr val="FFFFFF"/>
                </a:solidFill>
              </a:rPr>
              <a:t> </a:t>
            </a:r>
            <a:r>
              <a:rPr lang="en-US" sz="2200" i="1" dirty="0" err="1" smtClean="0">
                <a:solidFill>
                  <a:srgbClr val="FFFFFF"/>
                </a:solidFill>
              </a:rPr>
              <a:t>đấy</a:t>
            </a:r>
            <a:r>
              <a:rPr lang="en-US" sz="2200" i="1" dirty="0" smtClean="0">
                <a:solidFill>
                  <a:srgbClr val="FFFFFF"/>
                </a:solidFill>
              </a:rPr>
              <a:t> </a:t>
            </a:r>
          </a:p>
          <a:p>
            <a:pPr eaLnBrk="1" hangingPunct="1">
              <a:lnSpc>
                <a:spcPct val="114000"/>
              </a:lnSpc>
              <a:buFont typeface="Wingdings" pitchFamily="2" charset="2"/>
              <a:buChar char="Ø"/>
              <a:defRPr/>
            </a:pPr>
            <a:r>
              <a:rPr lang="en-US" sz="2200" i="1" dirty="0" err="1" smtClean="0">
                <a:solidFill>
                  <a:srgbClr val="FFFFFF"/>
                </a:solidFill>
              </a:rPr>
              <a:t>Tương</a:t>
            </a:r>
            <a:r>
              <a:rPr lang="en-US" sz="2200" i="1" dirty="0" smtClean="0">
                <a:solidFill>
                  <a:srgbClr val="FFFFFF"/>
                </a:solidFill>
              </a:rPr>
              <a:t> </a:t>
            </a:r>
            <a:r>
              <a:rPr lang="en-US" sz="2200" i="1" dirty="0" err="1" smtClean="0">
                <a:solidFill>
                  <a:srgbClr val="FFFFFF"/>
                </a:solidFill>
              </a:rPr>
              <a:t>ứng</a:t>
            </a:r>
            <a:r>
              <a:rPr lang="en-US" sz="2200" i="1" dirty="0" smtClean="0">
                <a:solidFill>
                  <a:srgbClr val="FFFFFF"/>
                </a:solidFill>
              </a:rPr>
              <a:t> </a:t>
            </a:r>
            <a:r>
              <a:rPr lang="en-US" sz="2200" i="1" dirty="0" err="1" smtClean="0">
                <a:solidFill>
                  <a:srgbClr val="FFFFFF"/>
                </a:solidFill>
              </a:rPr>
              <a:t>mỗi</a:t>
            </a:r>
            <a:r>
              <a:rPr lang="en-US" sz="2200" i="1" dirty="0" smtClean="0">
                <a:solidFill>
                  <a:srgbClr val="FFFFFF"/>
                </a:solidFill>
              </a:rPr>
              <a:t> </a:t>
            </a:r>
            <a:r>
              <a:rPr lang="en-US" sz="2200" i="1" dirty="0" err="1" smtClean="0">
                <a:solidFill>
                  <a:srgbClr val="FFFFFF"/>
                </a:solidFill>
              </a:rPr>
              <a:t>bước</a:t>
            </a:r>
            <a:r>
              <a:rPr lang="en-US" sz="2200" i="1" dirty="0" smtClean="0">
                <a:solidFill>
                  <a:srgbClr val="FFFFFF"/>
                </a:solidFill>
              </a:rPr>
              <a:t>, </a:t>
            </a:r>
            <a:r>
              <a:rPr lang="en-US" sz="2200" i="1" dirty="0" err="1" smtClean="0">
                <a:solidFill>
                  <a:srgbClr val="FFFFFF"/>
                </a:solidFill>
              </a:rPr>
              <a:t>hãy</a:t>
            </a:r>
            <a:r>
              <a:rPr lang="en-US" sz="2200" i="1" dirty="0" smtClean="0">
                <a:solidFill>
                  <a:srgbClr val="FFFFFF"/>
                </a:solidFill>
              </a:rPr>
              <a:t> </a:t>
            </a:r>
            <a:r>
              <a:rPr lang="en-US" sz="2200" i="1" dirty="0" err="1" smtClean="0">
                <a:solidFill>
                  <a:srgbClr val="FFFFFF"/>
                </a:solidFill>
              </a:rPr>
              <a:t>liệt</a:t>
            </a:r>
            <a:r>
              <a:rPr lang="en-US" sz="2200" i="1" dirty="0" smtClean="0">
                <a:solidFill>
                  <a:srgbClr val="FFFFFF"/>
                </a:solidFill>
              </a:rPr>
              <a:t> </a:t>
            </a:r>
            <a:r>
              <a:rPr lang="en-US" sz="2200" i="1" dirty="0" err="1" smtClean="0">
                <a:solidFill>
                  <a:srgbClr val="FFFFFF"/>
                </a:solidFill>
              </a:rPr>
              <a:t>kê</a:t>
            </a:r>
            <a:r>
              <a:rPr lang="en-US" sz="2200" i="1" dirty="0" smtClean="0">
                <a:solidFill>
                  <a:srgbClr val="FFFFFF"/>
                </a:solidFill>
              </a:rPr>
              <a:t> </a:t>
            </a:r>
            <a:r>
              <a:rPr lang="en-US" sz="2200" i="1" dirty="0" err="1" smtClean="0">
                <a:solidFill>
                  <a:srgbClr val="FFFFFF"/>
                </a:solidFill>
              </a:rPr>
              <a:t>ra</a:t>
            </a:r>
            <a:r>
              <a:rPr lang="en-US" sz="2200" i="1" dirty="0" smtClean="0">
                <a:solidFill>
                  <a:srgbClr val="FFFFFF"/>
                </a:solidFill>
              </a:rPr>
              <a:t> </a:t>
            </a:r>
            <a:r>
              <a:rPr lang="en-US" sz="2200" i="1" dirty="0" err="1" smtClean="0">
                <a:solidFill>
                  <a:srgbClr val="FFFFFF"/>
                </a:solidFill>
              </a:rPr>
              <a:t>các</a:t>
            </a:r>
            <a:r>
              <a:rPr lang="en-US" sz="2200" i="1" dirty="0" smtClean="0">
                <a:solidFill>
                  <a:srgbClr val="FFFFFF"/>
                </a:solidFill>
              </a:rPr>
              <a:t> </a:t>
            </a:r>
            <a:r>
              <a:rPr lang="en-US" sz="2200" i="1" dirty="0" err="1" smtClean="0">
                <a:solidFill>
                  <a:srgbClr val="FFFFFF"/>
                </a:solidFill>
              </a:rPr>
              <a:t>điểm</a:t>
            </a:r>
            <a:r>
              <a:rPr lang="en-US" sz="2200" i="1" dirty="0" smtClean="0">
                <a:solidFill>
                  <a:srgbClr val="FFFFFF"/>
                </a:solidFill>
              </a:rPr>
              <a:t> </a:t>
            </a:r>
            <a:r>
              <a:rPr lang="en-US" sz="2200" i="1" dirty="0" err="1" smtClean="0">
                <a:solidFill>
                  <a:srgbClr val="FFFFFF"/>
                </a:solidFill>
              </a:rPr>
              <a:t>mấu</a:t>
            </a:r>
            <a:r>
              <a:rPr lang="en-US" sz="2200" i="1" dirty="0" smtClean="0">
                <a:solidFill>
                  <a:srgbClr val="FFFFFF"/>
                </a:solidFill>
              </a:rPr>
              <a:t> </a:t>
            </a:r>
            <a:r>
              <a:rPr lang="en-US" sz="2200" i="1" dirty="0" err="1" smtClean="0">
                <a:solidFill>
                  <a:srgbClr val="FFFFFF"/>
                </a:solidFill>
              </a:rPr>
              <a:t>chốt</a:t>
            </a:r>
            <a:r>
              <a:rPr lang="en-US" sz="2200" i="1" dirty="0" smtClean="0">
                <a:solidFill>
                  <a:srgbClr val="FFFFFF"/>
                </a:solidFill>
              </a:rPr>
              <a:t> ,</a:t>
            </a:r>
            <a:r>
              <a:rPr lang="en-US" sz="2200" i="1" dirty="0" err="1" smtClean="0">
                <a:solidFill>
                  <a:srgbClr val="FFFFFF"/>
                </a:solidFill>
              </a:rPr>
              <a:t>mà</a:t>
            </a:r>
            <a:r>
              <a:rPr lang="en-US" sz="2200" i="1" dirty="0" smtClean="0">
                <a:solidFill>
                  <a:srgbClr val="FFFFFF"/>
                </a:solidFill>
              </a:rPr>
              <a:t> </a:t>
            </a:r>
            <a:r>
              <a:rPr lang="en-US" sz="2200" i="1" dirty="0" err="1" smtClean="0">
                <a:solidFill>
                  <a:srgbClr val="FFFFFF"/>
                </a:solidFill>
              </a:rPr>
              <a:t>nó</a:t>
            </a:r>
            <a:r>
              <a:rPr lang="en-US" sz="2200" i="1" dirty="0" smtClean="0">
                <a:solidFill>
                  <a:srgbClr val="FFFFFF"/>
                </a:solidFill>
              </a:rPr>
              <a:t> </a:t>
            </a:r>
            <a:r>
              <a:rPr lang="en-US" sz="2200" i="1" dirty="0" err="1" smtClean="0">
                <a:solidFill>
                  <a:srgbClr val="FFFFFF"/>
                </a:solidFill>
              </a:rPr>
              <a:t>cho</a:t>
            </a:r>
            <a:r>
              <a:rPr lang="en-US" sz="2200" i="1" dirty="0" smtClean="0">
                <a:solidFill>
                  <a:srgbClr val="FFFFFF"/>
                </a:solidFill>
              </a:rPr>
              <a:t> </a:t>
            </a:r>
            <a:r>
              <a:rPr lang="en-US" sz="2200" i="1" dirty="0" err="1" smtClean="0">
                <a:solidFill>
                  <a:srgbClr val="FFFFFF"/>
                </a:solidFill>
              </a:rPr>
              <a:t>phép</a:t>
            </a:r>
            <a:r>
              <a:rPr lang="en-US" sz="2200" i="1" dirty="0" smtClean="0">
                <a:solidFill>
                  <a:srgbClr val="FFFFFF"/>
                </a:solidFill>
              </a:rPr>
              <a:t> </a:t>
            </a:r>
            <a:r>
              <a:rPr lang="en-US" sz="2200" i="1" dirty="0" err="1" smtClean="0">
                <a:solidFill>
                  <a:srgbClr val="FFFFFF"/>
                </a:solidFill>
              </a:rPr>
              <a:t>anh</a:t>
            </a:r>
            <a:r>
              <a:rPr lang="en-US" sz="2200" i="1" dirty="0" smtClean="0">
                <a:solidFill>
                  <a:srgbClr val="FFFFFF"/>
                </a:solidFill>
              </a:rPr>
              <a:t> </a:t>
            </a:r>
            <a:r>
              <a:rPr lang="en-US" sz="2200" i="1" dirty="0" err="1" smtClean="0">
                <a:solidFill>
                  <a:srgbClr val="FFFFFF"/>
                </a:solidFill>
              </a:rPr>
              <a:t>có</a:t>
            </a:r>
            <a:r>
              <a:rPr lang="en-US" sz="2200" i="1" dirty="0" smtClean="0">
                <a:solidFill>
                  <a:srgbClr val="FFFFFF"/>
                </a:solidFill>
              </a:rPr>
              <a:t> </a:t>
            </a:r>
            <a:r>
              <a:rPr lang="en-US" sz="2200" i="1" dirty="0" err="1" smtClean="0">
                <a:solidFill>
                  <a:srgbClr val="FFFFFF"/>
                </a:solidFill>
              </a:rPr>
              <a:t>thể</a:t>
            </a:r>
            <a:r>
              <a:rPr lang="en-US" sz="2200" i="1" dirty="0" smtClean="0">
                <a:solidFill>
                  <a:srgbClr val="FFFFFF"/>
                </a:solidFill>
              </a:rPr>
              <a:t> </a:t>
            </a:r>
            <a:r>
              <a:rPr lang="en-US" sz="2200" i="1" dirty="0" err="1" smtClean="0">
                <a:solidFill>
                  <a:srgbClr val="FFFFFF"/>
                </a:solidFill>
              </a:rPr>
              <a:t>hoàn</a:t>
            </a:r>
            <a:r>
              <a:rPr lang="en-US" sz="2200" i="1" dirty="0" smtClean="0">
                <a:solidFill>
                  <a:srgbClr val="FFFFFF"/>
                </a:solidFill>
              </a:rPr>
              <a:t> </a:t>
            </a:r>
            <a:r>
              <a:rPr lang="en-US" sz="2200" i="1" dirty="0" err="1" smtClean="0">
                <a:solidFill>
                  <a:srgbClr val="FFFFFF"/>
                </a:solidFill>
              </a:rPr>
              <a:t>thành</a:t>
            </a:r>
            <a:r>
              <a:rPr lang="en-US" sz="2200" i="1" dirty="0" smtClean="0">
                <a:solidFill>
                  <a:srgbClr val="FFFFFF"/>
                </a:solidFill>
              </a:rPr>
              <a:t> </a:t>
            </a:r>
            <a:r>
              <a:rPr lang="en-US" sz="2200" i="1" dirty="0" err="1" smtClean="0">
                <a:solidFill>
                  <a:srgbClr val="FFFFFF"/>
                </a:solidFill>
              </a:rPr>
              <a:t>nhiệm</a:t>
            </a:r>
            <a:r>
              <a:rPr lang="en-US" sz="2200" i="1" dirty="0" smtClean="0">
                <a:solidFill>
                  <a:srgbClr val="FFFFFF"/>
                </a:solidFill>
              </a:rPr>
              <a:t> </a:t>
            </a:r>
            <a:r>
              <a:rPr lang="en-US" sz="2200" i="1" dirty="0" err="1" smtClean="0">
                <a:solidFill>
                  <a:srgbClr val="FFFFFF"/>
                </a:solidFill>
              </a:rPr>
              <a:t>vụ</a:t>
            </a:r>
            <a:r>
              <a:rPr lang="en-US" sz="2200" i="1" dirty="0" smtClean="0">
                <a:solidFill>
                  <a:srgbClr val="FFFFFF"/>
                </a:solidFill>
              </a:rPr>
              <a:t> </a:t>
            </a:r>
            <a:r>
              <a:rPr lang="en-US" sz="2200" i="1" dirty="0" err="1" smtClean="0">
                <a:solidFill>
                  <a:srgbClr val="FFFFFF"/>
                </a:solidFill>
              </a:rPr>
              <a:t>một</a:t>
            </a:r>
            <a:r>
              <a:rPr lang="en-US" sz="2200" i="1" dirty="0" smtClean="0">
                <a:solidFill>
                  <a:srgbClr val="FFFFFF"/>
                </a:solidFill>
              </a:rPr>
              <a:t> </a:t>
            </a:r>
            <a:r>
              <a:rPr lang="en-US" sz="2200" i="1" dirty="0" err="1" smtClean="0">
                <a:solidFill>
                  <a:srgbClr val="FFFFFF"/>
                </a:solidFill>
              </a:rPr>
              <a:t>cách</a:t>
            </a:r>
            <a:r>
              <a:rPr lang="en-US" sz="2200" i="1" dirty="0" smtClean="0">
                <a:solidFill>
                  <a:srgbClr val="FFFFFF"/>
                </a:solidFill>
              </a:rPr>
              <a:t> </a:t>
            </a:r>
            <a:r>
              <a:rPr lang="en-US" sz="2200" i="1" dirty="0" err="1" smtClean="0">
                <a:solidFill>
                  <a:srgbClr val="FFFFFF"/>
                </a:solidFill>
              </a:rPr>
              <a:t>hài</a:t>
            </a:r>
            <a:r>
              <a:rPr lang="en-US" sz="2200" i="1" dirty="0" smtClean="0">
                <a:solidFill>
                  <a:srgbClr val="FFFFFF"/>
                </a:solidFill>
              </a:rPr>
              <a:t> </a:t>
            </a:r>
            <a:r>
              <a:rPr lang="en-US" sz="2200" i="1" dirty="0" err="1" smtClean="0">
                <a:solidFill>
                  <a:srgbClr val="FFFFFF"/>
                </a:solidFill>
              </a:rPr>
              <a:t>lòng</a:t>
            </a:r>
            <a:r>
              <a:rPr lang="en-US" sz="2200" i="1" dirty="0" smtClean="0">
                <a:solidFill>
                  <a:srgbClr val="FFFFFF"/>
                </a:solidFill>
              </a:rPr>
              <a:t>, </a:t>
            </a:r>
            <a:r>
              <a:rPr lang="en-US" sz="2200" i="1" dirty="0" err="1" smtClean="0">
                <a:solidFill>
                  <a:srgbClr val="FFFFFF"/>
                </a:solidFill>
              </a:rPr>
              <a:t>ví</a:t>
            </a:r>
            <a:r>
              <a:rPr lang="en-US" sz="2200" i="1" dirty="0" smtClean="0">
                <a:solidFill>
                  <a:srgbClr val="FFFFFF"/>
                </a:solidFill>
              </a:rPr>
              <a:t> </a:t>
            </a:r>
            <a:r>
              <a:rPr lang="en-US" sz="2200" i="1" dirty="0" err="1" smtClean="0">
                <a:solidFill>
                  <a:srgbClr val="FFFFFF"/>
                </a:solidFill>
              </a:rPr>
              <a:t>dụ</a:t>
            </a:r>
            <a:r>
              <a:rPr lang="en-US" sz="2200" i="1" dirty="0" smtClean="0">
                <a:solidFill>
                  <a:srgbClr val="FFFFFF"/>
                </a:solidFill>
              </a:rPr>
              <a:t> </a:t>
            </a:r>
            <a:r>
              <a:rPr lang="en-US" sz="2200" i="1" dirty="0" err="1" smtClean="0">
                <a:solidFill>
                  <a:srgbClr val="FFFFFF"/>
                </a:solidFill>
              </a:rPr>
              <a:t>như</a:t>
            </a:r>
            <a:r>
              <a:rPr lang="en-US" sz="2200" i="1" dirty="0" smtClean="0">
                <a:solidFill>
                  <a:srgbClr val="FFFFFF"/>
                </a:solidFill>
              </a:rPr>
              <a:t> </a:t>
            </a:r>
            <a:r>
              <a:rPr lang="en-US" sz="2200" i="1" dirty="0" err="1" smtClean="0">
                <a:solidFill>
                  <a:srgbClr val="FFFFFF"/>
                </a:solidFill>
              </a:rPr>
              <a:t>các</a:t>
            </a:r>
            <a:r>
              <a:rPr lang="en-US" sz="2200" i="1" dirty="0" smtClean="0">
                <a:solidFill>
                  <a:srgbClr val="FFFFFF"/>
                </a:solidFill>
              </a:rPr>
              <a:t> </a:t>
            </a:r>
            <a:r>
              <a:rPr lang="en-US" sz="2200" i="1" dirty="0" err="1" smtClean="0">
                <a:solidFill>
                  <a:srgbClr val="FFFFFF"/>
                </a:solidFill>
              </a:rPr>
              <a:t>chuẩn</a:t>
            </a:r>
            <a:r>
              <a:rPr lang="en-US" sz="2200" i="1" dirty="0" smtClean="0">
                <a:solidFill>
                  <a:srgbClr val="FFFFFF"/>
                </a:solidFill>
              </a:rPr>
              <a:t> </a:t>
            </a:r>
            <a:r>
              <a:rPr lang="en-US" sz="2200" i="1" dirty="0" err="1" smtClean="0">
                <a:solidFill>
                  <a:srgbClr val="FFFFFF"/>
                </a:solidFill>
              </a:rPr>
              <a:t>mực</a:t>
            </a:r>
            <a:endParaRPr lang="en-US" sz="2200" i="1" dirty="0" smtClean="0">
              <a:solidFill>
                <a:srgbClr val="FFFFFF"/>
              </a:solidFill>
            </a:endParaRPr>
          </a:p>
          <a:p>
            <a:pPr eaLnBrk="1" hangingPunct="1">
              <a:lnSpc>
                <a:spcPct val="114000"/>
              </a:lnSpc>
              <a:buFont typeface="Wingdings" pitchFamily="2" charset="2"/>
              <a:buChar char="Ø"/>
              <a:defRPr/>
            </a:pPr>
            <a:r>
              <a:rPr lang="en-US" sz="2200" i="1" dirty="0" err="1" smtClean="0">
                <a:solidFill>
                  <a:srgbClr val="FFFFFF"/>
                </a:solidFill>
              </a:rPr>
              <a:t>Sử</a:t>
            </a:r>
            <a:r>
              <a:rPr lang="en-US" sz="2200" i="1" dirty="0" smtClean="0">
                <a:solidFill>
                  <a:srgbClr val="FFFFFF"/>
                </a:solidFill>
              </a:rPr>
              <a:t> </a:t>
            </a:r>
            <a:r>
              <a:rPr lang="en-US" sz="2200" i="1" dirty="0" err="1" smtClean="0">
                <a:solidFill>
                  <a:srgbClr val="FFFFFF"/>
                </a:solidFill>
              </a:rPr>
              <a:t>dụng</a:t>
            </a:r>
            <a:r>
              <a:rPr lang="en-US" sz="2200" i="1" dirty="0" smtClean="0">
                <a:solidFill>
                  <a:srgbClr val="FFFFFF"/>
                </a:solidFill>
              </a:rPr>
              <a:t> </a:t>
            </a:r>
            <a:r>
              <a:rPr lang="en-US" sz="2200" i="1" dirty="0" err="1" smtClean="0">
                <a:solidFill>
                  <a:srgbClr val="FFFFFF"/>
                </a:solidFill>
              </a:rPr>
              <a:t>các</a:t>
            </a:r>
            <a:r>
              <a:rPr lang="en-US" sz="2200" i="1" dirty="0" smtClean="0">
                <a:solidFill>
                  <a:srgbClr val="FFFFFF"/>
                </a:solidFill>
              </a:rPr>
              <a:t> </a:t>
            </a:r>
            <a:r>
              <a:rPr lang="en-US" sz="2200" i="1" dirty="0" err="1" smtClean="0">
                <a:solidFill>
                  <a:srgbClr val="FFFFFF"/>
                </a:solidFill>
              </a:rPr>
              <a:t>giác</a:t>
            </a:r>
            <a:r>
              <a:rPr lang="en-US" sz="2200" i="1" dirty="0" smtClean="0">
                <a:solidFill>
                  <a:srgbClr val="FFFFFF"/>
                </a:solidFill>
              </a:rPr>
              <a:t> </a:t>
            </a:r>
            <a:r>
              <a:rPr lang="en-US" sz="2200" i="1" dirty="0" err="1" smtClean="0">
                <a:solidFill>
                  <a:srgbClr val="FFFFFF"/>
                </a:solidFill>
              </a:rPr>
              <a:t>quan</a:t>
            </a:r>
            <a:r>
              <a:rPr lang="en-US" sz="2200" i="1" dirty="0" smtClean="0">
                <a:solidFill>
                  <a:srgbClr val="FFFFFF"/>
                </a:solidFill>
              </a:rPr>
              <a:t> </a:t>
            </a:r>
            <a:r>
              <a:rPr lang="en-US" sz="2200" i="1" dirty="0" err="1" smtClean="0">
                <a:solidFill>
                  <a:srgbClr val="FFFFFF"/>
                </a:solidFill>
              </a:rPr>
              <a:t>càng</a:t>
            </a:r>
            <a:r>
              <a:rPr lang="en-US" sz="2200" i="1" dirty="0" smtClean="0">
                <a:solidFill>
                  <a:srgbClr val="FFFFFF"/>
                </a:solidFill>
              </a:rPr>
              <a:t> </a:t>
            </a:r>
            <a:r>
              <a:rPr lang="en-US" sz="2200" i="1" dirty="0" err="1" smtClean="0">
                <a:solidFill>
                  <a:srgbClr val="FFFFFF"/>
                </a:solidFill>
              </a:rPr>
              <a:t>nhiều</a:t>
            </a:r>
            <a:r>
              <a:rPr lang="en-US" sz="2200" i="1" dirty="0" smtClean="0">
                <a:solidFill>
                  <a:srgbClr val="FFFFFF"/>
                </a:solidFill>
              </a:rPr>
              <a:t> </a:t>
            </a:r>
            <a:r>
              <a:rPr lang="en-US" sz="2200" i="1" dirty="0" err="1" smtClean="0">
                <a:solidFill>
                  <a:srgbClr val="FFFFFF"/>
                </a:solidFill>
              </a:rPr>
              <a:t>càng</a:t>
            </a:r>
            <a:r>
              <a:rPr lang="en-US" sz="2200" i="1" dirty="0" smtClean="0">
                <a:solidFill>
                  <a:srgbClr val="FFFFFF"/>
                </a:solidFill>
              </a:rPr>
              <a:t> </a:t>
            </a:r>
            <a:r>
              <a:rPr lang="en-US" sz="2200" i="1" dirty="0" err="1" smtClean="0">
                <a:solidFill>
                  <a:srgbClr val="FFFFFF"/>
                </a:solidFill>
              </a:rPr>
              <a:t>tốt</a:t>
            </a:r>
            <a:r>
              <a:rPr lang="en-US" sz="2200" i="1" dirty="0" smtClean="0">
                <a:solidFill>
                  <a:srgbClr val="FFFFFF"/>
                </a:solidFill>
              </a:rPr>
              <a:t>, </a:t>
            </a:r>
            <a:r>
              <a:rPr lang="en-US" sz="2200" i="1" dirty="0" err="1" smtClean="0">
                <a:solidFill>
                  <a:srgbClr val="FFFFFF"/>
                </a:solidFill>
              </a:rPr>
              <a:t>đó</a:t>
            </a:r>
            <a:r>
              <a:rPr lang="en-US" sz="2200" i="1" dirty="0" smtClean="0">
                <a:solidFill>
                  <a:srgbClr val="FFFFFF"/>
                </a:solidFill>
              </a:rPr>
              <a:t> </a:t>
            </a:r>
            <a:r>
              <a:rPr lang="en-US" sz="2200" i="1" dirty="0" err="1" smtClean="0">
                <a:solidFill>
                  <a:srgbClr val="FFFFFF"/>
                </a:solidFill>
              </a:rPr>
              <a:t>thường</a:t>
            </a:r>
            <a:r>
              <a:rPr lang="en-US" sz="2200" i="1" dirty="0" smtClean="0">
                <a:solidFill>
                  <a:srgbClr val="FFFFFF"/>
                </a:solidFill>
              </a:rPr>
              <a:t> </a:t>
            </a:r>
            <a:r>
              <a:rPr lang="en-US" sz="2200" i="1" dirty="0" err="1" smtClean="0">
                <a:solidFill>
                  <a:srgbClr val="FFFFFF"/>
                </a:solidFill>
              </a:rPr>
              <a:t>là</a:t>
            </a:r>
            <a:r>
              <a:rPr lang="en-US" sz="2200" i="1" dirty="0" smtClean="0">
                <a:solidFill>
                  <a:srgbClr val="FFFFFF"/>
                </a:solidFill>
              </a:rPr>
              <a:t> </a:t>
            </a:r>
            <a:r>
              <a:rPr lang="en-US" sz="2200" i="1" dirty="0" err="1" smtClean="0">
                <a:solidFill>
                  <a:srgbClr val="FFFFFF"/>
                </a:solidFill>
              </a:rPr>
              <a:t>những</a:t>
            </a:r>
            <a:r>
              <a:rPr lang="en-US" sz="2200" i="1" dirty="0" smtClean="0">
                <a:solidFill>
                  <a:srgbClr val="FFFFFF"/>
                </a:solidFill>
              </a:rPr>
              <a:t> </a:t>
            </a:r>
            <a:r>
              <a:rPr lang="en-US" sz="2200" i="1" dirty="0" err="1" smtClean="0">
                <a:solidFill>
                  <a:srgbClr val="FFFFFF"/>
                </a:solidFill>
              </a:rPr>
              <a:t>cái</a:t>
            </a:r>
            <a:r>
              <a:rPr lang="en-US" sz="2200" i="1" dirty="0" smtClean="0">
                <a:solidFill>
                  <a:srgbClr val="FFFFFF"/>
                </a:solidFill>
              </a:rPr>
              <a:t> </a:t>
            </a:r>
            <a:r>
              <a:rPr lang="en-US" sz="2200" i="1" dirty="0" err="1" smtClean="0">
                <a:solidFill>
                  <a:srgbClr val="FFFFFF"/>
                </a:solidFill>
              </a:rPr>
              <a:t>anh</a:t>
            </a:r>
            <a:r>
              <a:rPr lang="en-US" sz="2200" i="1" dirty="0" smtClean="0">
                <a:solidFill>
                  <a:srgbClr val="FFFFFF"/>
                </a:solidFill>
              </a:rPr>
              <a:t> </a:t>
            </a:r>
            <a:r>
              <a:rPr lang="en-US" sz="2200" i="1" dirty="0" err="1" smtClean="0">
                <a:solidFill>
                  <a:srgbClr val="FFFFFF"/>
                </a:solidFill>
              </a:rPr>
              <a:t>nói</a:t>
            </a:r>
            <a:r>
              <a:rPr lang="en-US" sz="2200" i="1" dirty="0" smtClean="0">
                <a:solidFill>
                  <a:srgbClr val="FFFFFF"/>
                </a:solidFill>
              </a:rPr>
              <a:t> </a:t>
            </a:r>
            <a:r>
              <a:rPr lang="en-US" sz="2200" i="1" dirty="0" err="1" smtClean="0">
                <a:solidFill>
                  <a:srgbClr val="FFFFFF"/>
                </a:solidFill>
              </a:rPr>
              <a:t>mà</a:t>
            </a:r>
            <a:r>
              <a:rPr lang="en-US" sz="2200" i="1" dirty="0" smtClean="0">
                <a:solidFill>
                  <a:srgbClr val="FFFFFF"/>
                </a:solidFill>
              </a:rPr>
              <a:t> </a:t>
            </a:r>
            <a:r>
              <a:rPr lang="en-US" sz="2200" i="1" dirty="0" err="1" smtClean="0">
                <a:solidFill>
                  <a:srgbClr val="FFFFFF"/>
                </a:solidFill>
              </a:rPr>
              <a:t>mỗi</a:t>
            </a:r>
            <a:r>
              <a:rPr lang="en-US" sz="2200" i="1" dirty="0" smtClean="0">
                <a:solidFill>
                  <a:srgbClr val="FFFFFF"/>
                </a:solidFill>
              </a:rPr>
              <a:t> </a:t>
            </a:r>
            <a:r>
              <a:rPr lang="en-US" sz="2200" i="1" dirty="0" err="1" smtClean="0">
                <a:solidFill>
                  <a:srgbClr val="FFFFFF"/>
                </a:solidFill>
              </a:rPr>
              <a:t>bước</a:t>
            </a:r>
            <a:r>
              <a:rPr lang="en-US" sz="2200" i="1" dirty="0" smtClean="0">
                <a:solidFill>
                  <a:srgbClr val="FFFFFF"/>
                </a:solidFill>
              </a:rPr>
              <a:t> </a:t>
            </a:r>
            <a:r>
              <a:rPr lang="en-US" sz="2200" i="1" dirty="0" err="1" smtClean="0">
                <a:solidFill>
                  <a:srgbClr val="FFFFFF"/>
                </a:solidFill>
              </a:rPr>
              <a:t>được</a:t>
            </a:r>
            <a:r>
              <a:rPr lang="en-US" sz="2200" i="1" dirty="0" smtClean="0">
                <a:solidFill>
                  <a:srgbClr val="FFFFFF"/>
                </a:solidFill>
              </a:rPr>
              <a:t> </a:t>
            </a:r>
            <a:r>
              <a:rPr lang="en-US" sz="2200" i="1" dirty="0" err="1" smtClean="0">
                <a:solidFill>
                  <a:srgbClr val="FFFFFF"/>
                </a:solidFill>
              </a:rPr>
              <a:t>quyết</a:t>
            </a:r>
            <a:r>
              <a:rPr lang="en-US" sz="2200" i="1" dirty="0" smtClean="0">
                <a:solidFill>
                  <a:srgbClr val="FFFFFF"/>
                </a:solidFill>
              </a:rPr>
              <a:t> </a:t>
            </a:r>
            <a:r>
              <a:rPr lang="en-US" sz="2200" i="1" dirty="0" err="1" smtClean="0">
                <a:solidFill>
                  <a:srgbClr val="FFFFFF"/>
                </a:solidFill>
              </a:rPr>
              <a:t>định</a:t>
            </a:r>
            <a:r>
              <a:rPr lang="en-US" sz="2200" i="1" dirty="0" smtClean="0">
                <a:solidFill>
                  <a:srgbClr val="FFFFFF"/>
                </a:solidFill>
              </a:rPr>
              <a:t> </a:t>
            </a:r>
            <a:r>
              <a:rPr lang="en-US" sz="2200" i="1" dirty="0" err="1" smtClean="0">
                <a:solidFill>
                  <a:srgbClr val="FFFFFF"/>
                </a:solidFill>
              </a:rPr>
              <a:t>bởi</a:t>
            </a:r>
            <a:r>
              <a:rPr lang="en-US" sz="2200" i="1" dirty="0" smtClean="0">
                <a:solidFill>
                  <a:srgbClr val="FFFFFF"/>
                </a:solidFill>
              </a:rPr>
              <a:t> </a:t>
            </a:r>
            <a:r>
              <a:rPr lang="en-US" sz="2200" i="1" dirty="0" err="1" smtClean="0">
                <a:solidFill>
                  <a:srgbClr val="FFFFFF"/>
                </a:solidFill>
              </a:rPr>
              <a:t>chuẩn</a:t>
            </a:r>
            <a:r>
              <a:rPr lang="en-US" sz="2200" i="1" dirty="0" smtClean="0">
                <a:solidFill>
                  <a:srgbClr val="FFFFFF"/>
                </a:solidFill>
              </a:rPr>
              <a:t> </a:t>
            </a:r>
            <a:r>
              <a:rPr lang="en-US" sz="2200" i="1" dirty="0" err="1" smtClean="0">
                <a:solidFill>
                  <a:srgbClr val="FFFFFF"/>
                </a:solidFill>
              </a:rPr>
              <a:t>mực</a:t>
            </a:r>
            <a:r>
              <a:rPr lang="en-US" sz="2200" i="1" dirty="0" smtClean="0">
                <a:solidFill>
                  <a:srgbClr val="FFFFFF"/>
                </a:solidFill>
              </a:rPr>
              <a:t>.</a:t>
            </a:r>
          </a:p>
          <a:p>
            <a:pPr eaLnBrk="1" hangingPunct="1">
              <a:lnSpc>
                <a:spcPct val="114000"/>
              </a:lnSpc>
              <a:buFont typeface="Wingdings" pitchFamily="2" charset="2"/>
              <a:buChar char="Ø"/>
              <a:defRPr/>
            </a:pPr>
            <a:r>
              <a:rPr lang="en-US" sz="2200" i="1" dirty="0" err="1" smtClean="0">
                <a:solidFill>
                  <a:srgbClr val="FFFFFF"/>
                </a:solidFill>
              </a:rPr>
              <a:t>Bao</a:t>
            </a:r>
            <a:r>
              <a:rPr lang="en-US" sz="2200" i="1" dirty="0" smtClean="0">
                <a:solidFill>
                  <a:srgbClr val="FFFFFF"/>
                </a:solidFill>
              </a:rPr>
              <a:t> </a:t>
            </a:r>
            <a:r>
              <a:rPr lang="en-US" sz="2200" i="1" dirty="0" err="1" smtClean="0">
                <a:solidFill>
                  <a:srgbClr val="FFFFFF"/>
                </a:solidFill>
              </a:rPr>
              <a:t>gồm</a:t>
            </a:r>
            <a:r>
              <a:rPr lang="en-US" sz="2200" i="1" dirty="0" smtClean="0">
                <a:solidFill>
                  <a:srgbClr val="FFFFFF"/>
                </a:solidFill>
              </a:rPr>
              <a:t> </a:t>
            </a:r>
            <a:r>
              <a:rPr lang="en-US" sz="2200" i="1" dirty="0" err="1" smtClean="0">
                <a:solidFill>
                  <a:srgbClr val="FFFFFF"/>
                </a:solidFill>
              </a:rPr>
              <a:t>các</a:t>
            </a:r>
            <a:r>
              <a:rPr lang="en-US" sz="2200" i="1" dirty="0" smtClean="0">
                <a:solidFill>
                  <a:srgbClr val="FFFFFF"/>
                </a:solidFill>
              </a:rPr>
              <a:t> </a:t>
            </a:r>
            <a:r>
              <a:rPr lang="en-US" sz="2200" i="1" dirty="0" err="1" smtClean="0">
                <a:solidFill>
                  <a:srgbClr val="FFFFFF"/>
                </a:solidFill>
              </a:rPr>
              <a:t>thông</a:t>
            </a:r>
            <a:r>
              <a:rPr lang="en-US" sz="2200" i="1" dirty="0" smtClean="0">
                <a:solidFill>
                  <a:srgbClr val="FFFFFF"/>
                </a:solidFill>
              </a:rPr>
              <a:t> tin </a:t>
            </a:r>
            <a:r>
              <a:rPr lang="en-US" sz="2200" i="1" dirty="0" err="1" smtClean="0">
                <a:solidFill>
                  <a:srgbClr val="FFFFFF"/>
                </a:solidFill>
              </a:rPr>
              <a:t>về</a:t>
            </a:r>
            <a:r>
              <a:rPr lang="en-US" sz="2200" i="1" dirty="0" smtClean="0">
                <a:solidFill>
                  <a:srgbClr val="FFFFFF"/>
                </a:solidFill>
              </a:rPr>
              <a:t> an </a:t>
            </a:r>
            <a:r>
              <a:rPr lang="en-US" sz="2200" i="1" dirty="0" err="1" smtClean="0">
                <a:solidFill>
                  <a:srgbClr val="FFFFFF"/>
                </a:solidFill>
              </a:rPr>
              <a:t>toàn</a:t>
            </a:r>
            <a:r>
              <a:rPr lang="en-US" sz="2200" i="1" dirty="0" smtClean="0">
                <a:solidFill>
                  <a:srgbClr val="FFFFFF"/>
                </a:solidFill>
              </a:rPr>
              <a:t>, </a:t>
            </a:r>
            <a:r>
              <a:rPr lang="en-US" sz="2200" i="1" dirty="0" err="1" smtClean="0">
                <a:solidFill>
                  <a:srgbClr val="FFFFFF"/>
                </a:solidFill>
              </a:rPr>
              <a:t>vệ</a:t>
            </a:r>
            <a:r>
              <a:rPr lang="en-US" sz="2200" i="1" dirty="0" smtClean="0">
                <a:solidFill>
                  <a:srgbClr val="FFFFFF"/>
                </a:solidFill>
              </a:rPr>
              <a:t> </a:t>
            </a:r>
            <a:r>
              <a:rPr lang="en-US" sz="2200" i="1" dirty="0" err="1" smtClean="0">
                <a:solidFill>
                  <a:srgbClr val="FFFFFF"/>
                </a:solidFill>
              </a:rPr>
              <a:t>sinh</a:t>
            </a:r>
            <a:r>
              <a:rPr lang="en-US" sz="2200" i="1" dirty="0" smtClean="0">
                <a:solidFill>
                  <a:srgbClr val="FFFFFF"/>
                </a:solidFill>
              </a:rPr>
              <a:t> </a:t>
            </a:r>
            <a:r>
              <a:rPr lang="en-US" sz="2200" i="1" dirty="0" err="1" smtClean="0">
                <a:solidFill>
                  <a:srgbClr val="FFFFFF"/>
                </a:solidFill>
              </a:rPr>
              <a:t>và</a:t>
            </a:r>
            <a:r>
              <a:rPr lang="en-US" sz="2200" i="1" dirty="0" smtClean="0">
                <a:solidFill>
                  <a:srgbClr val="FFFFFF"/>
                </a:solidFill>
              </a:rPr>
              <a:t> </a:t>
            </a:r>
            <a:r>
              <a:rPr lang="en-US" sz="2200" i="1" dirty="0" err="1" smtClean="0">
                <a:solidFill>
                  <a:srgbClr val="FFFFFF"/>
                </a:solidFill>
              </a:rPr>
              <a:t>các</a:t>
            </a:r>
            <a:r>
              <a:rPr lang="en-US" sz="2200" i="1" dirty="0" smtClean="0">
                <a:solidFill>
                  <a:srgbClr val="FFFFFF"/>
                </a:solidFill>
              </a:rPr>
              <a:t> </a:t>
            </a:r>
            <a:r>
              <a:rPr lang="en-US" sz="2200" i="1" dirty="0" err="1" smtClean="0">
                <a:solidFill>
                  <a:srgbClr val="FFFFFF"/>
                </a:solidFill>
              </a:rPr>
              <a:t>yêu</a:t>
            </a:r>
            <a:r>
              <a:rPr lang="en-US" sz="2200" i="1" dirty="0" smtClean="0">
                <a:solidFill>
                  <a:srgbClr val="FFFFFF"/>
                </a:solidFill>
              </a:rPr>
              <a:t> </a:t>
            </a:r>
            <a:r>
              <a:rPr lang="en-US" sz="2200" i="1" dirty="0" err="1" smtClean="0">
                <a:solidFill>
                  <a:srgbClr val="FFFFFF"/>
                </a:solidFill>
              </a:rPr>
              <a:t>cầu</a:t>
            </a:r>
            <a:r>
              <a:rPr lang="en-US" sz="2200" i="1" dirty="0" smtClean="0">
                <a:solidFill>
                  <a:srgbClr val="FFFFFF"/>
                </a:solidFill>
              </a:rPr>
              <a:t> </a:t>
            </a:r>
            <a:r>
              <a:rPr lang="en-US" sz="2200" i="1" dirty="0" err="1" smtClean="0">
                <a:solidFill>
                  <a:srgbClr val="FFFFFF"/>
                </a:solidFill>
              </a:rPr>
              <a:t>luật</a:t>
            </a:r>
            <a:r>
              <a:rPr lang="en-US" sz="2200" i="1" dirty="0" smtClean="0">
                <a:solidFill>
                  <a:srgbClr val="FFFFFF"/>
                </a:solidFill>
              </a:rPr>
              <a:t> </a:t>
            </a:r>
            <a:r>
              <a:rPr lang="en-US" sz="2200" i="1" dirty="0" err="1" smtClean="0">
                <a:solidFill>
                  <a:srgbClr val="FFFFFF"/>
                </a:solidFill>
              </a:rPr>
              <a:t>định</a:t>
            </a:r>
            <a:r>
              <a:rPr lang="en-US" sz="2200" i="1" dirty="0" smtClean="0">
                <a:solidFill>
                  <a:srgbClr val="FFFFFF"/>
                </a:solidFill>
              </a:rPr>
              <a:t> </a:t>
            </a:r>
            <a:r>
              <a:rPr lang="en-US" sz="2200" i="1" dirty="0" err="1" smtClean="0">
                <a:solidFill>
                  <a:srgbClr val="FFFFFF"/>
                </a:solidFill>
              </a:rPr>
              <a:t>thích</a:t>
            </a:r>
            <a:r>
              <a:rPr lang="en-US" sz="2200" i="1" dirty="0" smtClean="0">
                <a:solidFill>
                  <a:srgbClr val="FFFFFF"/>
                </a:solidFill>
              </a:rPr>
              <a:t> </a:t>
            </a:r>
            <a:r>
              <a:rPr lang="en-US" sz="2200" i="1" dirty="0" err="1" smtClean="0">
                <a:solidFill>
                  <a:srgbClr val="FFFFFF"/>
                </a:solidFill>
              </a:rPr>
              <a:t>hợp</a:t>
            </a:r>
            <a:endParaRPr lang="en-US" sz="2200" i="1" dirty="0" smtClean="0">
              <a:solidFill>
                <a:srgbClr val="FFFFFF"/>
              </a:solidFill>
            </a:endParaRPr>
          </a:p>
          <a:p>
            <a:pPr eaLnBrk="1" hangingPunct="1">
              <a:lnSpc>
                <a:spcPct val="114000"/>
              </a:lnSpc>
              <a:defRPr/>
            </a:pPr>
            <a:endParaRPr lang="en-US" sz="2200" i="1" dirty="0" smtClean="0">
              <a:solidFill>
                <a:srgbClr val="FFFFFF"/>
              </a:solidFill>
            </a:endParaRPr>
          </a:p>
        </p:txBody>
      </p:sp>
    </p:spTree>
  </p:cSld>
  <p:clrMapOvr>
    <a:masterClrMapping/>
  </p:clrMapOvr>
  <p:transition spd="slow">
    <p:checke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211762"/>
          </a:xfrm>
        </p:spPr>
        <p:txBody>
          <a:bodyPr/>
          <a:lstStyle/>
          <a:p>
            <a:pPr algn="l" eaLnBrk="1" hangingPunct="1">
              <a:lnSpc>
                <a:spcPct val="200000"/>
              </a:lnSpc>
              <a:buFont typeface="Wingdings" pitchFamily="2" charset="2"/>
              <a:buChar char="Ø"/>
              <a:defRPr/>
            </a:pPr>
            <a:r>
              <a:rPr lang="en-US" sz="2800" b="0" i="1" dirty="0" err="1" smtClean="0">
                <a:solidFill>
                  <a:srgbClr val="FFFFFF"/>
                </a:solidFill>
              </a:rPr>
              <a:t>Phải</a:t>
            </a:r>
            <a:r>
              <a:rPr lang="en-US" sz="2800" b="0" i="1" dirty="0" smtClean="0">
                <a:solidFill>
                  <a:srgbClr val="FFFFFF"/>
                </a:solidFill>
              </a:rPr>
              <a:t> </a:t>
            </a:r>
            <a:r>
              <a:rPr lang="en-US" sz="2800" b="0" i="1" dirty="0" err="1" smtClean="0">
                <a:solidFill>
                  <a:srgbClr val="FFFFFF"/>
                </a:solidFill>
              </a:rPr>
              <a:t>chắc</a:t>
            </a:r>
            <a:r>
              <a:rPr lang="en-US" sz="2800" b="0" i="1" dirty="0" smtClean="0">
                <a:solidFill>
                  <a:srgbClr val="FFFFFF"/>
                </a:solidFill>
              </a:rPr>
              <a:t> </a:t>
            </a:r>
            <a:r>
              <a:rPr lang="en-US" sz="2800" b="0" i="1" dirty="0" err="1" smtClean="0">
                <a:solidFill>
                  <a:srgbClr val="FFFFFF"/>
                </a:solidFill>
              </a:rPr>
              <a:t>rằng</a:t>
            </a:r>
            <a:r>
              <a:rPr lang="en-US" sz="2800" b="0" i="1" dirty="0" smtClean="0">
                <a:solidFill>
                  <a:srgbClr val="FFFFFF"/>
                </a:solidFill>
              </a:rPr>
              <a:t> </a:t>
            </a:r>
            <a:r>
              <a:rPr lang="en-US" sz="2800" b="0" i="1" dirty="0" err="1" smtClean="0">
                <a:solidFill>
                  <a:srgbClr val="FFFFFF"/>
                </a:solidFill>
              </a:rPr>
              <a:t>một</a:t>
            </a:r>
            <a:r>
              <a:rPr lang="en-US" sz="2800" b="0" i="1" dirty="0" smtClean="0">
                <a:solidFill>
                  <a:srgbClr val="FFFFFF"/>
                </a:solidFill>
              </a:rPr>
              <a:t> </a:t>
            </a:r>
            <a:r>
              <a:rPr lang="en-US" sz="2800" b="0" i="1" dirty="0" err="1" smtClean="0">
                <a:solidFill>
                  <a:srgbClr val="FFFFFF"/>
                </a:solidFill>
              </a:rPr>
              <a:t>số</a:t>
            </a:r>
            <a:r>
              <a:rPr lang="en-US" sz="2800" b="0" i="1" dirty="0" smtClean="0">
                <a:solidFill>
                  <a:srgbClr val="FFFFFF"/>
                </a:solidFill>
              </a:rPr>
              <a:t> </a:t>
            </a:r>
            <a:r>
              <a:rPr lang="en-US" sz="2800" b="0" i="1" dirty="0" err="1" smtClean="0">
                <a:solidFill>
                  <a:srgbClr val="FFFFFF"/>
                </a:solidFill>
              </a:rPr>
              <a:t>lượng</a:t>
            </a:r>
            <a:r>
              <a:rPr lang="en-US" sz="2800" b="0" i="1" dirty="0" smtClean="0">
                <a:solidFill>
                  <a:srgbClr val="FFFFFF"/>
                </a:solidFill>
              </a:rPr>
              <a:t> </a:t>
            </a:r>
            <a:r>
              <a:rPr lang="en-US" sz="2800" b="0" i="1" dirty="0" err="1" smtClean="0">
                <a:solidFill>
                  <a:srgbClr val="FFFFFF"/>
                </a:solidFill>
              </a:rPr>
              <a:t>chính</a:t>
            </a:r>
            <a:r>
              <a:rPr lang="en-US" sz="2800" b="0" i="1" dirty="0" smtClean="0">
                <a:solidFill>
                  <a:srgbClr val="FFFFFF"/>
                </a:solidFill>
              </a:rPr>
              <a:t> </a:t>
            </a:r>
            <a:r>
              <a:rPr lang="en-US" sz="2800" b="0" i="1" dirty="0" err="1" smtClean="0">
                <a:solidFill>
                  <a:srgbClr val="FFFFFF"/>
                </a:solidFill>
              </a:rPr>
              <a:t>xác</a:t>
            </a:r>
            <a:r>
              <a:rPr lang="en-US" sz="2800" b="0" i="1" dirty="0" smtClean="0">
                <a:solidFill>
                  <a:srgbClr val="FFFFFF"/>
                </a:solidFill>
              </a:rPr>
              <a:t> </a:t>
            </a:r>
            <a:r>
              <a:rPr lang="en-US" sz="2800" b="0" i="1" dirty="0" err="1" smtClean="0">
                <a:solidFill>
                  <a:srgbClr val="FFFFFF"/>
                </a:solidFill>
              </a:rPr>
              <a:t>các</a:t>
            </a:r>
            <a:r>
              <a:rPr lang="en-US" sz="2800" b="0" i="1" dirty="0" smtClean="0">
                <a:solidFill>
                  <a:srgbClr val="FFFFFF"/>
                </a:solidFill>
              </a:rPr>
              <a:t> </a:t>
            </a:r>
            <a:r>
              <a:rPr lang="en-US" sz="2800" b="0" i="1" dirty="0" err="1" smtClean="0">
                <a:solidFill>
                  <a:srgbClr val="FFFFFF"/>
                </a:solidFill>
              </a:rPr>
              <a:t>thông</a:t>
            </a:r>
            <a:r>
              <a:rPr lang="en-US" sz="2800" b="0" i="1" dirty="0" smtClean="0">
                <a:solidFill>
                  <a:srgbClr val="FFFFFF"/>
                </a:solidFill>
              </a:rPr>
              <a:t> tin </a:t>
            </a:r>
            <a:r>
              <a:rPr lang="en-US" sz="2800" b="0" i="1" dirty="0" err="1" smtClean="0">
                <a:solidFill>
                  <a:srgbClr val="FFFFFF"/>
                </a:solidFill>
              </a:rPr>
              <a:t>được</a:t>
            </a:r>
            <a:r>
              <a:rPr lang="en-US" sz="2800" b="0" i="1" dirty="0" smtClean="0">
                <a:solidFill>
                  <a:srgbClr val="FFFFFF"/>
                </a:solidFill>
              </a:rPr>
              <a:t> </a:t>
            </a:r>
            <a:r>
              <a:rPr lang="en-US" sz="2800" b="0" i="1" dirty="0" err="1" smtClean="0">
                <a:solidFill>
                  <a:srgbClr val="FFFFFF"/>
                </a:solidFill>
              </a:rPr>
              <a:t>đưa</a:t>
            </a:r>
            <a:r>
              <a:rPr lang="en-US" sz="2800" b="0" i="1" dirty="0" smtClean="0">
                <a:solidFill>
                  <a:srgbClr val="FFFFFF"/>
                </a:solidFill>
              </a:rPr>
              <a:t> </a:t>
            </a:r>
            <a:r>
              <a:rPr lang="en-US" sz="2800" b="0" i="1" dirty="0" err="1" smtClean="0">
                <a:solidFill>
                  <a:srgbClr val="FFFFFF"/>
                </a:solidFill>
              </a:rPr>
              <a:t>ra</a:t>
            </a:r>
            <a:r>
              <a:rPr lang="en-US" sz="2800" b="0" i="1" dirty="0" smtClean="0">
                <a:solidFill>
                  <a:srgbClr val="FFFFFF"/>
                </a:solidFill>
              </a:rPr>
              <a:t> </a:t>
            </a:r>
            <a:r>
              <a:rPr lang="en-US" sz="2800" b="0" i="1" dirty="0" err="1" smtClean="0">
                <a:solidFill>
                  <a:srgbClr val="FFFFFF"/>
                </a:solidFill>
              </a:rPr>
              <a:t>đủ</a:t>
            </a:r>
            <a:r>
              <a:rPr lang="en-US" sz="2800" b="0" i="1" dirty="0" smtClean="0">
                <a:solidFill>
                  <a:srgbClr val="FFFFFF"/>
                </a:solidFill>
              </a:rPr>
              <a:t> </a:t>
            </a:r>
            <a:r>
              <a:rPr lang="en-US" sz="2800" b="0" i="1" dirty="0" err="1" smtClean="0">
                <a:solidFill>
                  <a:srgbClr val="FFFFFF"/>
                </a:solidFill>
              </a:rPr>
              <a:t>cho</a:t>
            </a:r>
            <a:r>
              <a:rPr lang="en-US" sz="2800" b="0" i="1" dirty="0" smtClean="0">
                <a:solidFill>
                  <a:srgbClr val="FFFFFF"/>
                </a:solidFill>
              </a:rPr>
              <a:t> </a:t>
            </a:r>
            <a:r>
              <a:rPr lang="en-US" sz="2800" b="0" i="1" dirty="0" err="1" smtClean="0">
                <a:solidFill>
                  <a:srgbClr val="FFFFFF"/>
                </a:solidFill>
              </a:rPr>
              <a:t>phép</a:t>
            </a:r>
            <a:r>
              <a:rPr lang="en-US" sz="2800" b="0" i="1" dirty="0" smtClean="0">
                <a:solidFill>
                  <a:srgbClr val="FFFFFF"/>
                </a:solidFill>
              </a:rPr>
              <a:t> </a:t>
            </a:r>
            <a:r>
              <a:rPr lang="en-US" sz="2800" b="0" i="1" dirty="0" err="1" smtClean="0">
                <a:solidFill>
                  <a:srgbClr val="FFFFFF"/>
                </a:solidFill>
              </a:rPr>
              <a:t>hoàn</a:t>
            </a:r>
            <a:r>
              <a:rPr lang="en-US" sz="2800" b="0" i="1" dirty="0" smtClean="0">
                <a:solidFill>
                  <a:srgbClr val="FFFFFF"/>
                </a:solidFill>
              </a:rPr>
              <a:t> </a:t>
            </a:r>
            <a:r>
              <a:rPr lang="en-US" sz="2800" b="0" i="1" dirty="0" err="1" smtClean="0">
                <a:solidFill>
                  <a:srgbClr val="FFFFFF"/>
                </a:solidFill>
              </a:rPr>
              <a:t>thành</a:t>
            </a:r>
            <a:r>
              <a:rPr lang="en-US" sz="2800" b="0" i="1" dirty="0" smtClean="0">
                <a:solidFill>
                  <a:srgbClr val="FFFFFF"/>
                </a:solidFill>
              </a:rPr>
              <a:t> </a:t>
            </a:r>
            <a:r>
              <a:rPr lang="en-US" sz="2800" b="0" i="1" dirty="0" err="1" smtClean="0">
                <a:solidFill>
                  <a:srgbClr val="FFFFFF"/>
                </a:solidFill>
              </a:rPr>
              <a:t>nhiệm</a:t>
            </a:r>
            <a:r>
              <a:rPr lang="en-US" sz="2800" b="0" i="1" dirty="0" smtClean="0">
                <a:solidFill>
                  <a:srgbClr val="FFFFFF"/>
                </a:solidFill>
              </a:rPr>
              <a:t> </a:t>
            </a:r>
            <a:r>
              <a:rPr lang="en-US" sz="2800" b="0" i="1" dirty="0" err="1" smtClean="0">
                <a:solidFill>
                  <a:srgbClr val="FFFFFF"/>
                </a:solidFill>
              </a:rPr>
              <a:t>vụ</a:t>
            </a:r>
            <a:r>
              <a:rPr lang="en-US" sz="2800" b="0" i="1" dirty="0" smtClean="0">
                <a:solidFill>
                  <a:srgbClr val="FFFFFF"/>
                </a:solidFill>
              </a:rPr>
              <a:t> </a:t>
            </a:r>
            <a:r>
              <a:rPr lang="en-US" sz="2800" b="0" i="1" dirty="0" err="1" smtClean="0">
                <a:solidFill>
                  <a:srgbClr val="FFFFFF"/>
                </a:solidFill>
              </a:rPr>
              <a:t>một</a:t>
            </a:r>
            <a:r>
              <a:rPr lang="en-US" sz="2800" b="0" i="1" dirty="0" smtClean="0">
                <a:solidFill>
                  <a:srgbClr val="FFFFFF"/>
                </a:solidFill>
              </a:rPr>
              <a:t> </a:t>
            </a:r>
            <a:r>
              <a:rPr lang="en-US" sz="2800" b="0" i="1" dirty="0" err="1" smtClean="0">
                <a:solidFill>
                  <a:srgbClr val="FFFFFF"/>
                </a:solidFill>
              </a:rPr>
              <a:t>cách</a:t>
            </a:r>
            <a:r>
              <a:rPr lang="en-US" sz="2800" b="0" i="1" dirty="0" smtClean="0">
                <a:solidFill>
                  <a:srgbClr val="FFFFFF"/>
                </a:solidFill>
              </a:rPr>
              <a:t> </a:t>
            </a:r>
            <a:r>
              <a:rPr lang="en-US" sz="2800" b="0" i="1" dirty="0" err="1" smtClean="0">
                <a:solidFill>
                  <a:srgbClr val="FFFFFF"/>
                </a:solidFill>
              </a:rPr>
              <a:t>hài</a:t>
            </a:r>
            <a:r>
              <a:rPr lang="en-US" sz="2800" b="0" i="1" dirty="0" smtClean="0">
                <a:solidFill>
                  <a:srgbClr val="FFFFFF"/>
                </a:solidFill>
              </a:rPr>
              <a:t> </a:t>
            </a:r>
            <a:r>
              <a:rPr lang="en-US" sz="2800" b="0" i="1" dirty="0" err="1" smtClean="0">
                <a:solidFill>
                  <a:srgbClr val="FFFFFF"/>
                </a:solidFill>
              </a:rPr>
              <a:t>lòng</a:t>
            </a:r>
            <a:r>
              <a:rPr lang="en-US" sz="2800" b="0" i="1" dirty="0" smtClean="0">
                <a:solidFill>
                  <a:srgbClr val="FFFFFF"/>
                </a:solidFill>
              </a:rPr>
              <a:t>, </a:t>
            </a:r>
            <a:r>
              <a:rPr lang="en-US" sz="2800" b="0" i="1" dirty="0" err="1" smtClean="0">
                <a:solidFill>
                  <a:srgbClr val="FFFFFF"/>
                </a:solidFill>
              </a:rPr>
              <a:t>nhưng</a:t>
            </a:r>
            <a:r>
              <a:rPr lang="en-US" sz="2800" b="0" i="1" dirty="0" smtClean="0">
                <a:solidFill>
                  <a:srgbClr val="FFFFFF"/>
                </a:solidFill>
              </a:rPr>
              <a:t> </a:t>
            </a:r>
            <a:r>
              <a:rPr lang="en-US" sz="2800" b="0" i="1" dirty="0" err="1" smtClean="0">
                <a:solidFill>
                  <a:srgbClr val="FFFFFF"/>
                </a:solidFill>
              </a:rPr>
              <a:t>không</a:t>
            </a:r>
            <a:r>
              <a:rPr lang="en-US" sz="2800" b="0" i="1" dirty="0" smtClean="0">
                <a:solidFill>
                  <a:srgbClr val="FFFFFF"/>
                </a:solidFill>
              </a:rPr>
              <a:t> </a:t>
            </a:r>
            <a:r>
              <a:rPr lang="en-US" sz="2800" b="0" i="1" dirty="0" err="1" smtClean="0">
                <a:solidFill>
                  <a:srgbClr val="FFFFFF"/>
                </a:solidFill>
              </a:rPr>
              <a:t>quá</a:t>
            </a:r>
            <a:r>
              <a:rPr lang="en-US" sz="2800" b="0" i="1" dirty="0" smtClean="0">
                <a:solidFill>
                  <a:srgbClr val="FFFFFF"/>
                </a:solidFill>
              </a:rPr>
              <a:t> </a:t>
            </a:r>
            <a:r>
              <a:rPr lang="en-US" sz="2800" b="0" i="1" dirty="0" err="1" smtClean="0">
                <a:solidFill>
                  <a:srgbClr val="FFFFFF"/>
                </a:solidFill>
              </a:rPr>
              <a:t>nhiều</a:t>
            </a:r>
            <a:r>
              <a:rPr lang="en-US" sz="2800" b="0" i="1" dirty="0" smtClean="0">
                <a:solidFill>
                  <a:srgbClr val="FFFFFF"/>
                </a:solidFill>
              </a:rPr>
              <a:t> </a:t>
            </a:r>
            <a:r>
              <a:rPr lang="en-US" sz="2800" b="0" i="1" dirty="0" err="1" smtClean="0">
                <a:solidFill>
                  <a:srgbClr val="FFFFFF"/>
                </a:solidFill>
              </a:rPr>
              <a:t>làm</a:t>
            </a:r>
            <a:r>
              <a:rPr lang="en-US" sz="2800" b="0" i="1" dirty="0" smtClean="0">
                <a:solidFill>
                  <a:srgbClr val="FFFFFF"/>
                </a:solidFill>
              </a:rPr>
              <a:t> </a:t>
            </a:r>
            <a:r>
              <a:rPr lang="en-US" sz="2800" b="0" i="1" dirty="0" err="1" smtClean="0">
                <a:solidFill>
                  <a:srgbClr val="FFFFFF"/>
                </a:solidFill>
              </a:rPr>
              <a:t>rối</a:t>
            </a:r>
            <a:r>
              <a:rPr lang="en-US" sz="2800" b="0" i="1" dirty="0" smtClean="0">
                <a:solidFill>
                  <a:srgbClr val="FFFFFF"/>
                </a:solidFill>
              </a:rPr>
              <a:t> </a:t>
            </a:r>
            <a:r>
              <a:rPr lang="en-US" sz="2800" b="0" i="1" dirty="0" err="1" smtClean="0">
                <a:solidFill>
                  <a:srgbClr val="FFFFFF"/>
                </a:solidFill>
              </a:rPr>
              <a:t>rắm</a:t>
            </a:r>
            <a:r>
              <a:rPr lang="en-US" sz="2800" b="0" i="1" dirty="0" smtClean="0">
                <a:solidFill>
                  <a:srgbClr val="FFFFFF"/>
                </a:solidFill>
              </a:rPr>
              <a:t> </a:t>
            </a:r>
            <a:r>
              <a:rPr lang="en-US" sz="2800" b="0" i="1" dirty="0" err="1" smtClean="0">
                <a:solidFill>
                  <a:srgbClr val="FFFFFF"/>
                </a:solidFill>
              </a:rPr>
              <a:t>kết</a:t>
            </a:r>
            <a:r>
              <a:rPr lang="en-US" sz="2800" b="0" i="1" dirty="0" smtClean="0">
                <a:solidFill>
                  <a:srgbClr val="FFFFFF"/>
                </a:solidFill>
              </a:rPr>
              <a:t> </a:t>
            </a:r>
            <a:r>
              <a:rPr lang="en-US" sz="2800" b="0" i="1" dirty="0" err="1" smtClean="0">
                <a:solidFill>
                  <a:srgbClr val="FFFFFF"/>
                </a:solidFill>
              </a:rPr>
              <a:t>quả</a:t>
            </a:r>
            <a:r>
              <a:rPr lang="en-US" sz="2800" b="0" i="1" dirty="0" smtClean="0">
                <a:solidFill>
                  <a:srgbClr val="FFFFFF"/>
                </a:solidFill>
              </a:rPr>
              <a:t>.</a:t>
            </a:r>
            <a:br>
              <a:rPr lang="en-US" sz="2800" b="0" i="1" dirty="0" smtClean="0">
                <a:solidFill>
                  <a:srgbClr val="FFFFFF"/>
                </a:solidFill>
              </a:rPr>
            </a:br>
            <a:endParaRPr lang="en-US" sz="2800" b="0" dirty="0"/>
          </a:p>
        </p:txBody>
      </p:sp>
    </p:spTree>
  </p:cSld>
  <p:clrMapOvr>
    <a:masterClrMapping/>
  </p:clrMapOvr>
  <p:transition spd="slow">
    <p:checke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3"/>
          <p:cNvSpPr>
            <a:spLocks noGrp="1" noChangeArrowheads="1"/>
          </p:cNvSpPr>
          <p:nvPr>
            <p:ph idx="1"/>
          </p:nvPr>
        </p:nvSpPr>
        <p:spPr>
          <a:xfrm>
            <a:off x="457200" y="533400"/>
            <a:ext cx="8229600" cy="5867400"/>
          </a:xfrm>
          <a:ln>
            <a:solidFill>
              <a:schemeClr val="accent2"/>
            </a:solidFill>
          </a:ln>
        </p:spPr>
        <p:txBody>
          <a:bodyPr/>
          <a:lstStyle/>
          <a:p>
            <a:pPr algn="just" eaLnBrk="1" hangingPunct="1">
              <a:lnSpc>
                <a:spcPct val="80000"/>
              </a:lnSpc>
              <a:buFontTx/>
              <a:buNone/>
              <a:defRPr/>
            </a:pPr>
            <a:r>
              <a:rPr lang="en-US" sz="2200" dirty="0" err="1" smtClean="0">
                <a:solidFill>
                  <a:srgbClr val="FFFFFF"/>
                </a:solidFill>
              </a:rPr>
              <a:t>Khi</a:t>
            </a:r>
            <a:r>
              <a:rPr lang="en-US" sz="2200" dirty="0" smtClean="0">
                <a:solidFill>
                  <a:srgbClr val="FFFFFF"/>
                </a:solidFill>
              </a:rPr>
              <a:t> </a:t>
            </a:r>
            <a:r>
              <a:rPr lang="en-US" sz="2200" dirty="0" err="1" smtClean="0">
                <a:solidFill>
                  <a:srgbClr val="FFFFFF"/>
                </a:solidFill>
              </a:rPr>
              <a:t>đào</a:t>
            </a:r>
            <a:r>
              <a:rPr lang="en-US" sz="2200" dirty="0" smtClean="0">
                <a:solidFill>
                  <a:srgbClr val="FFFFFF"/>
                </a:solidFill>
              </a:rPr>
              <a:t> </a:t>
            </a:r>
            <a:r>
              <a:rPr lang="en-US" sz="2200" dirty="0" err="1" smtClean="0">
                <a:solidFill>
                  <a:srgbClr val="FFFFFF"/>
                </a:solidFill>
              </a:rPr>
              <a:t>tạo</a:t>
            </a:r>
            <a:r>
              <a:rPr lang="en-US" sz="2200" dirty="0" smtClean="0">
                <a:solidFill>
                  <a:srgbClr val="FFFFFF"/>
                </a:solidFill>
              </a:rPr>
              <a:t> </a:t>
            </a:r>
            <a:r>
              <a:rPr lang="en-US" sz="2200" dirty="0" err="1" smtClean="0">
                <a:solidFill>
                  <a:srgbClr val="FFFFFF"/>
                </a:solidFill>
              </a:rPr>
              <a:t>trong</a:t>
            </a:r>
            <a:r>
              <a:rPr lang="en-US" sz="2200" dirty="0" smtClean="0">
                <a:solidFill>
                  <a:srgbClr val="FFFFFF"/>
                </a:solidFill>
              </a:rPr>
              <a:t> </a:t>
            </a:r>
            <a:r>
              <a:rPr lang="en-US" sz="2200" dirty="0" err="1" smtClean="0">
                <a:solidFill>
                  <a:srgbClr val="FFFFFF"/>
                </a:solidFill>
              </a:rPr>
              <a:t>phần</a:t>
            </a:r>
            <a:r>
              <a:rPr lang="en-US" sz="2200" dirty="0" smtClean="0">
                <a:solidFill>
                  <a:srgbClr val="FFFFFF"/>
                </a:solidFill>
              </a:rPr>
              <a:t> “</a:t>
            </a:r>
            <a:r>
              <a:rPr lang="en-US" sz="2200" b="1" dirty="0" err="1" smtClean="0">
                <a:solidFill>
                  <a:srgbClr val="FFFFFF"/>
                </a:solidFill>
              </a:rPr>
              <a:t>phát</a:t>
            </a:r>
            <a:r>
              <a:rPr lang="en-US" sz="2200" b="1" dirty="0" smtClean="0">
                <a:solidFill>
                  <a:srgbClr val="FFFFFF"/>
                </a:solidFill>
              </a:rPr>
              <a:t> </a:t>
            </a:r>
            <a:r>
              <a:rPr lang="en-US" sz="2200" b="1" dirty="0" err="1" smtClean="0">
                <a:solidFill>
                  <a:srgbClr val="FFFFFF"/>
                </a:solidFill>
              </a:rPr>
              <a:t>triển</a:t>
            </a:r>
            <a:r>
              <a:rPr lang="en-US" sz="2200" dirty="0" smtClean="0">
                <a:solidFill>
                  <a:srgbClr val="FFFFFF"/>
                </a:solidFill>
              </a:rPr>
              <a:t>”, </a:t>
            </a:r>
            <a:r>
              <a:rPr lang="en-US" sz="2200" dirty="0" err="1" smtClean="0">
                <a:solidFill>
                  <a:srgbClr val="FFFFFF"/>
                </a:solidFill>
              </a:rPr>
              <a:t>các</a:t>
            </a:r>
            <a:r>
              <a:rPr lang="en-US" sz="2200" dirty="0" smtClean="0">
                <a:solidFill>
                  <a:srgbClr val="FFFFFF"/>
                </a:solidFill>
              </a:rPr>
              <a:t> </a:t>
            </a:r>
            <a:r>
              <a:rPr lang="en-US" sz="2200" dirty="0" err="1" smtClean="0">
                <a:solidFill>
                  <a:srgbClr val="FFFFFF"/>
                </a:solidFill>
              </a:rPr>
              <a:t>vấn</a:t>
            </a:r>
            <a:r>
              <a:rPr lang="en-US" sz="2200" dirty="0" smtClean="0">
                <a:solidFill>
                  <a:srgbClr val="FFFFFF"/>
                </a:solidFill>
              </a:rPr>
              <a:t> </a:t>
            </a:r>
            <a:r>
              <a:rPr lang="en-US" sz="2200" dirty="0" err="1" smtClean="0">
                <a:solidFill>
                  <a:srgbClr val="FFFFFF"/>
                </a:solidFill>
              </a:rPr>
              <a:t>đề</a:t>
            </a:r>
            <a:r>
              <a:rPr lang="en-US" sz="2200" dirty="0" smtClean="0">
                <a:solidFill>
                  <a:srgbClr val="FFFFFF"/>
                </a:solidFill>
              </a:rPr>
              <a:t> </a:t>
            </a:r>
            <a:r>
              <a:rPr lang="en-US" sz="2200" dirty="0" err="1" smtClean="0">
                <a:solidFill>
                  <a:srgbClr val="FFFFFF"/>
                </a:solidFill>
              </a:rPr>
              <a:t>sau</a:t>
            </a:r>
            <a:r>
              <a:rPr lang="en-US" sz="2200" dirty="0" smtClean="0">
                <a:solidFill>
                  <a:srgbClr val="FFFFFF"/>
                </a:solidFill>
              </a:rPr>
              <a:t> </a:t>
            </a:r>
            <a:r>
              <a:rPr lang="en-US" sz="2200" dirty="0" err="1" smtClean="0">
                <a:solidFill>
                  <a:srgbClr val="FFFFFF"/>
                </a:solidFill>
              </a:rPr>
              <a:t>đây</a:t>
            </a:r>
            <a:r>
              <a:rPr lang="en-US" sz="2200" dirty="0" smtClean="0">
                <a:solidFill>
                  <a:srgbClr val="FFFFFF"/>
                </a:solidFill>
              </a:rPr>
              <a:t> </a:t>
            </a:r>
            <a:r>
              <a:rPr lang="en-US" sz="2200" dirty="0" err="1" smtClean="0">
                <a:solidFill>
                  <a:srgbClr val="FFFFFF"/>
                </a:solidFill>
              </a:rPr>
              <a:t>nên</a:t>
            </a:r>
            <a:r>
              <a:rPr lang="en-US" sz="2200" dirty="0" smtClean="0">
                <a:solidFill>
                  <a:srgbClr val="FFFFFF"/>
                </a:solidFill>
              </a:rPr>
              <a:t> </a:t>
            </a:r>
            <a:r>
              <a:rPr lang="en-US" sz="2200" dirty="0" err="1" smtClean="0">
                <a:solidFill>
                  <a:srgbClr val="FFFFFF"/>
                </a:solidFill>
              </a:rPr>
              <a:t>được</a:t>
            </a:r>
            <a:r>
              <a:rPr lang="en-US" sz="2200" dirty="0" smtClean="0">
                <a:solidFill>
                  <a:srgbClr val="FFFFFF"/>
                </a:solidFill>
              </a:rPr>
              <a:t> </a:t>
            </a:r>
            <a:r>
              <a:rPr lang="en-US" sz="2200" dirty="0" err="1" smtClean="0">
                <a:solidFill>
                  <a:srgbClr val="FFFFFF"/>
                </a:solidFill>
              </a:rPr>
              <a:t>xem</a:t>
            </a:r>
            <a:r>
              <a:rPr lang="en-US" sz="2200" dirty="0" smtClean="0">
                <a:solidFill>
                  <a:srgbClr val="FFFFFF"/>
                </a:solidFill>
              </a:rPr>
              <a:t> </a:t>
            </a:r>
            <a:r>
              <a:rPr lang="en-US" sz="2200" dirty="0" err="1" smtClean="0">
                <a:solidFill>
                  <a:srgbClr val="FFFFFF"/>
                </a:solidFill>
              </a:rPr>
              <a:t>xét</a:t>
            </a:r>
            <a:r>
              <a:rPr lang="en-US" sz="2200" dirty="0" smtClean="0">
                <a:solidFill>
                  <a:srgbClr val="FFFFFF"/>
                </a:solidFill>
              </a:rPr>
              <a:t>:</a:t>
            </a:r>
          </a:p>
          <a:p>
            <a:pPr algn="just" eaLnBrk="1" hangingPunct="1">
              <a:lnSpc>
                <a:spcPct val="80000"/>
              </a:lnSpc>
              <a:buFont typeface="Wingdings" pitchFamily="2" charset="2"/>
              <a:buChar char="Ø"/>
              <a:defRPr/>
            </a:pPr>
            <a:r>
              <a:rPr lang="en-US" sz="2200" i="1" dirty="0" err="1" smtClean="0">
                <a:solidFill>
                  <a:srgbClr val="FFFFFF"/>
                </a:solidFill>
              </a:rPr>
              <a:t>Đào</a:t>
            </a:r>
            <a:r>
              <a:rPr lang="en-US" sz="2200" i="1" dirty="0" smtClean="0">
                <a:solidFill>
                  <a:srgbClr val="FFFFFF"/>
                </a:solidFill>
              </a:rPr>
              <a:t> </a:t>
            </a:r>
            <a:r>
              <a:rPr lang="en-US" sz="2200" i="1" dirty="0" err="1" smtClean="0">
                <a:solidFill>
                  <a:srgbClr val="FFFFFF"/>
                </a:solidFill>
              </a:rPr>
              <a:t>tạo</a:t>
            </a:r>
            <a:r>
              <a:rPr lang="en-US" sz="2200" i="1" dirty="0" smtClean="0">
                <a:solidFill>
                  <a:srgbClr val="FFFFFF"/>
                </a:solidFill>
              </a:rPr>
              <a:t> </a:t>
            </a:r>
            <a:r>
              <a:rPr lang="en-US" sz="2200" i="1" dirty="0" err="1" smtClean="0">
                <a:solidFill>
                  <a:srgbClr val="FFFFFF"/>
                </a:solidFill>
              </a:rPr>
              <a:t>viên</a:t>
            </a:r>
            <a:r>
              <a:rPr lang="en-US" sz="2200" i="1" dirty="0" smtClean="0">
                <a:solidFill>
                  <a:srgbClr val="FFFFFF"/>
                </a:solidFill>
              </a:rPr>
              <a:t> </a:t>
            </a:r>
            <a:r>
              <a:rPr lang="en-US" sz="2200" i="1" dirty="0" err="1" smtClean="0">
                <a:solidFill>
                  <a:srgbClr val="FFFFFF"/>
                </a:solidFill>
              </a:rPr>
              <a:t>làm</a:t>
            </a:r>
            <a:r>
              <a:rPr lang="en-US" sz="2200" i="1" dirty="0" smtClean="0">
                <a:solidFill>
                  <a:srgbClr val="FFFFFF"/>
                </a:solidFill>
              </a:rPr>
              <a:t> </a:t>
            </a:r>
            <a:r>
              <a:rPr lang="en-US" sz="2200" i="1" dirty="0" err="1" smtClean="0">
                <a:solidFill>
                  <a:srgbClr val="FFFFFF"/>
                </a:solidFill>
              </a:rPr>
              <a:t>mẫu</a:t>
            </a:r>
            <a:r>
              <a:rPr lang="en-US" sz="2200" i="1" dirty="0" smtClean="0">
                <a:solidFill>
                  <a:srgbClr val="FFFFFF"/>
                </a:solidFill>
              </a:rPr>
              <a:t> </a:t>
            </a:r>
            <a:r>
              <a:rPr lang="en-US" sz="2200" i="1" dirty="0" err="1" smtClean="0">
                <a:solidFill>
                  <a:srgbClr val="FFFFFF"/>
                </a:solidFill>
              </a:rPr>
              <a:t>một</a:t>
            </a:r>
            <a:r>
              <a:rPr lang="en-US" sz="2200" i="1" dirty="0" smtClean="0">
                <a:solidFill>
                  <a:srgbClr val="FFFFFF"/>
                </a:solidFill>
              </a:rPr>
              <a:t> </a:t>
            </a:r>
            <a:r>
              <a:rPr lang="en-US" sz="2200" i="1" dirty="0" err="1" smtClean="0">
                <a:solidFill>
                  <a:srgbClr val="FFFFFF"/>
                </a:solidFill>
              </a:rPr>
              <a:t>chặng</a:t>
            </a:r>
            <a:r>
              <a:rPr lang="en-US" sz="2200" i="1" dirty="0" smtClean="0">
                <a:solidFill>
                  <a:srgbClr val="FFFFFF"/>
                </a:solidFill>
              </a:rPr>
              <a:t> </a:t>
            </a:r>
            <a:r>
              <a:rPr lang="en-US" sz="2200" i="1" dirty="0" err="1" smtClean="0">
                <a:solidFill>
                  <a:srgbClr val="FFFFFF"/>
                </a:solidFill>
              </a:rPr>
              <a:t>và</a:t>
            </a:r>
            <a:r>
              <a:rPr lang="en-US" sz="2200" i="1" dirty="0" smtClean="0">
                <a:solidFill>
                  <a:srgbClr val="FFFFFF"/>
                </a:solidFill>
              </a:rPr>
              <a:t> </a:t>
            </a:r>
            <a:r>
              <a:rPr lang="en-US" sz="2200" i="1" dirty="0" err="1" smtClean="0">
                <a:solidFill>
                  <a:srgbClr val="FFFFFF"/>
                </a:solidFill>
              </a:rPr>
              <a:t>rồi</a:t>
            </a:r>
            <a:r>
              <a:rPr lang="en-US" sz="2200" i="1" dirty="0" smtClean="0">
                <a:solidFill>
                  <a:srgbClr val="FFFFFF"/>
                </a:solidFill>
              </a:rPr>
              <a:t> </a:t>
            </a:r>
            <a:r>
              <a:rPr lang="en-US" sz="2200" i="1" dirty="0" err="1" smtClean="0">
                <a:solidFill>
                  <a:srgbClr val="FFFFFF"/>
                </a:solidFill>
              </a:rPr>
              <a:t>cho</a:t>
            </a:r>
            <a:r>
              <a:rPr lang="en-US" sz="2200" i="1" dirty="0" smtClean="0">
                <a:solidFill>
                  <a:srgbClr val="FFFFFF"/>
                </a:solidFill>
              </a:rPr>
              <a:t> </a:t>
            </a:r>
            <a:r>
              <a:rPr lang="en-US" sz="2200" i="1" dirty="0" err="1" smtClean="0">
                <a:solidFill>
                  <a:srgbClr val="FFFFFF"/>
                </a:solidFill>
              </a:rPr>
              <a:t>phép</a:t>
            </a:r>
            <a:r>
              <a:rPr lang="en-US" sz="2200" i="1" dirty="0" smtClean="0">
                <a:solidFill>
                  <a:srgbClr val="FFFFFF"/>
                </a:solidFill>
              </a:rPr>
              <a:t> </a:t>
            </a:r>
            <a:r>
              <a:rPr lang="en-US" sz="2200" i="1" dirty="0" err="1" smtClean="0">
                <a:solidFill>
                  <a:srgbClr val="FFFFFF"/>
                </a:solidFill>
              </a:rPr>
              <a:t>học</a:t>
            </a:r>
            <a:r>
              <a:rPr lang="en-US" sz="2200" i="1" dirty="0" smtClean="0">
                <a:solidFill>
                  <a:srgbClr val="FFFFFF"/>
                </a:solidFill>
              </a:rPr>
              <a:t> </a:t>
            </a:r>
            <a:r>
              <a:rPr lang="en-US" sz="2200" i="1" dirty="0" err="1" smtClean="0">
                <a:solidFill>
                  <a:srgbClr val="FFFFFF"/>
                </a:solidFill>
              </a:rPr>
              <a:t>viên</a:t>
            </a:r>
            <a:r>
              <a:rPr lang="en-US" sz="2200" i="1" dirty="0" smtClean="0">
                <a:solidFill>
                  <a:srgbClr val="FFFFFF"/>
                </a:solidFill>
              </a:rPr>
              <a:t> </a:t>
            </a:r>
            <a:r>
              <a:rPr lang="en-US" sz="2200" i="1" dirty="0" err="1" smtClean="0">
                <a:solidFill>
                  <a:srgbClr val="FFFFFF"/>
                </a:solidFill>
              </a:rPr>
              <a:t>thực</a:t>
            </a:r>
            <a:r>
              <a:rPr lang="en-US" sz="2200" i="1" dirty="0" smtClean="0">
                <a:solidFill>
                  <a:srgbClr val="FFFFFF"/>
                </a:solidFill>
              </a:rPr>
              <a:t> </a:t>
            </a:r>
            <a:r>
              <a:rPr lang="en-US" sz="2200" i="1" dirty="0" err="1" smtClean="0">
                <a:solidFill>
                  <a:srgbClr val="FFFFFF"/>
                </a:solidFill>
              </a:rPr>
              <a:t>hành</a:t>
            </a:r>
            <a:r>
              <a:rPr lang="en-US" sz="2200" i="1" dirty="0" smtClean="0">
                <a:solidFill>
                  <a:srgbClr val="FFFFFF"/>
                </a:solidFill>
              </a:rPr>
              <a:t> </a:t>
            </a:r>
            <a:r>
              <a:rPr lang="en-US" sz="2200" i="1" dirty="0" err="1" smtClean="0">
                <a:solidFill>
                  <a:srgbClr val="FFFFFF"/>
                </a:solidFill>
              </a:rPr>
              <a:t>bước</a:t>
            </a:r>
            <a:r>
              <a:rPr lang="en-US" sz="2200" i="1" dirty="0" smtClean="0">
                <a:solidFill>
                  <a:srgbClr val="FFFFFF"/>
                </a:solidFill>
              </a:rPr>
              <a:t> </a:t>
            </a:r>
            <a:r>
              <a:rPr lang="en-US" sz="2200" i="1" dirty="0" err="1" smtClean="0">
                <a:solidFill>
                  <a:srgbClr val="FFFFFF"/>
                </a:solidFill>
              </a:rPr>
              <a:t>đó</a:t>
            </a:r>
            <a:r>
              <a:rPr lang="en-US" sz="2200" i="1" dirty="0" smtClean="0">
                <a:solidFill>
                  <a:srgbClr val="FFFFFF"/>
                </a:solidFill>
              </a:rPr>
              <a:t> </a:t>
            </a:r>
            <a:r>
              <a:rPr lang="en-US" sz="2200" i="1" dirty="0" err="1" smtClean="0">
                <a:solidFill>
                  <a:srgbClr val="FFFFFF"/>
                </a:solidFill>
              </a:rPr>
              <a:t>trước</a:t>
            </a:r>
            <a:r>
              <a:rPr lang="en-US" sz="2200" i="1" dirty="0" smtClean="0">
                <a:solidFill>
                  <a:srgbClr val="FFFFFF"/>
                </a:solidFill>
              </a:rPr>
              <a:t> </a:t>
            </a:r>
            <a:r>
              <a:rPr lang="en-US" sz="2200" i="1" dirty="0" err="1" smtClean="0">
                <a:solidFill>
                  <a:srgbClr val="FFFFFF"/>
                </a:solidFill>
              </a:rPr>
              <a:t>khi</a:t>
            </a:r>
            <a:r>
              <a:rPr lang="en-US" sz="2200" i="1" dirty="0" smtClean="0">
                <a:solidFill>
                  <a:srgbClr val="FFFFFF"/>
                </a:solidFill>
              </a:rPr>
              <a:t> </a:t>
            </a:r>
            <a:r>
              <a:rPr lang="en-US" sz="2200" i="1" dirty="0" err="1" smtClean="0">
                <a:solidFill>
                  <a:srgbClr val="FFFFFF"/>
                </a:solidFill>
              </a:rPr>
              <a:t>chuyển</a:t>
            </a:r>
            <a:r>
              <a:rPr lang="en-US" sz="2200" i="1" dirty="0" smtClean="0">
                <a:solidFill>
                  <a:srgbClr val="FFFFFF"/>
                </a:solidFill>
              </a:rPr>
              <a:t> sang </a:t>
            </a:r>
            <a:r>
              <a:rPr lang="en-US" sz="2200" i="1" dirty="0" err="1" smtClean="0">
                <a:solidFill>
                  <a:srgbClr val="FFFFFF"/>
                </a:solidFill>
              </a:rPr>
              <a:t>bước</a:t>
            </a:r>
            <a:r>
              <a:rPr lang="en-US" sz="2200" i="1" dirty="0" smtClean="0">
                <a:solidFill>
                  <a:srgbClr val="FFFFFF"/>
                </a:solidFill>
              </a:rPr>
              <a:t> </a:t>
            </a:r>
            <a:r>
              <a:rPr lang="en-US" sz="2200" i="1" dirty="0" err="1" smtClean="0">
                <a:solidFill>
                  <a:srgbClr val="FFFFFF"/>
                </a:solidFill>
              </a:rPr>
              <a:t>tiếp</a:t>
            </a:r>
            <a:r>
              <a:rPr lang="en-US" sz="2200" i="1" dirty="0" smtClean="0">
                <a:solidFill>
                  <a:srgbClr val="FFFFFF"/>
                </a:solidFill>
              </a:rPr>
              <a:t> </a:t>
            </a:r>
            <a:r>
              <a:rPr lang="en-US" sz="2200" i="1" dirty="0" err="1" smtClean="0">
                <a:solidFill>
                  <a:srgbClr val="FFFFFF"/>
                </a:solidFill>
              </a:rPr>
              <a:t>theo</a:t>
            </a:r>
            <a:r>
              <a:rPr lang="en-US" sz="2200" i="1" dirty="0" smtClean="0">
                <a:solidFill>
                  <a:srgbClr val="FFFFFF"/>
                </a:solidFill>
              </a:rPr>
              <a:t>.</a:t>
            </a:r>
          </a:p>
          <a:p>
            <a:pPr algn="just" eaLnBrk="1" hangingPunct="1">
              <a:lnSpc>
                <a:spcPct val="80000"/>
              </a:lnSpc>
              <a:buFont typeface="Wingdings" pitchFamily="2" charset="2"/>
              <a:buChar char="Ø"/>
              <a:defRPr/>
            </a:pPr>
            <a:r>
              <a:rPr lang="en-US" sz="2200" i="1" dirty="0" err="1" smtClean="0">
                <a:solidFill>
                  <a:srgbClr val="FFFFFF"/>
                </a:solidFill>
              </a:rPr>
              <a:t>Đào</a:t>
            </a:r>
            <a:r>
              <a:rPr lang="en-US" sz="2200" i="1" dirty="0" smtClean="0">
                <a:solidFill>
                  <a:srgbClr val="FFFFFF"/>
                </a:solidFill>
              </a:rPr>
              <a:t> </a:t>
            </a:r>
            <a:r>
              <a:rPr lang="en-US" sz="2200" i="1" dirty="0" err="1" smtClean="0">
                <a:solidFill>
                  <a:srgbClr val="FFFFFF"/>
                </a:solidFill>
              </a:rPr>
              <a:t>tạo</a:t>
            </a:r>
            <a:r>
              <a:rPr lang="en-US" sz="2200" i="1" dirty="0" smtClean="0">
                <a:solidFill>
                  <a:srgbClr val="FFFFFF"/>
                </a:solidFill>
              </a:rPr>
              <a:t> </a:t>
            </a:r>
            <a:r>
              <a:rPr lang="en-US" sz="2200" i="1" dirty="0" err="1" smtClean="0">
                <a:solidFill>
                  <a:srgbClr val="FFFFFF"/>
                </a:solidFill>
              </a:rPr>
              <a:t>viên</a:t>
            </a:r>
            <a:r>
              <a:rPr lang="en-US" sz="2200" i="1" dirty="0" smtClean="0">
                <a:solidFill>
                  <a:srgbClr val="FFFFFF"/>
                </a:solidFill>
              </a:rPr>
              <a:t> </a:t>
            </a:r>
            <a:r>
              <a:rPr lang="en-US" sz="2200" i="1" dirty="0" err="1" smtClean="0">
                <a:solidFill>
                  <a:srgbClr val="FFFFFF"/>
                </a:solidFill>
              </a:rPr>
              <a:t>nên</a:t>
            </a:r>
            <a:r>
              <a:rPr lang="en-US" sz="2200" i="1" dirty="0" smtClean="0">
                <a:solidFill>
                  <a:srgbClr val="FFFFFF"/>
                </a:solidFill>
              </a:rPr>
              <a:t> </a:t>
            </a:r>
            <a:r>
              <a:rPr lang="en-US" sz="2200" i="1" dirty="0" err="1" smtClean="0">
                <a:solidFill>
                  <a:srgbClr val="FFFFFF"/>
                </a:solidFill>
              </a:rPr>
              <a:t>giải</a:t>
            </a:r>
            <a:r>
              <a:rPr lang="en-US" sz="2200" i="1" dirty="0" smtClean="0">
                <a:solidFill>
                  <a:srgbClr val="FFFFFF"/>
                </a:solidFill>
              </a:rPr>
              <a:t> </a:t>
            </a:r>
            <a:r>
              <a:rPr lang="en-US" sz="2200" i="1" dirty="0" err="1" smtClean="0">
                <a:solidFill>
                  <a:srgbClr val="FFFFFF"/>
                </a:solidFill>
              </a:rPr>
              <a:t>thích</a:t>
            </a:r>
            <a:r>
              <a:rPr lang="en-US" sz="2200" i="1" dirty="0" smtClean="0">
                <a:solidFill>
                  <a:srgbClr val="FFFFFF"/>
                </a:solidFill>
              </a:rPr>
              <a:t> </a:t>
            </a:r>
            <a:r>
              <a:rPr lang="en-US" sz="2200" i="1" dirty="0" err="1" smtClean="0">
                <a:solidFill>
                  <a:srgbClr val="FFFFFF"/>
                </a:solidFill>
              </a:rPr>
              <a:t>và</a:t>
            </a:r>
            <a:r>
              <a:rPr lang="en-US" sz="2200" i="1" dirty="0" smtClean="0">
                <a:solidFill>
                  <a:srgbClr val="FFFFFF"/>
                </a:solidFill>
              </a:rPr>
              <a:t> </a:t>
            </a:r>
            <a:r>
              <a:rPr lang="en-US" sz="2200" i="1" dirty="0" err="1" smtClean="0">
                <a:solidFill>
                  <a:srgbClr val="FFFFFF"/>
                </a:solidFill>
              </a:rPr>
              <a:t>đưa</a:t>
            </a:r>
            <a:r>
              <a:rPr lang="en-US" sz="2200" i="1" dirty="0" smtClean="0">
                <a:solidFill>
                  <a:srgbClr val="FFFFFF"/>
                </a:solidFill>
              </a:rPr>
              <a:t> </a:t>
            </a:r>
            <a:r>
              <a:rPr lang="en-US" sz="2200" i="1" dirty="0" err="1" smtClean="0">
                <a:solidFill>
                  <a:srgbClr val="FFFFFF"/>
                </a:solidFill>
              </a:rPr>
              <a:t>ra</a:t>
            </a:r>
            <a:r>
              <a:rPr lang="en-US" sz="2200" i="1" dirty="0" smtClean="0">
                <a:solidFill>
                  <a:srgbClr val="FFFFFF"/>
                </a:solidFill>
              </a:rPr>
              <a:t> </a:t>
            </a:r>
            <a:r>
              <a:rPr lang="en-US" sz="2200" i="1" dirty="0" err="1" smtClean="0">
                <a:solidFill>
                  <a:srgbClr val="FFFFFF"/>
                </a:solidFill>
              </a:rPr>
              <a:t>câu</a:t>
            </a:r>
            <a:r>
              <a:rPr lang="en-US" sz="2200" i="1" dirty="0" smtClean="0">
                <a:solidFill>
                  <a:srgbClr val="FFFFFF"/>
                </a:solidFill>
              </a:rPr>
              <a:t> </a:t>
            </a:r>
            <a:r>
              <a:rPr lang="en-US" sz="2200" i="1" dirty="0" err="1" smtClean="0">
                <a:solidFill>
                  <a:srgbClr val="FFFFFF"/>
                </a:solidFill>
              </a:rPr>
              <a:t>hỏi</a:t>
            </a:r>
            <a:r>
              <a:rPr lang="en-US" sz="2200" i="1" dirty="0" smtClean="0">
                <a:solidFill>
                  <a:srgbClr val="FFFFFF"/>
                </a:solidFill>
              </a:rPr>
              <a:t> </a:t>
            </a:r>
            <a:r>
              <a:rPr lang="en-US" sz="2200" i="1" dirty="0" err="1" smtClean="0">
                <a:solidFill>
                  <a:srgbClr val="FFFFFF"/>
                </a:solidFill>
              </a:rPr>
              <a:t>trong</a:t>
            </a:r>
            <a:r>
              <a:rPr lang="en-US" sz="2200" i="1" dirty="0" smtClean="0">
                <a:solidFill>
                  <a:srgbClr val="FFFFFF"/>
                </a:solidFill>
              </a:rPr>
              <a:t> </a:t>
            </a:r>
            <a:r>
              <a:rPr lang="en-US" sz="2200" i="1" dirty="0" err="1" smtClean="0">
                <a:solidFill>
                  <a:srgbClr val="FFFFFF"/>
                </a:solidFill>
              </a:rPr>
              <a:t>khi</a:t>
            </a:r>
            <a:r>
              <a:rPr lang="en-US" sz="2200" i="1" dirty="0" smtClean="0">
                <a:solidFill>
                  <a:srgbClr val="FFFFFF"/>
                </a:solidFill>
              </a:rPr>
              <a:t> </a:t>
            </a:r>
            <a:r>
              <a:rPr lang="en-US" sz="2200" i="1" dirty="0" err="1" smtClean="0">
                <a:solidFill>
                  <a:srgbClr val="FFFFFF"/>
                </a:solidFill>
              </a:rPr>
              <a:t>họ</a:t>
            </a:r>
            <a:r>
              <a:rPr lang="en-US" sz="2200" i="1" dirty="0" smtClean="0">
                <a:solidFill>
                  <a:srgbClr val="FFFFFF"/>
                </a:solidFill>
              </a:rPr>
              <a:t> </a:t>
            </a:r>
            <a:r>
              <a:rPr lang="en-US" sz="2200" i="1" dirty="0" err="1" smtClean="0">
                <a:solidFill>
                  <a:srgbClr val="FFFFFF"/>
                </a:solidFill>
              </a:rPr>
              <a:t>đang</a:t>
            </a:r>
            <a:r>
              <a:rPr lang="en-US" sz="2200" i="1" dirty="0" smtClean="0">
                <a:solidFill>
                  <a:srgbClr val="FFFFFF"/>
                </a:solidFill>
              </a:rPr>
              <a:t> </a:t>
            </a:r>
            <a:r>
              <a:rPr lang="en-US" sz="2200" i="1" dirty="0" err="1" smtClean="0">
                <a:solidFill>
                  <a:srgbClr val="FFFFFF"/>
                </a:solidFill>
              </a:rPr>
              <a:t>làm</a:t>
            </a:r>
            <a:r>
              <a:rPr lang="en-US" sz="2200" i="1" dirty="0" smtClean="0">
                <a:solidFill>
                  <a:srgbClr val="FFFFFF"/>
                </a:solidFill>
              </a:rPr>
              <a:t> </a:t>
            </a:r>
            <a:r>
              <a:rPr lang="en-US" sz="2200" i="1" dirty="0" err="1" smtClean="0">
                <a:solidFill>
                  <a:srgbClr val="FFFFFF"/>
                </a:solidFill>
              </a:rPr>
              <a:t>mẫu</a:t>
            </a:r>
            <a:r>
              <a:rPr lang="en-US" sz="2200" i="1" dirty="0" smtClean="0">
                <a:solidFill>
                  <a:srgbClr val="FFFFFF"/>
                </a:solidFill>
              </a:rPr>
              <a:t>, </a:t>
            </a:r>
            <a:r>
              <a:rPr lang="en-US" sz="2200" i="1" dirty="0" err="1" smtClean="0">
                <a:solidFill>
                  <a:srgbClr val="FFFFFF"/>
                </a:solidFill>
              </a:rPr>
              <a:t>không</a:t>
            </a:r>
            <a:r>
              <a:rPr lang="en-US" sz="2200" i="1" dirty="0" smtClean="0">
                <a:solidFill>
                  <a:srgbClr val="FFFFFF"/>
                </a:solidFill>
              </a:rPr>
              <a:t> </a:t>
            </a:r>
            <a:r>
              <a:rPr lang="en-US" sz="2200" i="1" dirty="0" err="1" smtClean="0">
                <a:solidFill>
                  <a:srgbClr val="FFFFFF"/>
                </a:solidFill>
              </a:rPr>
              <a:t>nên</a:t>
            </a:r>
            <a:r>
              <a:rPr lang="en-US" sz="2200" i="1" dirty="0" smtClean="0">
                <a:solidFill>
                  <a:srgbClr val="FFFFFF"/>
                </a:solidFill>
              </a:rPr>
              <a:t> </a:t>
            </a:r>
            <a:r>
              <a:rPr lang="en-US" sz="2200" i="1" dirty="0" err="1" smtClean="0">
                <a:solidFill>
                  <a:srgbClr val="FFFFFF"/>
                </a:solidFill>
              </a:rPr>
              <a:t>thực</a:t>
            </a:r>
            <a:r>
              <a:rPr lang="en-US" sz="2200" i="1" dirty="0" smtClean="0">
                <a:solidFill>
                  <a:srgbClr val="FFFFFF"/>
                </a:solidFill>
              </a:rPr>
              <a:t> </a:t>
            </a:r>
            <a:r>
              <a:rPr lang="en-US" sz="2200" i="1" dirty="0" err="1" smtClean="0">
                <a:solidFill>
                  <a:srgbClr val="FFFFFF"/>
                </a:solidFill>
              </a:rPr>
              <a:t>hiện</a:t>
            </a:r>
            <a:r>
              <a:rPr lang="en-US" sz="2200" i="1" dirty="0" smtClean="0">
                <a:solidFill>
                  <a:srgbClr val="FFFFFF"/>
                </a:solidFill>
              </a:rPr>
              <a:t> </a:t>
            </a:r>
            <a:r>
              <a:rPr lang="en-US" sz="2200" i="1" dirty="0" err="1" smtClean="0">
                <a:solidFill>
                  <a:srgbClr val="FFFFFF"/>
                </a:solidFill>
              </a:rPr>
              <a:t>khi</a:t>
            </a:r>
            <a:r>
              <a:rPr lang="en-US" sz="2200" i="1" dirty="0" smtClean="0">
                <a:solidFill>
                  <a:srgbClr val="FFFFFF"/>
                </a:solidFill>
              </a:rPr>
              <a:t> </a:t>
            </a:r>
            <a:r>
              <a:rPr lang="en-US" sz="2200" i="1" dirty="0" err="1" smtClean="0">
                <a:solidFill>
                  <a:srgbClr val="FFFFFF"/>
                </a:solidFill>
              </a:rPr>
              <a:t>học</a:t>
            </a:r>
            <a:r>
              <a:rPr lang="en-US" sz="2200" i="1" dirty="0" smtClean="0">
                <a:solidFill>
                  <a:srgbClr val="FFFFFF"/>
                </a:solidFill>
              </a:rPr>
              <a:t> </a:t>
            </a:r>
            <a:r>
              <a:rPr lang="en-US" sz="2200" i="1" dirty="0" err="1" smtClean="0">
                <a:solidFill>
                  <a:srgbClr val="FFFFFF"/>
                </a:solidFill>
              </a:rPr>
              <a:t>viên</a:t>
            </a:r>
            <a:r>
              <a:rPr lang="en-US" sz="2200" i="1" dirty="0" smtClean="0">
                <a:solidFill>
                  <a:srgbClr val="FFFFFF"/>
                </a:solidFill>
              </a:rPr>
              <a:t> </a:t>
            </a:r>
            <a:r>
              <a:rPr lang="en-US" sz="2200" i="1" dirty="0" err="1" smtClean="0">
                <a:solidFill>
                  <a:srgbClr val="FFFFFF"/>
                </a:solidFill>
              </a:rPr>
              <a:t>đang</a:t>
            </a:r>
            <a:r>
              <a:rPr lang="en-US" sz="2200" i="1" dirty="0" smtClean="0">
                <a:solidFill>
                  <a:srgbClr val="FFFFFF"/>
                </a:solidFill>
              </a:rPr>
              <a:t> </a:t>
            </a:r>
            <a:r>
              <a:rPr lang="en-US" sz="2200" i="1" dirty="0" err="1" smtClean="0">
                <a:solidFill>
                  <a:srgbClr val="FFFFFF"/>
                </a:solidFill>
              </a:rPr>
              <a:t>thực</a:t>
            </a:r>
            <a:r>
              <a:rPr lang="en-US" sz="2200" i="1" dirty="0" smtClean="0">
                <a:solidFill>
                  <a:srgbClr val="FFFFFF"/>
                </a:solidFill>
              </a:rPr>
              <a:t> </a:t>
            </a:r>
            <a:r>
              <a:rPr lang="en-US" sz="2200" i="1" dirty="0" err="1" smtClean="0">
                <a:solidFill>
                  <a:srgbClr val="FFFFFF"/>
                </a:solidFill>
              </a:rPr>
              <a:t>hành</a:t>
            </a:r>
            <a:r>
              <a:rPr lang="en-US" sz="2200" i="1" dirty="0" smtClean="0">
                <a:solidFill>
                  <a:srgbClr val="FFFFFF"/>
                </a:solidFill>
              </a:rPr>
              <a:t> </a:t>
            </a:r>
            <a:r>
              <a:rPr lang="en-US" sz="2200" i="1" dirty="0" err="1" smtClean="0">
                <a:solidFill>
                  <a:srgbClr val="FFFFFF"/>
                </a:solidFill>
              </a:rPr>
              <a:t>vì</a:t>
            </a:r>
            <a:r>
              <a:rPr lang="en-US" sz="2200" i="1" dirty="0" smtClean="0">
                <a:solidFill>
                  <a:srgbClr val="FFFFFF"/>
                </a:solidFill>
              </a:rPr>
              <a:t> </a:t>
            </a:r>
            <a:r>
              <a:rPr lang="en-US" sz="2200" i="1" dirty="0" err="1" smtClean="0">
                <a:solidFill>
                  <a:srgbClr val="FFFFFF"/>
                </a:solidFill>
              </a:rPr>
              <a:t>nó</a:t>
            </a:r>
            <a:r>
              <a:rPr lang="en-US" sz="2200" i="1" dirty="0" smtClean="0">
                <a:solidFill>
                  <a:srgbClr val="FFFFFF"/>
                </a:solidFill>
              </a:rPr>
              <a:t> </a:t>
            </a:r>
            <a:r>
              <a:rPr lang="en-US" sz="2200" i="1" dirty="0" err="1" smtClean="0">
                <a:solidFill>
                  <a:srgbClr val="FFFFFF"/>
                </a:solidFill>
              </a:rPr>
              <a:t>sẽ</a:t>
            </a:r>
            <a:r>
              <a:rPr lang="en-US" sz="2200" i="1" dirty="0" smtClean="0">
                <a:solidFill>
                  <a:srgbClr val="FFFFFF"/>
                </a:solidFill>
              </a:rPr>
              <a:t> </a:t>
            </a:r>
            <a:r>
              <a:rPr lang="en-US" sz="2200" i="1" dirty="0" err="1" smtClean="0">
                <a:solidFill>
                  <a:srgbClr val="FFFFFF"/>
                </a:solidFill>
              </a:rPr>
              <a:t>làm</a:t>
            </a:r>
            <a:r>
              <a:rPr lang="en-US" sz="2200" i="1" dirty="0" smtClean="0">
                <a:solidFill>
                  <a:srgbClr val="FFFFFF"/>
                </a:solidFill>
              </a:rPr>
              <a:t> </a:t>
            </a:r>
            <a:r>
              <a:rPr lang="en-US" sz="2200" i="1" dirty="0" err="1" smtClean="0">
                <a:solidFill>
                  <a:srgbClr val="FFFFFF"/>
                </a:solidFill>
              </a:rPr>
              <a:t>sao</a:t>
            </a:r>
            <a:r>
              <a:rPr lang="en-US" sz="2200" i="1" dirty="0" smtClean="0">
                <a:solidFill>
                  <a:srgbClr val="FFFFFF"/>
                </a:solidFill>
              </a:rPr>
              <a:t> </a:t>
            </a:r>
            <a:r>
              <a:rPr lang="en-US" sz="2200" i="1" dirty="0" err="1" smtClean="0">
                <a:solidFill>
                  <a:srgbClr val="FFFFFF"/>
                </a:solidFill>
              </a:rPr>
              <a:t>nhãng</a:t>
            </a:r>
            <a:r>
              <a:rPr lang="en-US" sz="2200" i="1" dirty="0" smtClean="0">
                <a:solidFill>
                  <a:srgbClr val="FFFFFF"/>
                </a:solidFill>
              </a:rPr>
              <a:t> </a:t>
            </a:r>
            <a:r>
              <a:rPr lang="en-US" sz="2200" i="1" dirty="0" err="1" smtClean="0">
                <a:solidFill>
                  <a:srgbClr val="FFFFFF"/>
                </a:solidFill>
              </a:rPr>
              <a:t>sự</a:t>
            </a:r>
            <a:r>
              <a:rPr lang="en-US" sz="2200" i="1" dirty="0" smtClean="0">
                <a:solidFill>
                  <a:srgbClr val="FFFFFF"/>
                </a:solidFill>
              </a:rPr>
              <a:t> </a:t>
            </a:r>
            <a:r>
              <a:rPr lang="en-US" sz="2200" i="1" dirty="0" err="1" smtClean="0">
                <a:solidFill>
                  <a:srgbClr val="FFFFFF"/>
                </a:solidFill>
              </a:rPr>
              <a:t>chú</a:t>
            </a:r>
            <a:r>
              <a:rPr lang="en-US" sz="2200" i="1" dirty="0" smtClean="0">
                <a:solidFill>
                  <a:srgbClr val="FFFFFF"/>
                </a:solidFill>
              </a:rPr>
              <a:t> ý </a:t>
            </a:r>
            <a:r>
              <a:rPr lang="en-US" sz="2200" i="1" dirty="0" err="1" smtClean="0">
                <a:solidFill>
                  <a:srgbClr val="FFFFFF"/>
                </a:solidFill>
              </a:rPr>
              <a:t>của</a:t>
            </a:r>
            <a:r>
              <a:rPr lang="en-US" sz="2200" i="1" dirty="0" smtClean="0">
                <a:solidFill>
                  <a:srgbClr val="FFFFFF"/>
                </a:solidFill>
              </a:rPr>
              <a:t> </a:t>
            </a:r>
            <a:r>
              <a:rPr lang="en-US" sz="2200" i="1" dirty="0" err="1" smtClean="0">
                <a:solidFill>
                  <a:srgbClr val="FFFFFF"/>
                </a:solidFill>
              </a:rPr>
              <a:t>học</a:t>
            </a:r>
            <a:r>
              <a:rPr lang="en-US" sz="2200" i="1" dirty="0" smtClean="0">
                <a:solidFill>
                  <a:srgbClr val="FFFFFF"/>
                </a:solidFill>
              </a:rPr>
              <a:t> </a:t>
            </a:r>
            <a:r>
              <a:rPr lang="en-US" sz="2200" i="1" dirty="0" err="1" smtClean="0">
                <a:solidFill>
                  <a:srgbClr val="FFFFFF"/>
                </a:solidFill>
              </a:rPr>
              <a:t>viên</a:t>
            </a:r>
            <a:endParaRPr lang="en-US" sz="2200" i="1" dirty="0" smtClean="0">
              <a:solidFill>
                <a:srgbClr val="FFFFFF"/>
              </a:solidFill>
            </a:endParaRPr>
          </a:p>
          <a:p>
            <a:pPr algn="just" eaLnBrk="1" hangingPunct="1">
              <a:lnSpc>
                <a:spcPct val="80000"/>
              </a:lnSpc>
              <a:buFont typeface="Wingdings" pitchFamily="2" charset="2"/>
              <a:buChar char="Ø"/>
              <a:defRPr/>
            </a:pPr>
            <a:r>
              <a:rPr lang="en-US" sz="2200" i="1" dirty="0" err="1" smtClean="0">
                <a:solidFill>
                  <a:srgbClr val="FFFFFF"/>
                </a:solidFill>
              </a:rPr>
              <a:t>Phải</a:t>
            </a:r>
            <a:r>
              <a:rPr lang="en-US" sz="2200" i="1" dirty="0" smtClean="0">
                <a:solidFill>
                  <a:srgbClr val="FFFFFF"/>
                </a:solidFill>
              </a:rPr>
              <a:t> </a:t>
            </a:r>
            <a:r>
              <a:rPr lang="en-US" sz="2200" i="1" dirty="0" err="1" smtClean="0">
                <a:solidFill>
                  <a:srgbClr val="FFFFFF"/>
                </a:solidFill>
              </a:rPr>
              <a:t>chắc</a:t>
            </a:r>
            <a:r>
              <a:rPr lang="en-US" sz="2200" i="1" dirty="0" smtClean="0">
                <a:solidFill>
                  <a:srgbClr val="FFFFFF"/>
                </a:solidFill>
              </a:rPr>
              <a:t> </a:t>
            </a:r>
            <a:r>
              <a:rPr lang="en-US" sz="2200" i="1" dirty="0" err="1" smtClean="0">
                <a:solidFill>
                  <a:srgbClr val="FFFFFF"/>
                </a:solidFill>
              </a:rPr>
              <a:t>rằng</a:t>
            </a:r>
            <a:r>
              <a:rPr lang="en-US" sz="2200" i="1" dirty="0" smtClean="0">
                <a:solidFill>
                  <a:srgbClr val="FFFFFF"/>
                </a:solidFill>
              </a:rPr>
              <a:t> </a:t>
            </a:r>
            <a:r>
              <a:rPr lang="en-US" sz="2200" i="1" dirty="0" err="1" smtClean="0">
                <a:solidFill>
                  <a:srgbClr val="FFFFFF"/>
                </a:solidFill>
              </a:rPr>
              <a:t>học</a:t>
            </a:r>
            <a:r>
              <a:rPr lang="en-US" sz="2200" i="1" dirty="0" smtClean="0">
                <a:solidFill>
                  <a:srgbClr val="FFFFFF"/>
                </a:solidFill>
              </a:rPr>
              <a:t> </a:t>
            </a:r>
            <a:r>
              <a:rPr lang="en-US" sz="2200" i="1" dirty="0" err="1" smtClean="0">
                <a:solidFill>
                  <a:srgbClr val="FFFFFF"/>
                </a:solidFill>
              </a:rPr>
              <a:t>viên</a:t>
            </a:r>
            <a:r>
              <a:rPr lang="en-US" sz="2200" i="1" dirty="0" smtClean="0">
                <a:solidFill>
                  <a:srgbClr val="FFFFFF"/>
                </a:solidFill>
              </a:rPr>
              <a:t> </a:t>
            </a:r>
            <a:r>
              <a:rPr lang="en-US" sz="2200" i="1" dirty="0" err="1" smtClean="0">
                <a:solidFill>
                  <a:srgbClr val="FFFFFF"/>
                </a:solidFill>
              </a:rPr>
              <a:t>được</a:t>
            </a:r>
            <a:r>
              <a:rPr lang="en-US" sz="2200" i="1" dirty="0" smtClean="0">
                <a:solidFill>
                  <a:srgbClr val="FFFFFF"/>
                </a:solidFill>
              </a:rPr>
              <a:t> </a:t>
            </a:r>
            <a:r>
              <a:rPr lang="en-US" sz="2200" i="1" dirty="0" err="1" smtClean="0">
                <a:solidFill>
                  <a:srgbClr val="FFFFFF"/>
                </a:solidFill>
              </a:rPr>
              <a:t>sắp</a:t>
            </a:r>
            <a:r>
              <a:rPr lang="en-US" sz="2200" i="1" dirty="0" smtClean="0">
                <a:solidFill>
                  <a:srgbClr val="FFFFFF"/>
                </a:solidFill>
              </a:rPr>
              <a:t> </a:t>
            </a:r>
            <a:r>
              <a:rPr lang="en-US" sz="2200" i="1" dirty="0" err="1" smtClean="0">
                <a:solidFill>
                  <a:srgbClr val="FFFFFF"/>
                </a:solidFill>
              </a:rPr>
              <a:t>xếp</a:t>
            </a:r>
            <a:r>
              <a:rPr lang="en-US" sz="2200" i="1" dirty="0" smtClean="0">
                <a:solidFill>
                  <a:srgbClr val="FFFFFF"/>
                </a:solidFill>
              </a:rPr>
              <a:t> </a:t>
            </a:r>
            <a:r>
              <a:rPr lang="en-US" sz="2200" i="1" dirty="0" err="1" smtClean="0">
                <a:solidFill>
                  <a:srgbClr val="FFFFFF"/>
                </a:solidFill>
              </a:rPr>
              <a:t>đúng</a:t>
            </a:r>
            <a:r>
              <a:rPr lang="en-US" sz="2200" i="1" dirty="0" smtClean="0">
                <a:solidFill>
                  <a:srgbClr val="FFFFFF"/>
                </a:solidFill>
              </a:rPr>
              <a:t> </a:t>
            </a:r>
            <a:r>
              <a:rPr lang="en-US" sz="2200" i="1" dirty="0" err="1" smtClean="0">
                <a:solidFill>
                  <a:srgbClr val="FFFFFF"/>
                </a:solidFill>
              </a:rPr>
              <a:t>vị</a:t>
            </a:r>
            <a:r>
              <a:rPr lang="en-US" sz="2200" i="1" dirty="0" smtClean="0">
                <a:solidFill>
                  <a:srgbClr val="FFFFFF"/>
                </a:solidFill>
              </a:rPr>
              <a:t> </a:t>
            </a:r>
            <a:r>
              <a:rPr lang="en-US" sz="2200" i="1" dirty="0" err="1" smtClean="0">
                <a:solidFill>
                  <a:srgbClr val="FFFFFF"/>
                </a:solidFill>
              </a:rPr>
              <a:t>trí</a:t>
            </a:r>
            <a:r>
              <a:rPr lang="en-US" sz="2200" i="1" dirty="0" smtClean="0">
                <a:solidFill>
                  <a:srgbClr val="FFFFFF"/>
                </a:solidFill>
              </a:rPr>
              <a:t> do </a:t>
            </a:r>
            <a:r>
              <a:rPr lang="en-US" sz="2200" i="1" dirty="0" err="1" smtClean="0">
                <a:solidFill>
                  <a:srgbClr val="FFFFFF"/>
                </a:solidFill>
              </a:rPr>
              <a:t>vậy</a:t>
            </a:r>
            <a:r>
              <a:rPr lang="en-US" sz="2200" i="1" dirty="0" smtClean="0">
                <a:solidFill>
                  <a:srgbClr val="FFFFFF"/>
                </a:solidFill>
              </a:rPr>
              <a:t> </a:t>
            </a:r>
            <a:r>
              <a:rPr lang="en-US" sz="2200" i="1" dirty="0" err="1" smtClean="0">
                <a:solidFill>
                  <a:srgbClr val="FFFFFF"/>
                </a:solidFill>
              </a:rPr>
              <a:t>họ</a:t>
            </a:r>
            <a:r>
              <a:rPr lang="en-US" sz="2200" i="1" dirty="0" smtClean="0">
                <a:solidFill>
                  <a:srgbClr val="FFFFFF"/>
                </a:solidFill>
              </a:rPr>
              <a:t> </a:t>
            </a:r>
            <a:r>
              <a:rPr lang="en-US" sz="2200" i="1" dirty="0" err="1" smtClean="0">
                <a:solidFill>
                  <a:srgbClr val="FFFFFF"/>
                </a:solidFill>
              </a:rPr>
              <a:t>có</a:t>
            </a:r>
            <a:r>
              <a:rPr lang="en-US" sz="2200" i="1" dirty="0" smtClean="0">
                <a:solidFill>
                  <a:srgbClr val="FFFFFF"/>
                </a:solidFill>
              </a:rPr>
              <a:t> </a:t>
            </a:r>
            <a:r>
              <a:rPr lang="en-US" sz="2200" i="1" dirty="0" err="1" smtClean="0">
                <a:solidFill>
                  <a:srgbClr val="FFFFFF"/>
                </a:solidFill>
              </a:rPr>
              <a:t>thể</a:t>
            </a:r>
            <a:r>
              <a:rPr lang="en-US" sz="2200" i="1" dirty="0" smtClean="0">
                <a:solidFill>
                  <a:srgbClr val="FFFFFF"/>
                </a:solidFill>
              </a:rPr>
              <a:t> </a:t>
            </a:r>
            <a:r>
              <a:rPr lang="en-US" sz="2200" i="1" dirty="0" err="1" smtClean="0">
                <a:solidFill>
                  <a:srgbClr val="FFFFFF"/>
                </a:solidFill>
              </a:rPr>
              <a:t>quan</a:t>
            </a:r>
            <a:r>
              <a:rPr lang="en-US" sz="2200" i="1" dirty="0" smtClean="0">
                <a:solidFill>
                  <a:srgbClr val="FFFFFF"/>
                </a:solidFill>
              </a:rPr>
              <a:t> </a:t>
            </a:r>
            <a:r>
              <a:rPr lang="en-US" sz="2200" i="1" dirty="0" err="1" smtClean="0">
                <a:solidFill>
                  <a:srgbClr val="FFFFFF"/>
                </a:solidFill>
              </a:rPr>
              <a:t>sát</a:t>
            </a:r>
            <a:r>
              <a:rPr lang="en-US" sz="2200" i="1" dirty="0" smtClean="0">
                <a:solidFill>
                  <a:srgbClr val="FFFFFF"/>
                </a:solidFill>
              </a:rPr>
              <a:t> </a:t>
            </a:r>
            <a:r>
              <a:rPr lang="en-US" sz="2200" i="1" dirty="0" err="1" smtClean="0">
                <a:solidFill>
                  <a:srgbClr val="FFFFFF"/>
                </a:solidFill>
              </a:rPr>
              <a:t>tốt</a:t>
            </a:r>
            <a:r>
              <a:rPr lang="en-US" sz="2200" i="1" dirty="0" smtClean="0">
                <a:solidFill>
                  <a:srgbClr val="FFFFFF"/>
                </a:solidFill>
              </a:rPr>
              <a:t> </a:t>
            </a:r>
            <a:r>
              <a:rPr lang="en-US" sz="2200" i="1" dirty="0" err="1" smtClean="0">
                <a:solidFill>
                  <a:srgbClr val="FFFFFF"/>
                </a:solidFill>
              </a:rPr>
              <a:t>nhất</a:t>
            </a:r>
            <a:r>
              <a:rPr lang="en-US" sz="2200" i="1" dirty="0" smtClean="0">
                <a:solidFill>
                  <a:srgbClr val="FFFFFF"/>
                </a:solidFill>
              </a:rPr>
              <a:t> </a:t>
            </a:r>
            <a:r>
              <a:rPr lang="en-US" sz="2200" i="1" dirty="0" err="1" smtClean="0">
                <a:solidFill>
                  <a:srgbClr val="FFFFFF"/>
                </a:solidFill>
              </a:rPr>
              <a:t>quá</a:t>
            </a:r>
            <a:r>
              <a:rPr lang="en-US" sz="2200" i="1" dirty="0" smtClean="0">
                <a:solidFill>
                  <a:srgbClr val="FFFFFF"/>
                </a:solidFill>
              </a:rPr>
              <a:t> </a:t>
            </a:r>
            <a:r>
              <a:rPr lang="en-US" sz="2200" i="1" dirty="0" err="1" smtClean="0">
                <a:solidFill>
                  <a:srgbClr val="FFFFFF"/>
                </a:solidFill>
              </a:rPr>
              <a:t>trình</a:t>
            </a:r>
            <a:r>
              <a:rPr lang="en-US" sz="2200" i="1" dirty="0" smtClean="0">
                <a:solidFill>
                  <a:srgbClr val="FFFFFF"/>
                </a:solidFill>
              </a:rPr>
              <a:t> </a:t>
            </a:r>
            <a:r>
              <a:rPr lang="en-US" sz="2200" i="1" dirty="0" err="1" smtClean="0">
                <a:solidFill>
                  <a:srgbClr val="FFFFFF"/>
                </a:solidFill>
              </a:rPr>
              <a:t>làm</a:t>
            </a:r>
            <a:r>
              <a:rPr lang="en-US" sz="2200" i="1" dirty="0" smtClean="0">
                <a:solidFill>
                  <a:srgbClr val="FFFFFF"/>
                </a:solidFill>
              </a:rPr>
              <a:t> </a:t>
            </a:r>
            <a:r>
              <a:rPr lang="en-US" sz="2200" i="1" dirty="0" err="1" smtClean="0">
                <a:solidFill>
                  <a:srgbClr val="FFFFFF"/>
                </a:solidFill>
              </a:rPr>
              <a:t>mẫu</a:t>
            </a:r>
            <a:r>
              <a:rPr lang="en-US" sz="2200" i="1" dirty="0" smtClean="0">
                <a:solidFill>
                  <a:srgbClr val="FFFFFF"/>
                </a:solidFill>
              </a:rPr>
              <a:t>.</a:t>
            </a:r>
          </a:p>
          <a:p>
            <a:pPr algn="just" eaLnBrk="1" hangingPunct="1">
              <a:lnSpc>
                <a:spcPct val="80000"/>
              </a:lnSpc>
              <a:buFont typeface="Wingdings" pitchFamily="2" charset="2"/>
              <a:buChar char="Ø"/>
              <a:defRPr/>
            </a:pPr>
            <a:r>
              <a:rPr lang="en-US" sz="2200" i="1" dirty="0" err="1" smtClean="0">
                <a:solidFill>
                  <a:srgbClr val="FFFFFF"/>
                </a:solidFill>
              </a:rPr>
              <a:t>Thực</a:t>
            </a:r>
            <a:r>
              <a:rPr lang="en-US" sz="2200" i="1" dirty="0" smtClean="0">
                <a:solidFill>
                  <a:srgbClr val="FFFFFF"/>
                </a:solidFill>
              </a:rPr>
              <a:t> </a:t>
            </a:r>
            <a:r>
              <a:rPr lang="en-US" sz="2200" i="1" dirty="0" err="1" smtClean="0">
                <a:solidFill>
                  <a:srgbClr val="FFFFFF"/>
                </a:solidFill>
              </a:rPr>
              <a:t>hiện</a:t>
            </a:r>
            <a:r>
              <a:rPr lang="en-US" sz="2200" i="1" dirty="0" smtClean="0">
                <a:solidFill>
                  <a:srgbClr val="FFFFFF"/>
                </a:solidFill>
              </a:rPr>
              <a:t> </a:t>
            </a:r>
            <a:r>
              <a:rPr lang="en-US" sz="2200" i="1" dirty="0" err="1" smtClean="0">
                <a:solidFill>
                  <a:srgbClr val="FFFFFF"/>
                </a:solidFill>
              </a:rPr>
              <a:t>với</a:t>
            </a:r>
            <a:r>
              <a:rPr lang="en-US" sz="2200" i="1" dirty="0" smtClean="0">
                <a:solidFill>
                  <a:srgbClr val="FFFFFF"/>
                </a:solidFill>
              </a:rPr>
              <a:t> </a:t>
            </a:r>
            <a:r>
              <a:rPr lang="en-US" sz="2200" i="1" dirty="0" err="1" smtClean="0">
                <a:solidFill>
                  <a:srgbClr val="FFFFFF"/>
                </a:solidFill>
              </a:rPr>
              <a:t>tốc</a:t>
            </a:r>
            <a:r>
              <a:rPr lang="en-US" sz="2200" i="1" dirty="0" smtClean="0">
                <a:solidFill>
                  <a:srgbClr val="FFFFFF"/>
                </a:solidFill>
              </a:rPr>
              <a:t> </a:t>
            </a:r>
            <a:r>
              <a:rPr lang="en-US" sz="2200" i="1" dirty="0" err="1" smtClean="0">
                <a:solidFill>
                  <a:srgbClr val="FFFFFF"/>
                </a:solidFill>
              </a:rPr>
              <a:t>độ</a:t>
            </a:r>
            <a:r>
              <a:rPr lang="en-US" sz="2200" i="1" dirty="0" smtClean="0">
                <a:solidFill>
                  <a:srgbClr val="FFFFFF"/>
                </a:solidFill>
              </a:rPr>
              <a:t> </a:t>
            </a:r>
            <a:r>
              <a:rPr lang="en-US" sz="2200" i="1" dirty="0" err="1" smtClean="0">
                <a:solidFill>
                  <a:srgbClr val="FFFFFF"/>
                </a:solidFill>
              </a:rPr>
              <a:t>vừa</a:t>
            </a:r>
            <a:r>
              <a:rPr lang="en-US" sz="2200" i="1" dirty="0" smtClean="0">
                <a:solidFill>
                  <a:srgbClr val="FFFFFF"/>
                </a:solidFill>
              </a:rPr>
              <a:t> </a:t>
            </a:r>
            <a:r>
              <a:rPr lang="en-US" sz="2200" i="1" dirty="0" err="1" smtClean="0">
                <a:solidFill>
                  <a:srgbClr val="FFFFFF"/>
                </a:solidFill>
              </a:rPr>
              <a:t>đủ</a:t>
            </a:r>
            <a:r>
              <a:rPr lang="en-US" sz="2200" i="1" dirty="0" smtClean="0">
                <a:solidFill>
                  <a:srgbClr val="FFFFFF"/>
                </a:solidFill>
              </a:rPr>
              <a:t> </a:t>
            </a:r>
            <a:r>
              <a:rPr lang="en-US" sz="2200" i="1" dirty="0" err="1" smtClean="0">
                <a:solidFill>
                  <a:srgbClr val="FFFFFF"/>
                </a:solidFill>
              </a:rPr>
              <a:t>cho</a:t>
            </a:r>
            <a:r>
              <a:rPr lang="en-US" sz="2200" i="1" dirty="0" smtClean="0">
                <a:solidFill>
                  <a:srgbClr val="FFFFFF"/>
                </a:solidFill>
              </a:rPr>
              <a:t> </a:t>
            </a:r>
            <a:r>
              <a:rPr lang="en-US" sz="2200" i="1" dirty="0" err="1" smtClean="0">
                <a:solidFill>
                  <a:srgbClr val="FFFFFF"/>
                </a:solidFill>
              </a:rPr>
              <a:t>học</a:t>
            </a:r>
            <a:r>
              <a:rPr lang="en-US" sz="2200" i="1" dirty="0" smtClean="0">
                <a:solidFill>
                  <a:srgbClr val="FFFFFF"/>
                </a:solidFill>
              </a:rPr>
              <a:t> </a:t>
            </a:r>
            <a:r>
              <a:rPr lang="en-US" sz="2200" i="1" dirty="0" err="1" smtClean="0">
                <a:solidFill>
                  <a:srgbClr val="FFFFFF"/>
                </a:solidFill>
              </a:rPr>
              <a:t>viên</a:t>
            </a:r>
            <a:r>
              <a:rPr lang="en-US" sz="2200" i="1" dirty="0" smtClean="0">
                <a:solidFill>
                  <a:srgbClr val="FFFFFF"/>
                </a:solidFill>
              </a:rPr>
              <a:t> </a:t>
            </a:r>
            <a:r>
              <a:rPr lang="en-US" sz="2200" i="1" dirty="0" err="1" smtClean="0">
                <a:solidFill>
                  <a:srgbClr val="FFFFFF"/>
                </a:solidFill>
              </a:rPr>
              <a:t>theo</a:t>
            </a:r>
            <a:r>
              <a:rPr lang="en-US" sz="2200" i="1" dirty="0" smtClean="0">
                <a:solidFill>
                  <a:srgbClr val="FFFFFF"/>
                </a:solidFill>
              </a:rPr>
              <a:t> </a:t>
            </a:r>
            <a:r>
              <a:rPr lang="en-US" sz="2200" i="1" dirty="0" err="1" smtClean="0">
                <a:solidFill>
                  <a:srgbClr val="FFFFFF"/>
                </a:solidFill>
              </a:rPr>
              <a:t>kịp</a:t>
            </a:r>
            <a:r>
              <a:rPr lang="en-US" sz="2200" i="1" dirty="0" smtClean="0">
                <a:solidFill>
                  <a:srgbClr val="FFFFFF"/>
                </a:solidFill>
              </a:rPr>
              <a:t>. </a:t>
            </a:r>
            <a:r>
              <a:rPr lang="en-US" sz="2200" i="1" dirty="0" err="1" smtClean="0">
                <a:solidFill>
                  <a:srgbClr val="FFFFFF"/>
                </a:solidFill>
              </a:rPr>
              <a:t>Điều</a:t>
            </a:r>
            <a:r>
              <a:rPr lang="en-US" sz="2200" i="1" dirty="0" smtClean="0">
                <a:solidFill>
                  <a:srgbClr val="FFFFFF"/>
                </a:solidFill>
              </a:rPr>
              <a:t> </a:t>
            </a:r>
            <a:r>
              <a:rPr lang="en-US" sz="2200" i="1" dirty="0" err="1" smtClean="0">
                <a:solidFill>
                  <a:srgbClr val="FFFFFF"/>
                </a:solidFill>
              </a:rPr>
              <a:t>chỉnh</a:t>
            </a:r>
            <a:r>
              <a:rPr lang="en-US" sz="2200" i="1" dirty="0" smtClean="0">
                <a:solidFill>
                  <a:srgbClr val="FFFFFF"/>
                </a:solidFill>
              </a:rPr>
              <a:t> </a:t>
            </a:r>
            <a:r>
              <a:rPr lang="en-US" sz="2200" i="1" dirty="0" err="1" smtClean="0">
                <a:solidFill>
                  <a:srgbClr val="FFFFFF"/>
                </a:solidFill>
              </a:rPr>
              <a:t>ngay</a:t>
            </a:r>
            <a:r>
              <a:rPr lang="en-US" sz="2200" i="1" dirty="0" smtClean="0">
                <a:solidFill>
                  <a:srgbClr val="FFFFFF"/>
                </a:solidFill>
              </a:rPr>
              <a:t> </a:t>
            </a:r>
            <a:r>
              <a:rPr lang="en-US" sz="2200" i="1" dirty="0" err="1" smtClean="0">
                <a:solidFill>
                  <a:srgbClr val="FFFFFF"/>
                </a:solidFill>
              </a:rPr>
              <a:t>nếu</a:t>
            </a:r>
            <a:r>
              <a:rPr lang="en-US" sz="2200" i="1" dirty="0" smtClean="0">
                <a:solidFill>
                  <a:srgbClr val="FFFFFF"/>
                </a:solidFill>
              </a:rPr>
              <a:t> </a:t>
            </a:r>
            <a:r>
              <a:rPr lang="en-US" sz="2200" i="1" dirty="0" err="1" smtClean="0">
                <a:solidFill>
                  <a:srgbClr val="FFFFFF"/>
                </a:solidFill>
              </a:rPr>
              <a:t>cần</a:t>
            </a:r>
            <a:r>
              <a:rPr lang="en-US" sz="2200" i="1" dirty="0" smtClean="0">
                <a:solidFill>
                  <a:srgbClr val="FFFFFF"/>
                </a:solidFill>
              </a:rPr>
              <a:t> </a:t>
            </a:r>
            <a:r>
              <a:rPr lang="en-US" sz="2200" i="1" dirty="0" err="1" smtClean="0">
                <a:solidFill>
                  <a:srgbClr val="FFFFFF"/>
                </a:solidFill>
              </a:rPr>
              <a:t>thiết</a:t>
            </a:r>
            <a:endParaRPr lang="en-US" sz="2200" i="1" dirty="0" smtClean="0">
              <a:solidFill>
                <a:srgbClr val="FFFFFF"/>
              </a:solidFill>
            </a:endParaRPr>
          </a:p>
          <a:p>
            <a:pPr algn="just" eaLnBrk="1" hangingPunct="1">
              <a:lnSpc>
                <a:spcPct val="80000"/>
              </a:lnSpc>
              <a:buFont typeface="Wingdings" pitchFamily="2" charset="2"/>
              <a:buChar char="Ø"/>
              <a:defRPr/>
            </a:pPr>
            <a:r>
              <a:rPr lang="en-US" sz="2200" i="1" dirty="0" err="1" smtClean="0">
                <a:solidFill>
                  <a:srgbClr val="FFFFFF"/>
                </a:solidFill>
              </a:rPr>
              <a:t>Đưa</a:t>
            </a:r>
            <a:r>
              <a:rPr lang="en-US" sz="2200" i="1" dirty="0" smtClean="0">
                <a:solidFill>
                  <a:srgbClr val="FFFFFF"/>
                </a:solidFill>
              </a:rPr>
              <a:t> </a:t>
            </a:r>
            <a:r>
              <a:rPr lang="en-US" sz="2200" i="1" dirty="0" err="1" smtClean="0">
                <a:solidFill>
                  <a:srgbClr val="FFFFFF"/>
                </a:solidFill>
              </a:rPr>
              <a:t>cho</a:t>
            </a:r>
            <a:r>
              <a:rPr lang="en-US" sz="2200" i="1" dirty="0" smtClean="0">
                <a:solidFill>
                  <a:srgbClr val="FFFFFF"/>
                </a:solidFill>
              </a:rPr>
              <a:t> </a:t>
            </a:r>
            <a:r>
              <a:rPr lang="en-US" sz="2200" i="1" dirty="0" err="1" smtClean="0">
                <a:solidFill>
                  <a:srgbClr val="FFFFFF"/>
                </a:solidFill>
              </a:rPr>
              <a:t>học</a:t>
            </a:r>
            <a:r>
              <a:rPr lang="en-US" sz="2200" i="1" dirty="0" smtClean="0">
                <a:solidFill>
                  <a:srgbClr val="FFFFFF"/>
                </a:solidFill>
              </a:rPr>
              <a:t> </a:t>
            </a:r>
            <a:r>
              <a:rPr lang="en-US" sz="2200" i="1" dirty="0" err="1" smtClean="0">
                <a:solidFill>
                  <a:srgbClr val="FFFFFF"/>
                </a:solidFill>
              </a:rPr>
              <a:t>viên</a:t>
            </a:r>
            <a:r>
              <a:rPr lang="en-US" sz="2200" i="1" dirty="0" smtClean="0">
                <a:solidFill>
                  <a:srgbClr val="FFFFFF"/>
                </a:solidFill>
              </a:rPr>
              <a:t> </a:t>
            </a:r>
            <a:r>
              <a:rPr lang="en-US" sz="2200" i="1" dirty="0" err="1" smtClean="0">
                <a:solidFill>
                  <a:srgbClr val="FFFFFF"/>
                </a:solidFill>
              </a:rPr>
              <a:t>phản</a:t>
            </a:r>
            <a:r>
              <a:rPr lang="en-US" sz="2200" i="1" dirty="0" smtClean="0">
                <a:solidFill>
                  <a:srgbClr val="FFFFFF"/>
                </a:solidFill>
              </a:rPr>
              <a:t> </a:t>
            </a:r>
            <a:r>
              <a:rPr lang="en-US" sz="2200" i="1" dirty="0" err="1" smtClean="0">
                <a:solidFill>
                  <a:srgbClr val="FFFFFF"/>
                </a:solidFill>
              </a:rPr>
              <a:t>hồi</a:t>
            </a:r>
            <a:r>
              <a:rPr lang="en-US" sz="2200" i="1" dirty="0" smtClean="0">
                <a:solidFill>
                  <a:srgbClr val="FFFFFF"/>
                </a:solidFill>
              </a:rPr>
              <a:t> – </a:t>
            </a:r>
            <a:r>
              <a:rPr lang="en-US" sz="2200" i="1" dirty="0" err="1" smtClean="0">
                <a:solidFill>
                  <a:srgbClr val="FFFFFF"/>
                </a:solidFill>
              </a:rPr>
              <a:t>khen</a:t>
            </a:r>
            <a:r>
              <a:rPr lang="en-US" sz="2200" i="1" dirty="0" smtClean="0">
                <a:solidFill>
                  <a:srgbClr val="FFFFFF"/>
                </a:solidFill>
              </a:rPr>
              <a:t> </a:t>
            </a:r>
            <a:r>
              <a:rPr lang="en-US" sz="2200" i="1" dirty="0" err="1" smtClean="0">
                <a:solidFill>
                  <a:srgbClr val="FFFFFF"/>
                </a:solidFill>
              </a:rPr>
              <a:t>ngợi</a:t>
            </a:r>
            <a:r>
              <a:rPr lang="en-US" sz="2200" i="1" dirty="0" smtClean="0">
                <a:solidFill>
                  <a:srgbClr val="FFFFFF"/>
                </a:solidFill>
              </a:rPr>
              <a:t> </a:t>
            </a:r>
            <a:r>
              <a:rPr lang="en-US" sz="2200" i="1" dirty="0" err="1" smtClean="0">
                <a:solidFill>
                  <a:srgbClr val="FFFFFF"/>
                </a:solidFill>
              </a:rPr>
              <a:t>hoặc</a:t>
            </a:r>
            <a:r>
              <a:rPr lang="en-US" sz="2200" i="1" dirty="0" smtClean="0">
                <a:solidFill>
                  <a:srgbClr val="FFFFFF"/>
                </a:solidFill>
              </a:rPr>
              <a:t> </a:t>
            </a:r>
            <a:r>
              <a:rPr lang="en-US" sz="2200" i="1" dirty="0" err="1" smtClean="0">
                <a:solidFill>
                  <a:srgbClr val="FFFFFF"/>
                </a:solidFill>
              </a:rPr>
              <a:t>khích</a:t>
            </a:r>
            <a:r>
              <a:rPr lang="en-US" sz="2200" i="1" dirty="0" smtClean="0">
                <a:solidFill>
                  <a:srgbClr val="FFFFFF"/>
                </a:solidFill>
              </a:rPr>
              <a:t> </a:t>
            </a:r>
            <a:r>
              <a:rPr lang="en-US" sz="2200" i="1" dirty="0" err="1" smtClean="0">
                <a:solidFill>
                  <a:srgbClr val="FFFFFF"/>
                </a:solidFill>
              </a:rPr>
              <a:t>lệ</a:t>
            </a:r>
            <a:endParaRPr lang="en-US" sz="2200" i="1" dirty="0" smtClean="0">
              <a:solidFill>
                <a:srgbClr val="FFFFFF"/>
              </a:solidFill>
            </a:endParaRPr>
          </a:p>
          <a:p>
            <a:pPr algn="just" eaLnBrk="1" hangingPunct="1">
              <a:lnSpc>
                <a:spcPct val="80000"/>
              </a:lnSpc>
              <a:buFont typeface="Wingdings" pitchFamily="2" charset="2"/>
              <a:buChar char="Ø"/>
              <a:defRPr/>
            </a:pPr>
            <a:r>
              <a:rPr lang="en-US" sz="2200" i="1" dirty="0" err="1" smtClean="0">
                <a:solidFill>
                  <a:srgbClr val="FFFFFF"/>
                </a:solidFill>
              </a:rPr>
              <a:t>Nếu</a:t>
            </a:r>
            <a:r>
              <a:rPr lang="en-US" sz="2200" i="1" dirty="0" smtClean="0">
                <a:solidFill>
                  <a:srgbClr val="FFFFFF"/>
                </a:solidFill>
              </a:rPr>
              <a:t> </a:t>
            </a:r>
            <a:r>
              <a:rPr lang="en-US" sz="2200" i="1" dirty="0" err="1" smtClean="0">
                <a:solidFill>
                  <a:srgbClr val="FFFFFF"/>
                </a:solidFill>
              </a:rPr>
              <a:t>học</a:t>
            </a:r>
            <a:r>
              <a:rPr lang="en-US" sz="2200" i="1" dirty="0" smtClean="0">
                <a:solidFill>
                  <a:srgbClr val="FFFFFF"/>
                </a:solidFill>
              </a:rPr>
              <a:t> </a:t>
            </a:r>
            <a:r>
              <a:rPr lang="en-US" sz="2200" i="1" dirty="0" err="1" smtClean="0">
                <a:solidFill>
                  <a:srgbClr val="FFFFFF"/>
                </a:solidFill>
              </a:rPr>
              <a:t>viên</a:t>
            </a:r>
            <a:r>
              <a:rPr lang="en-US" sz="2200" i="1" dirty="0" smtClean="0">
                <a:solidFill>
                  <a:srgbClr val="FFFFFF"/>
                </a:solidFill>
              </a:rPr>
              <a:t> </a:t>
            </a:r>
            <a:r>
              <a:rPr lang="en-US" sz="2200" i="1" dirty="0" err="1" smtClean="0">
                <a:solidFill>
                  <a:srgbClr val="FFFFFF"/>
                </a:solidFill>
              </a:rPr>
              <a:t>có</a:t>
            </a:r>
            <a:r>
              <a:rPr lang="en-US" sz="2200" i="1" dirty="0" smtClean="0">
                <a:solidFill>
                  <a:srgbClr val="FFFFFF"/>
                </a:solidFill>
              </a:rPr>
              <a:t> </a:t>
            </a:r>
            <a:r>
              <a:rPr lang="en-US" sz="2200" i="1" dirty="0" err="1" smtClean="0">
                <a:solidFill>
                  <a:srgbClr val="FFFFFF"/>
                </a:solidFill>
              </a:rPr>
              <a:t>khó</a:t>
            </a:r>
            <a:r>
              <a:rPr lang="en-US" sz="2200" i="1" dirty="0" smtClean="0">
                <a:solidFill>
                  <a:srgbClr val="FFFFFF"/>
                </a:solidFill>
              </a:rPr>
              <a:t> </a:t>
            </a:r>
            <a:r>
              <a:rPr lang="en-US" sz="2200" i="1" dirty="0" err="1" smtClean="0">
                <a:solidFill>
                  <a:srgbClr val="FFFFFF"/>
                </a:solidFill>
              </a:rPr>
              <a:t>khăn</a:t>
            </a:r>
            <a:r>
              <a:rPr lang="en-US" sz="2200" i="1" dirty="0" smtClean="0">
                <a:solidFill>
                  <a:srgbClr val="FFFFFF"/>
                </a:solidFill>
              </a:rPr>
              <a:t>, </a:t>
            </a:r>
            <a:r>
              <a:rPr lang="en-US" sz="2200" i="1" dirty="0" err="1" smtClean="0">
                <a:solidFill>
                  <a:srgbClr val="FFFFFF"/>
                </a:solidFill>
              </a:rPr>
              <a:t>hãy</a:t>
            </a:r>
            <a:r>
              <a:rPr lang="en-US" sz="2200" i="1" dirty="0" smtClean="0">
                <a:solidFill>
                  <a:srgbClr val="FFFFFF"/>
                </a:solidFill>
              </a:rPr>
              <a:t> </a:t>
            </a:r>
            <a:r>
              <a:rPr lang="en-US" sz="2200" i="1" dirty="0" err="1" smtClean="0">
                <a:solidFill>
                  <a:srgbClr val="FFFFFF"/>
                </a:solidFill>
              </a:rPr>
              <a:t>phân</a:t>
            </a:r>
            <a:r>
              <a:rPr lang="en-US" sz="2200" i="1" dirty="0" smtClean="0">
                <a:solidFill>
                  <a:srgbClr val="FFFFFF"/>
                </a:solidFill>
              </a:rPr>
              <a:t> </a:t>
            </a:r>
            <a:r>
              <a:rPr lang="en-US" sz="2200" i="1" dirty="0" err="1" smtClean="0">
                <a:solidFill>
                  <a:srgbClr val="FFFFFF"/>
                </a:solidFill>
              </a:rPr>
              <a:t>loại</a:t>
            </a:r>
            <a:r>
              <a:rPr lang="en-US" sz="2200" i="1" dirty="0" smtClean="0">
                <a:solidFill>
                  <a:srgbClr val="FFFFFF"/>
                </a:solidFill>
              </a:rPr>
              <a:t> </a:t>
            </a:r>
            <a:r>
              <a:rPr lang="en-US" sz="2200" i="1" dirty="0" err="1" smtClean="0">
                <a:solidFill>
                  <a:srgbClr val="FFFFFF"/>
                </a:solidFill>
              </a:rPr>
              <a:t>khó</a:t>
            </a:r>
            <a:r>
              <a:rPr lang="en-US" sz="2200" i="1" dirty="0" smtClean="0">
                <a:solidFill>
                  <a:srgbClr val="FFFFFF"/>
                </a:solidFill>
              </a:rPr>
              <a:t> </a:t>
            </a:r>
            <a:r>
              <a:rPr lang="en-US" sz="2200" i="1" dirty="0" err="1" smtClean="0">
                <a:solidFill>
                  <a:srgbClr val="FFFFFF"/>
                </a:solidFill>
              </a:rPr>
              <a:t>khăn</a:t>
            </a:r>
            <a:r>
              <a:rPr lang="en-US" sz="2200" i="1" dirty="0" smtClean="0">
                <a:solidFill>
                  <a:srgbClr val="FFFFFF"/>
                </a:solidFill>
              </a:rPr>
              <a:t> </a:t>
            </a:r>
            <a:r>
              <a:rPr lang="en-US" sz="2200" i="1" dirty="0" err="1" smtClean="0">
                <a:solidFill>
                  <a:srgbClr val="FFFFFF"/>
                </a:solidFill>
              </a:rPr>
              <a:t>và</a:t>
            </a:r>
            <a:r>
              <a:rPr lang="en-US" sz="2200" i="1" dirty="0" smtClean="0">
                <a:solidFill>
                  <a:srgbClr val="FFFFFF"/>
                </a:solidFill>
              </a:rPr>
              <a:t> </a:t>
            </a:r>
            <a:r>
              <a:rPr lang="en-US" sz="2200" i="1" dirty="0" err="1" smtClean="0">
                <a:solidFill>
                  <a:srgbClr val="FFFFFF"/>
                </a:solidFill>
              </a:rPr>
              <a:t>rồi</a:t>
            </a:r>
            <a:r>
              <a:rPr lang="en-US" sz="2200" i="1" dirty="0" smtClean="0">
                <a:solidFill>
                  <a:srgbClr val="FFFFFF"/>
                </a:solidFill>
              </a:rPr>
              <a:t> </a:t>
            </a:r>
            <a:r>
              <a:rPr lang="en-US" sz="2200" i="1" dirty="0" err="1" smtClean="0">
                <a:solidFill>
                  <a:srgbClr val="FFFFFF"/>
                </a:solidFill>
              </a:rPr>
              <a:t>tiến</a:t>
            </a:r>
            <a:r>
              <a:rPr lang="en-US" sz="2200" i="1" dirty="0" smtClean="0">
                <a:solidFill>
                  <a:srgbClr val="FFFFFF"/>
                </a:solidFill>
              </a:rPr>
              <a:t> </a:t>
            </a:r>
            <a:r>
              <a:rPr lang="en-US" sz="2200" i="1" dirty="0" err="1" smtClean="0">
                <a:solidFill>
                  <a:srgbClr val="FFFFFF"/>
                </a:solidFill>
              </a:rPr>
              <a:t>hành</a:t>
            </a:r>
            <a:endParaRPr lang="en-US" sz="2200" i="1" dirty="0" smtClean="0">
              <a:solidFill>
                <a:srgbClr val="FFFFFF"/>
              </a:solidFill>
            </a:endParaRPr>
          </a:p>
          <a:p>
            <a:pPr algn="just" eaLnBrk="1" hangingPunct="1">
              <a:lnSpc>
                <a:spcPct val="80000"/>
              </a:lnSpc>
              <a:buFont typeface="Wingdings" pitchFamily="2" charset="2"/>
              <a:buNone/>
              <a:defRPr/>
            </a:pPr>
            <a:endParaRPr lang="en-US" sz="2200" i="1" dirty="0" smtClean="0">
              <a:solidFill>
                <a:srgbClr val="FFFFFF"/>
              </a:solidFill>
            </a:endParaRPr>
          </a:p>
        </p:txBody>
      </p:sp>
    </p:spTree>
  </p:cSld>
  <p:clrMapOvr>
    <a:masterClrMapping/>
  </p:clrMapOvr>
  <p:transition spd="slow">
    <p:checke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3916362"/>
          </a:xfrm>
        </p:spPr>
        <p:txBody>
          <a:bodyPr/>
          <a:lstStyle/>
          <a:p>
            <a:pPr algn="l" eaLnBrk="1" hangingPunct="1">
              <a:lnSpc>
                <a:spcPct val="200000"/>
              </a:lnSpc>
              <a:defRPr/>
            </a:pPr>
            <a:r>
              <a:rPr lang="en-US" sz="2800" b="0" dirty="0" err="1" smtClean="0">
                <a:solidFill>
                  <a:srgbClr val="FFFFFF"/>
                </a:solidFill>
              </a:rPr>
              <a:t>Cuối</a:t>
            </a:r>
            <a:r>
              <a:rPr lang="en-US" sz="2800" b="0" dirty="0" smtClean="0">
                <a:solidFill>
                  <a:srgbClr val="FFFFFF"/>
                </a:solidFill>
              </a:rPr>
              <a:t> </a:t>
            </a:r>
            <a:r>
              <a:rPr lang="en-US" sz="2800" b="0" dirty="0" err="1" smtClean="0">
                <a:solidFill>
                  <a:srgbClr val="FFFFFF"/>
                </a:solidFill>
              </a:rPr>
              <a:t>cùng</a:t>
            </a:r>
            <a:r>
              <a:rPr lang="en-US" sz="2800" b="0" dirty="0" smtClean="0">
                <a:solidFill>
                  <a:srgbClr val="FFFFFF"/>
                </a:solidFill>
              </a:rPr>
              <a:t>, </a:t>
            </a:r>
            <a:r>
              <a:rPr lang="en-US" sz="2800" b="0" dirty="0" err="1" smtClean="0">
                <a:solidFill>
                  <a:srgbClr val="FFFFFF"/>
                </a:solidFill>
              </a:rPr>
              <a:t>phải</a:t>
            </a:r>
            <a:r>
              <a:rPr lang="en-US" sz="2800" b="0" dirty="0" smtClean="0">
                <a:solidFill>
                  <a:srgbClr val="FFFFFF"/>
                </a:solidFill>
              </a:rPr>
              <a:t> </a:t>
            </a:r>
            <a:r>
              <a:rPr lang="en-US" sz="2800" b="0" dirty="0" err="1" smtClean="0">
                <a:solidFill>
                  <a:srgbClr val="FFFFFF"/>
                </a:solidFill>
              </a:rPr>
              <a:t>chắc</a:t>
            </a:r>
            <a:r>
              <a:rPr lang="en-US" sz="2800" b="0" dirty="0" smtClean="0">
                <a:solidFill>
                  <a:srgbClr val="FFFFFF"/>
                </a:solidFill>
              </a:rPr>
              <a:t> </a:t>
            </a:r>
            <a:r>
              <a:rPr lang="en-US" sz="2800" b="0" dirty="0" err="1" smtClean="0">
                <a:solidFill>
                  <a:srgbClr val="FFFFFF"/>
                </a:solidFill>
              </a:rPr>
              <a:t>chắn</a:t>
            </a:r>
            <a:r>
              <a:rPr lang="en-US" sz="2800" b="0" dirty="0" smtClean="0">
                <a:solidFill>
                  <a:srgbClr val="FFFFFF"/>
                </a:solidFill>
              </a:rPr>
              <a:t> </a:t>
            </a:r>
            <a:r>
              <a:rPr lang="en-US" sz="2800" b="0" dirty="0" err="1" smtClean="0">
                <a:solidFill>
                  <a:srgbClr val="FFFFFF"/>
                </a:solidFill>
              </a:rPr>
              <a:t>rằng</a:t>
            </a:r>
            <a:r>
              <a:rPr lang="en-US" sz="2800" b="0" dirty="0" smtClean="0">
                <a:solidFill>
                  <a:srgbClr val="FFFFFF"/>
                </a:solidFill>
              </a:rPr>
              <a:t> </a:t>
            </a:r>
            <a:r>
              <a:rPr lang="en-US" sz="2800" b="0" dirty="0" err="1" smtClean="0">
                <a:solidFill>
                  <a:srgbClr val="FFFFFF"/>
                </a:solidFill>
              </a:rPr>
              <a:t>học</a:t>
            </a:r>
            <a:r>
              <a:rPr lang="en-US" sz="2800" b="0" dirty="0" smtClean="0">
                <a:solidFill>
                  <a:srgbClr val="FFFFFF"/>
                </a:solidFill>
              </a:rPr>
              <a:t> </a:t>
            </a:r>
            <a:r>
              <a:rPr lang="en-US" sz="2800" b="0" dirty="0" err="1" smtClean="0">
                <a:solidFill>
                  <a:srgbClr val="FFFFFF"/>
                </a:solidFill>
              </a:rPr>
              <a:t>viên</a:t>
            </a:r>
            <a:r>
              <a:rPr lang="en-US" sz="2800" b="0" dirty="0" smtClean="0">
                <a:solidFill>
                  <a:srgbClr val="FFFFFF"/>
                </a:solidFill>
              </a:rPr>
              <a:t> </a:t>
            </a:r>
            <a:r>
              <a:rPr lang="en-US" sz="2800" b="0" dirty="0" err="1" smtClean="0">
                <a:solidFill>
                  <a:srgbClr val="FFFFFF"/>
                </a:solidFill>
              </a:rPr>
              <a:t>được</a:t>
            </a:r>
            <a:r>
              <a:rPr lang="en-US" sz="2800" b="0" dirty="0" smtClean="0">
                <a:solidFill>
                  <a:srgbClr val="FFFFFF"/>
                </a:solidFill>
              </a:rPr>
              <a:t> </a:t>
            </a:r>
            <a:r>
              <a:rPr lang="en-US" sz="2800" b="0" dirty="0" err="1" smtClean="0">
                <a:solidFill>
                  <a:srgbClr val="FFFFFF"/>
                </a:solidFill>
              </a:rPr>
              <a:t>lôi</a:t>
            </a:r>
            <a:r>
              <a:rPr lang="en-US" sz="2800" b="0" dirty="0" smtClean="0">
                <a:solidFill>
                  <a:srgbClr val="FFFFFF"/>
                </a:solidFill>
              </a:rPr>
              <a:t> </a:t>
            </a:r>
            <a:r>
              <a:rPr lang="en-US" sz="2800" b="0" dirty="0" err="1" smtClean="0">
                <a:solidFill>
                  <a:srgbClr val="FFFFFF"/>
                </a:solidFill>
              </a:rPr>
              <a:t>kéo</a:t>
            </a:r>
            <a:r>
              <a:rPr lang="en-US" sz="2800" b="0" dirty="0" smtClean="0">
                <a:solidFill>
                  <a:srgbClr val="FFFFFF"/>
                </a:solidFill>
              </a:rPr>
              <a:t> </a:t>
            </a:r>
            <a:r>
              <a:rPr lang="en-US" sz="2800" b="0" dirty="0" err="1" smtClean="0">
                <a:solidFill>
                  <a:srgbClr val="FFFFFF"/>
                </a:solidFill>
              </a:rPr>
              <a:t>tham</a:t>
            </a:r>
            <a:r>
              <a:rPr lang="en-US" sz="2800" b="0" dirty="0" smtClean="0">
                <a:solidFill>
                  <a:srgbClr val="FFFFFF"/>
                </a:solidFill>
              </a:rPr>
              <a:t> </a:t>
            </a:r>
            <a:r>
              <a:rPr lang="en-US" sz="2800" b="0" dirty="0" err="1" smtClean="0">
                <a:solidFill>
                  <a:srgbClr val="FFFFFF"/>
                </a:solidFill>
              </a:rPr>
              <a:t>gia,suy</a:t>
            </a:r>
            <a:r>
              <a:rPr lang="en-US" sz="2800" b="0" dirty="0" smtClean="0">
                <a:solidFill>
                  <a:srgbClr val="FFFFFF"/>
                </a:solidFill>
              </a:rPr>
              <a:t> </a:t>
            </a:r>
            <a:r>
              <a:rPr lang="en-US" sz="2800" b="0" dirty="0" err="1" smtClean="0">
                <a:solidFill>
                  <a:srgbClr val="FFFFFF"/>
                </a:solidFill>
              </a:rPr>
              <a:t>nghĩ</a:t>
            </a:r>
            <a:r>
              <a:rPr lang="en-US" sz="2800" b="0" dirty="0" smtClean="0">
                <a:solidFill>
                  <a:srgbClr val="FFFFFF"/>
                </a:solidFill>
              </a:rPr>
              <a:t> </a:t>
            </a:r>
            <a:r>
              <a:rPr lang="en-US" sz="2800" b="0" dirty="0" err="1" smtClean="0">
                <a:solidFill>
                  <a:srgbClr val="FFFFFF"/>
                </a:solidFill>
              </a:rPr>
              <a:t>và</a:t>
            </a:r>
            <a:r>
              <a:rPr lang="en-US" sz="2800" b="0" dirty="0" smtClean="0">
                <a:solidFill>
                  <a:srgbClr val="FFFFFF"/>
                </a:solidFill>
              </a:rPr>
              <a:t> </a:t>
            </a:r>
            <a:r>
              <a:rPr lang="en-US" sz="2800" b="0" dirty="0" err="1" smtClean="0">
                <a:solidFill>
                  <a:srgbClr val="FFFFFF"/>
                </a:solidFill>
              </a:rPr>
              <a:t>thực</a:t>
            </a:r>
            <a:r>
              <a:rPr lang="en-US" sz="2800" b="0" dirty="0" smtClean="0">
                <a:solidFill>
                  <a:srgbClr val="FFFFFF"/>
                </a:solidFill>
              </a:rPr>
              <a:t> </a:t>
            </a:r>
            <a:r>
              <a:rPr lang="en-US" sz="2800" b="0" dirty="0" err="1" smtClean="0">
                <a:solidFill>
                  <a:srgbClr val="FFFFFF"/>
                </a:solidFill>
              </a:rPr>
              <a:t>hiện</a:t>
            </a:r>
            <a:r>
              <a:rPr lang="en-US" sz="2800" b="0" dirty="0" smtClean="0">
                <a:solidFill>
                  <a:srgbClr val="FFFFFF"/>
                </a:solidFill>
              </a:rPr>
              <a:t/>
            </a:r>
            <a:br>
              <a:rPr lang="en-US" sz="2800" b="0" dirty="0" smtClean="0">
                <a:solidFill>
                  <a:srgbClr val="FFFFFF"/>
                </a:solidFill>
              </a:rPr>
            </a:br>
            <a:endParaRPr lang="en-US" sz="2800" b="0" dirty="0"/>
          </a:p>
        </p:txBody>
      </p:sp>
    </p:spTree>
  </p:cSld>
  <p:clrMapOvr>
    <a:masterClrMapping/>
  </p:clrMapOvr>
  <p:transition spd="slow">
    <p:checke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a:xfrm>
            <a:off x="1828800" y="0"/>
            <a:ext cx="6858000" cy="1143000"/>
          </a:xfrm>
        </p:spPr>
        <p:txBody>
          <a:bodyPr/>
          <a:lstStyle/>
          <a:p>
            <a:pPr eaLnBrk="1" hangingPunct="1">
              <a:defRPr/>
            </a:pPr>
            <a:r>
              <a:rPr lang="en-US" sz="3200" smtClean="0">
                <a:solidFill>
                  <a:srgbClr val="FFFF00"/>
                </a:solidFill>
              </a:rPr>
              <a:t>d. Phần tóm lược nhiệm vụ </a:t>
            </a:r>
            <a:br>
              <a:rPr lang="en-US" sz="3200" smtClean="0">
                <a:solidFill>
                  <a:srgbClr val="FFFF00"/>
                </a:solidFill>
              </a:rPr>
            </a:br>
            <a:r>
              <a:rPr lang="en-US" sz="3200" smtClean="0">
                <a:solidFill>
                  <a:srgbClr val="FFFF00"/>
                </a:solidFill>
              </a:rPr>
              <a:t>hướng dẫn thực hành</a:t>
            </a:r>
          </a:p>
        </p:txBody>
      </p:sp>
      <p:sp>
        <p:nvSpPr>
          <p:cNvPr id="76803" name="Rectangle 3"/>
          <p:cNvSpPr>
            <a:spLocks noGrp="1" noChangeArrowheads="1"/>
          </p:cNvSpPr>
          <p:nvPr>
            <p:ph idx="1"/>
          </p:nvPr>
        </p:nvSpPr>
        <p:spPr>
          <a:xfrm>
            <a:off x="457200" y="1524000"/>
            <a:ext cx="8229600" cy="4602163"/>
          </a:xfrm>
          <a:ln>
            <a:solidFill>
              <a:schemeClr val="accent2"/>
            </a:solidFill>
          </a:ln>
        </p:spPr>
        <p:txBody>
          <a:bodyPr/>
          <a:lstStyle/>
          <a:p>
            <a:pPr algn="just" eaLnBrk="1" hangingPunct="1">
              <a:lnSpc>
                <a:spcPct val="114000"/>
              </a:lnSpc>
              <a:defRPr/>
            </a:pPr>
            <a:r>
              <a:rPr lang="en-US" sz="2200" dirty="0" err="1" smtClean="0">
                <a:solidFill>
                  <a:srgbClr val="FFFFFF"/>
                </a:solidFill>
              </a:rPr>
              <a:t>Trong</a:t>
            </a:r>
            <a:r>
              <a:rPr lang="en-US" sz="2200" dirty="0" smtClean="0">
                <a:solidFill>
                  <a:srgbClr val="FFFFFF"/>
                </a:solidFill>
              </a:rPr>
              <a:t> </a:t>
            </a:r>
            <a:r>
              <a:rPr lang="en-US" sz="2200" dirty="0" err="1" smtClean="0">
                <a:solidFill>
                  <a:srgbClr val="FFFFFF"/>
                </a:solidFill>
              </a:rPr>
              <a:t>phần</a:t>
            </a:r>
            <a:r>
              <a:rPr lang="en-US" sz="2200" dirty="0" smtClean="0">
                <a:solidFill>
                  <a:srgbClr val="FFFFFF"/>
                </a:solidFill>
              </a:rPr>
              <a:t> </a:t>
            </a:r>
            <a:r>
              <a:rPr lang="en-US" sz="2200" dirty="0" err="1" smtClean="0">
                <a:solidFill>
                  <a:srgbClr val="FFFFFF"/>
                </a:solidFill>
              </a:rPr>
              <a:t>cuối</a:t>
            </a:r>
            <a:r>
              <a:rPr lang="en-US" sz="2200" dirty="0" smtClean="0">
                <a:solidFill>
                  <a:srgbClr val="FFFFFF"/>
                </a:solidFill>
              </a:rPr>
              <a:t> </a:t>
            </a:r>
            <a:r>
              <a:rPr lang="en-US" sz="2200" dirty="0" err="1" smtClean="0">
                <a:solidFill>
                  <a:srgbClr val="FFFFFF"/>
                </a:solidFill>
              </a:rPr>
              <a:t>của</a:t>
            </a:r>
            <a:r>
              <a:rPr lang="en-US" sz="2200" dirty="0" smtClean="0">
                <a:solidFill>
                  <a:srgbClr val="FFFFFF"/>
                </a:solidFill>
              </a:rPr>
              <a:t> </a:t>
            </a:r>
            <a:r>
              <a:rPr lang="en-US" sz="2200" dirty="0" err="1" smtClean="0">
                <a:solidFill>
                  <a:srgbClr val="FFFFFF"/>
                </a:solidFill>
              </a:rPr>
              <a:t>khóa</a:t>
            </a:r>
            <a:r>
              <a:rPr lang="en-US" sz="2200" dirty="0" smtClean="0">
                <a:solidFill>
                  <a:srgbClr val="FFFFFF"/>
                </a:solidFill>
              </a:rPr>
              <a:t> </a:t>
            </a:r>
            <a:r>
              <a:rPr lang="en-US" sz="2200" dirty="0" err="1" smtClean="0">
                <a:solidFill>
                  <a:srgbClr val="FFFFFF"/>
                </a:solidFill>
              </a:rPr>
              <a:t>học</a:t>
            </a:r>
            <a:r>
              <a:rPr lang="en-US" sz="2200" dirty="0" smtClean="0">
                <a:solidFill>
                  <a:srgbClr val="FFFFFF"/>
                </a:solidFill>
              </a:rPr>
              <a:t>, </a:t>
            </a:r>
            <a:r>
              <a:rPr lang="en-US" sz="2200" dirty="0" err="1" smtClean="0">
                <a:solidFill>
                  <a:srgbClr val="FFFFFF"/>
                </a:solidFill>
              </a:rPr>
              <a:t>đào</a:t>
            </a:r>
            <a:r>
              <a:rPr lang="en-US" sz="2200" dirty="0" smtClean="0">
                <a:solidFill>
                  <a:srgbClr val="FFFFFF"/>
                </a:solidFill>
              </a:rPr>
              <a:t> </a:t>
            </a:r>
            <a:r>
              <a:rPr lang="en-US" sz="2200" dirty="0" err="1" smtClean="0">
                <a:solidFill>
                  <a:srgbClr val="FFFFFF"/>
                </a:solidFill>
              </a:rPr>
              <a:t>tạo</a:t>
            </a:r>
            <a:r>
              <a:rPr lang="en-US" sz="2200" dirty="0" smtClean="0">
                <a:solidFill>
                  <a:srgbClr val="FFFFFF"/>
                </a:solidFill>
              </a:rPr>
              <a:t> </a:t>
            </a:r>
            <a:r>
              <a:rPr lang="en-US" sz="2200" dirty="0" err="1" smtClean="0">
                <a:solidFill>
                  <a:srgbClr val="FFFFFF"/>
                </a:solidFill>
              </a:rPr>
              <a:t>viên</a:t>
            </a:r>
            <a:r>
              <a:rPr lang="en-US" sz="2200" dirty="0" smtClean="0">
                <a:solidFill>
                  <a:srgbClr val="FFFFFF"/>
                </a:solidFill>
              </a:rPr>
              <a:t> </a:t>
            </a:r>
            <a:r>
              <a:rPr lang="en-US" sz="2200" dirty="0" err="1" smtClean="0">
                <a:solidFill>
                  <a:srgbClr val="FFFFFF"/>
                </a:solidFill>
              </a:rPr>
              <a:t>phải</a:t>
            </a:r>
            <a:r>
              <a:rPr lang="en-US" sz="2200" dirty="0" smtClean="0">
                <a:solidFill>
                  <a:srgbClr val="FFFFFF"/>
                </a:solidFill>
              </a:rPr>
              <a:t> </a:t>
            </a:r>
            <a:r>
              <a:rPr lang="en-US" sz="2200" dirty="0" err="1" smtClean="0">
                <a:solidFill>
                  <a:srgbClr val="FFFFFF"/>
                </a:solidFill>
              </a:rPr>
              <a:t>kiểm</a:t>
            </a:r>
            <a:r>
              <a:rPr lang="en-US" sz="2200" dirty="0" smtClean="0">
                <a:solidFill>
                  <a:srgbClr val="FFFFFF"/>
                </a:solidFill>
              </a:rPr>
              <a:t> </a:t>
            </a:r>
            <a:r>
              <a:rPr lang="en-US" sz="2200" dirty="0" err="1" smtClean="0">
                <a:solidFill>
                  <a:srgbClr val="FFFFFF"/>
                </a:solidFill>
              </a:rPr>
              <a:t>tra</a:t>
            </a:r>
            <a:r>
              <a:rPr lang="en-US" sz="2200" dirty="0" smtClean="0">
                <a:solidFill>
                  <a:srgbClr val="FFFFFF"/>
                </a:solidFill>
              </a:rPr>
              <a:t> </a:t>
            </a:r>
            <a:r>
              <a:rPr lang="en-US" sz="2200" dirty="0" err="1" smtClean="0">
                <a:solidFill>
                  <a:srgbClr val="FFFFFF"/>
                </a:solidFill>
              </a:rPr>
              <a:t>kết</a:t>
            </a:r>
            <a:r>
              <a:rPr lang="en-US" sz="2200" dirty="0" smtClean="0">
                <a:solidFill>
                  <a:srgbClr val="FFFFFF"/>
                </a:solidFill>
              </a:rPr>
              <a:t> </a:t>
            </a:r>
            <a:r>
              <a:rPr lang="en-US" sz="2200" dirty="0" err="1" smtClean="0">
                <a:solidFill>
                  <a:srgbClr val="FFFFFF"/>
                </a:solidFill>
              </a:rPr>
              <a:t>quả</a:t>
            </a:r>
            <a:r>
              <a:rPr lang="en-US" sz="2200" dirty="0" smtClean="0">
                <a:solidFill>
                  <a:srgbClr val="FFFFFF"/>
                </a:solidFill>
              </a:rPr>
              <a:t> </a:t>
            </a:r>
            <a:r>
              <a:rPr lang="en-US" sz="2200" dirty="0" err="1" smtClean="0">
                <a:solidFill>
                  <a:srgbClr val="FFFFFF"/>
                </a:solidFill>
              </a:rPr>
              <a:t>của</a:t>
            </a:r>
            <a:r>
              <a:rPr lang="en-US" sz="2200" dirty="0" smtClean="0">
                <a:solidFill>
                  <a:srgbClr val="FFFFFF"/>
                </a:solidFill>
              </a:rPr>
              <a:t> </a:t>
            </a:r>
            <a:r>
              <a:rPr lang="en-US" sz="2200" dirty="0" err="1" smtClean="0">
                <a:solidFill>
                  <a:srgbClr val="FFFFFF"/>
                </a:solidFill>
              </a:rPr>
              <a:t>việc</a:t>
            </a:r>
            <a:r>
              <a:rPr lang="en-US" sz="2200" dirty="0" smtClean="0">
                <a:solidFill>
                  <a:srgbClr val="FFFFFF"/>
                </a:solidFill>
              </a:rPr>
              <a:t> </a:t>
            </a:r>
            <a:r>
              <a:rPr lang="en-US" sz="2200" dirty="0" err="1" smtClean="0">
                <a:solidFill>
                  <a:srgbClr val="FFFFFF"/>
                </a:solidFill>
              </a:rPr>
              <a:t>học</a:t>
            </a:r>
            <a:r>
              <a:rPr lang="en-US" sz="2200" dirty="0" smtClean="0">
                <a:solidFill>
                  <a:srgbClr val="FFFFFF"/>
                </a:solidFill>
              </a:rPr>
              <a:t>. </a:t>
            </a:r>
            <a:r>
              <a:rPr lang="en-US" sz="2200" dirty="0" err="1" smtClean="0">
                <a:solidFill>
                  <a:srgbClr val="FFFFFF"/>
                </a:solidFill>
              </a:rPr>
              <a:t>Đến</a:t>
            </a:r>
            <a:r>
              <a:rPr lang="en-US" sz="2200" dirty="0" smtClean="0">
                <a:solidFill>
                  <a:srgbClr val="FFFFFF"/>
                </a:solidFill>
              </a:rPr>
              <a:t> </a:t>
            </a:r>
            <a:r>
              <a:rPr lang="en-US" sz="2200" dirty="0" err="1" smtClean="0">
                <a:solidFill>
                  <a:srgbClr val="FFFFFF"/>
                </a:solidFill>
              </a:rPr>
              <a:t>lúc</a:t>
            </a:r>
            <a:r>
              <a:rPr lang="en-US" sz="2200" dirty="0" smtClean="0">
                <a:solidFill>
                  <a:srgbClr val="FFFFFF"/>
                </a:solidFill>
              </a:rPr>
              <a:t> </a:t>
            </a:r>
            <a:r>
              <a:rPr lang="en-US" sz="2200" dirty="0" err="1" smtClean="0">
                <a:solidFill>
                  <a:srgbClr val="FFFFFF"/>
                </a:solidFill>
              </a:rPr>
              <a:t>này</a:t>
            </a:r>
            <a:r>
              <a:rPr lang="en-US" sz="2200" dirty="0" smtClean="0">
                <a:solidFill>
                  <a:srgbClr val="FFFFFF"/>
                </a:solidFill>
              </a:rPr>
              <a:t>, </a:t>
            </a:r>
            <a:r>
              <a:rPr lang="en-US" sz="2200" dirty="0" err="1" smtClean="0">
                <a:solidFill>
                  <a:srgbClr val="FFFFFF"/>
                </a:solidFill>
              </a:rPr>
              <a:t>học</a:t>
            </a:r>
            <a:r>
              <a:rPr lang="en-US" sz="2200" dirty="0" smtClean="0">
                <a:solidFill>
                  <a:srgbClr val="FFFFFF"/>
                </a:solidFill>
              </a:rPr>
              <a:t> </a:t>
            </a:r>
            <a:r>
              <a:rPr lang="en-US" sz="2200" dirty="0" err="1" smtClean="0">
                <a:solidFill>
                  <a:srgbClr val="FFFFFF"/>
                </a:solidFill>
              </a:rPr>
              <a:t>viên</a:t>
            </a:r>
            <a:r>
              <a:rPr lang="en-US" sz="2200" dirty="0" smtClean="0">
                <a:solidFill>
                  <a:srgbClr val="FFFFFF"/>
                </a:solidFill>
              </a:rPr>
              <a:t> </a:t>
            </a:r>
            <a:r>
              <a:rPr lang="en-US" sz="2200" dirty="0" err="1" smtClean="0">
                <a:solidFill>
                  <a:srgbClr val="FFFFFF"/>
                </a:solidFill>
              </a:rPr>
              <a:t>sẽ</a:t>
            </a:r>
            <a:r>
              <a:rPr lang="en-US" sz="2200" dirty="0" smtClean="0">
                <a:solidFill>
                  <a:srgbClr val="FFFFFF"/>
                </a:solidFill>
              </a:rPr>
              <a:t> </a:t>
            </a:r>
            <a:r>
              <a:rPr lang="en-US" sz="2200" dirty="0" err="1" smtClean="0">
                <a:solidFill>
                  <a:srgbClr val="FFFFFF"/>
                </a:solidFill>
              </a:rPr>
              <a:t>phải</a:t>
            </a:r>
            <a:r>
              <a:rPr lang="en-US" sz="2200" dirty="0" smtClean="0">
                <a:solidFill>
                  <a:srgbClr val="FFFFFF"/>
                </a:solidFill>
              </a:rPr>
              <a:t> </a:t>
            </a:r>
            <a:r>
              <a:rPr lang="en-US" sz="2200" dirty="0" err="1" smtClean="0">
                <a:solidFill>
                  <a:srgbClr val="FFFFFF"/>
                </a:solidFill>
              </a:rPr>
              <a:t>thực</a:t>
            </a:r>
            <a:r>
              <a:rPr lang="en-US" sz="2200" dirty="0" smtClean="0">
                <a:solidFill>
                  <a:srgbClr val="FFFFFF"/>
                </a:solidFill>
              </a:rPr>
              <a:t> </a:t>
            </a:r>
            <a:r>
              <a:rPr lang="en-US" sz="2200" dirty="0" err="1" smtClean="0">
                <a:solidFill>
                  <a:srgbClr val="FFFFFF"/>
                </a:solidFill>
              </a:rPr>
              <a:t>hành</a:t>
            </a:r>
            <a:r>
              <a:rPr lang="en-US" sz="2200" dirty="0" smtClean="0">
                <a:solidFill>
                  <a:srgbClr val="FFFFFF"/>
                </a:solidFill>
              </a:rPr>
              <a:t> </a:t>
            </a:r>
            <a:r>
              <a:rPr lang="en-US" sz="2200" dirty="0" err="1" smtClean="0">
                <a:solidFill>
                  <a:srgbClr val="FFFFFF"/>
                </a:solidFill>
              </a:rPr>
              <a:t>nhiệm</a:t>
            </a:r>
            <a:r>
              <a:rPr lang="en-US" sz="2200" dirty="0" smtClean="0">
                <a:solidFill>
                  <a:srgbClr val="FFFFFF"/>
                </a:solidFill>
              </a:rPr>
              <a:t> </a:t>
            </a:r>
            <a:r>
              <a:rPr lang="en-US" sz="2200" dirty="0" err="1" smtClean="0">
                <a:solidFill>
                  <a:srgbClr val="FFFFFF"/>
                </a:solidFill>
              </a:rPr>
              <a:t>vụ</a:t>
            </a:r>
            <a:r>
              <a:rPr lang="en-US" sz="2200" dirty="0" smtClean="0">
                <a:solidFill>
                  <a:srgbClr val="FFFFFF"/>
                </a:solidFill>
              </a:rPr>
              <a:t> </a:t>
            </a:r>
            <a:r>
              <a:rPr lang="en-US" sz="2200" dirty="0" err="1" smtClean="0">
                <a:solidFill>
                  <a:srgbClr val="FFFFFF"/>
                </a:solidFill>
              </a:rPr>
              <a:t>một</a:t>
            </a:r>
            <a:r>
              <a:rPr lang="en-US" sz="2200" dirty="0" smtClean="0">
                <a:solidFill>
                  <a:srgbClr val="FFFFFF"/>
                </a:solidFill>
              </a:rPr>
              <a:t> </a:t>
            </a:r>
            <a:r>
              <a:rPr lang="en-US" sz="2200" dirty="0" err="1" smtClean="0">
                <a:solidFill>
                  <a:srgbClr val="FFFFFF"/>
                </a:solidFill>
              </a:rPr>
              <a:t>mình</a:t>
            </a:r>
            <a:r>
              <a:rPr lang="en-US" sz="2200" dirty="0" smtClean="0">
                <a:solidFill>
                  <a:srgbClr val="FFFFFF"/>
                </a:solidFill>
              </a:rPr>
              <a:t>. </a:t>
            </a:r>
            <a:r>
              <a:rPr lang="en-US" sz="2200" dirty="0" err="1" smtClean="0">
                <a:solidFill>
                  <a:srgbClr val="FFFFFF"/>
                </a:solidFill>
              </a:rPr>
              <a:t>Bây</a:t>
            </a:r>
            <a:r>
              <a:rPr lang="en-US" sz="2200" dirty="0" smtClean="0">
                <a:solidFill>
                  <a:srgbClr val="FFFFFF"/>
                </a:solidFill>
              </a:rPr>
              <a:t> </a:t>
            </a:r>
            <a:r>
              <a:rPr lang="en-US" sz="2200" dirty="0" err="1" smtClean="0">
                <a:solidFill>
                  <a:srgbClr val="FFFFFF"/>
                </a:solidFill>
              </a:rPr>
              <a:t>giờ</a:t>
            </a:r>
            <a:r>
              <a:rPr lang="en-US" sz="2200" dirty="0" smtClean="0">
                <a:solidFill>
                  <a:srgbClr val="FFFFFF"/>
                </a:solidFill>
              </a:rPr>
              <a:t> </a:t>
            </a:r>
            <a:r>
              <a:rPr lang="en-US" sz="2200" dirty="0" err="1" smtClean="0">
                <a:solidFill>
                  <a:srgbClr val="FFFFFF"/>
                </a:solidFill>
              </a:rPr>
              <a:t>đào</a:t>
            </a:r>
            <a:r>
              <a:rPr lang="en-US" sz="2200" dirty="0" smtClean="0">
                <a:solidFill>
                  <a:srgbClr val="FFFFFF"/>
                </a:solidFill>
              </a:rPr>
              <a:t> </a:t>
            </a:r>
            <a:r>
              <a:rPr lang="en-US" sz="2200" dirty="0" err="1" smtClean="0">
                <a:solidFill>
                  <a:srgbClr val="FFFFFF"/>
                </a:solidFill>
              </a:rPr>
              <a:t>tạo</a:t>
            </a:r>
            <a:r>
              <a:rPr lang="en-US" sz="2200" dirty="0" smtClean="0">
                <a:solidFill>
                  <a:srgbClr val="FFFFFF"/>
                </a:solidFill>
              </a:rPr>
              <a:t> </a:t>
            </a:r>
            <a:r>
              <a:rPr lang="en-US" sz="2200" dirty="0" err="1" smtClean="0">
                <a:solidFill>
                  <a:srgbClr val="FFFFFF"/>
                </a:solidFill>
              </a:rPr>
              <a:t>viên</a:t>
            </a:r>
            <a:r>
              <a:rPr lang="en-US" sz="2200" dirty="0" smtClean="0">
                <a:solidFill>
                  <a:srgbClr val="FFFFFF"/>
                </a:solidFill>
              </a:rPr>
              <a:t> </a:t>
            </a:r>
            <a:r>
              <a:rPr lang="en-US" sz="2200" dirty="0" err="1" smtClean="0">
                <a:solidFill>
                  <a:srgbClr val="FFFFFF"/>
                </a:solidFill>
              </a:rPr>
              <a:t>cần</a:t>
            </a:r>
            <a:r>
              <a:rPr lang="en-US" sz="2200" dirty="0" smtClean="0">
                <a:solidFill>
                  <a:srgbClr val="FFFFFF"/>
                </a:solidFill>
              </a:rPr>
              <a:t> </a:t>
            </a:r>
            <a:r>
              <a:rPr lang="en-US" sz="2200" dirty="0" err="1" smtClean="0">
                <a:solidFill>
                  <a:srgbClr val="FFFFFF"/>
                </a:solidFill>
              </a:rPr>
              <a:t>kiểm</a:t>
            </a:r>
            <a:r>
              <a:rPr lang="en-US" sz="2200" dirty="0" smtClean="0">
                <a:solidFill>
                  <a:srgbClr val="FFFFFF"/>
                </a:solidFill>
              </a:rPr>
              <a:t> </a:t>
            </a:r>
            <a:r>
              <a:rPr lang="en-US" sz="2200" dirty="0" err="1" smtClean="0">
                <a:solidFill>
                  <a:srgbClr val="FFFFFF"/>
                </a:solidFill>
              </a:rPr>
              <a:t>tra</a:t>
            </a:r>
            <a:r>
              <a:rPr lang="en-US" sz="2200" dirty="0" smtClean="0">
                <a:solidFill>
                  <a:srgbClr val="FFFFFF"/>
                </a:solidFill>
              </a:rPr>
              <a:t> </a:t>
            </a:r>
            <a:r>
              <a:rPr lang="en-US" sz="2200" dirty="0" err="1" smtClean="0">
                <a:solidFill>
                  <a:srgbClr val="FFFFFF"/>
                </a:solidFill>
              </a:rPr>
              <a:t>để</a:t>
            </a:r>
            <a:r>
              <a:rPr lang="en-US" sz="2200" dirty="0" smtClean="0">
                <a:solidFill>
                  <a:srgbClr val="FFFFFF"/>
                </a:solidFill>
              </a:rPr>
              <a:t> </a:t>
            </a:r>
            <a:r>
              <a:rPr lang="en-US" sz="2200" dirty="0" err="1" smtClean="0">
                <a:solidFill>
                  <a:srgbClr val="FFFFFF"/>
                </a:solidFill>
              </a:rPr>
              <a:t>chắc</a:t>
            </a:r>
            <a:r>
              <a:rPr lang="en-US" sz="2200" dirty="0" smtClean="0">
                <a:solidFill>
                  <a:srgbClr val="FFFFFF"/>
                </a:solidFill>
              </a:rPr>
              <a:t> </a:t>
            </a:r>
            <a:r>
              <a:rPr lang="en-US" sz="2200" dirty="0" err="1" smtClean="0">
                <a:solidFill>
                  <a:srgbClr val="FFFFFF"/>
                </a:solidFill>
              </a:rPr>
              <a:t>rằng</a:t>
            </a:r>
            <a:r>
              <a:rPr lang="en-US" sz="2200" dirty="0" smtClean="0">
                <a:solidFill>
                  <a:srgbClr val="FFFFFF"/>
                </a:solidFill>
              </a:rPr>
              <a:t> </a:t>
            </a:r>
            <a:r>
              <a:rPr lang="en-US" sz="2200" dirty="0" err="1" smtClean="0">
                <a:solidFill>
                  <a:srgbClr val="FFFFFF"/>
                </a:solidFill>
              </a:rPr>
              <a:t>học</a:t>
            </a:r>
            <a:r>
              <a:rPr lang="en-US" sz="2200" dirty="0" smtClean="0">
                <a:solidFill>
                  <a:srgbClr val="FFFFFF"/>
                </a:solidFill>
              </a:rPr>
              <a:t> </a:t>
            </a:r>
            <a:r>
              <a:rPr lang="en-US" sz="2200" dirty="0" err="1" smtClean="0">
                <a:solidFill>
                  <a:srgbClr val="FFFFFF"/>
                </a:solidFill>
              </a:rPr>
              <a:t>viên</a:t>
            </a:r>
            <a:r>
              <a:rPr lang="en-US" sz="2200" dirty="0" smtClean="0">
                <a:solidFill>
                  <a:srgbClr val="FFFFFF"/>
                </a:solidFill>
              </a:rPr>
              <a:t> </a:t>
            </a:r>
            <a:r>
              <a:rPr lang="en-US" sz="2200" dirty="0" err="1" smtClean="0">
                <a:solidFill>
                  <a:srgbClr val="FFFFFF"/>
                </a:solidFill>
              </a:rPr>
              <a:t>đã</a:t>
            </a:r>
            <a:r>
              <a:rPr lang="en-US" sz="2200" dirty="0" smtClean="0">
                <a:solidFill>
                  <a:srgbClr val="FFFFFF"/>
                </a:solidFill>
              </a:rPr>
              <a:t> </a:t>
            </a:r>
            <a:r>
              <a:rPr lang="en-US" sz="2200" dirty="0" err="1" smtClean="0">
                <a:solidFill>
                  <a:srgbClr val="FFFFFF"/>
                </a:solidFill>
              </a:rPr>
              <a:t>hiểu</a:t>
            </a:r>
            <a:r>
              <a:rPr lang="en-US" sz="2200" dirty="0" smtClean="0">
                <a:solidFill>
                  <a:srgbClr val="FFFFFF"/>
                </a:solidFill>
              </a:rPr>
              <a:t> </a:t>
            </a:r>
            <a:r>
              <a:rPr lang="en-US" sz="2200" dirty="0" err="1" smtClean="0">
                <a:solidFill>
                  <a:srgbClr val="FFFFFF"/>
                </a:solidFill>
              </a:rPr>
              <a:t>các</a:t>
            </a:r>
            <a:r>
              <a:rPr lang="en-US" sz="2200" dirty="0" smtClean="0">
                <a:solidFill>
                  <a:srgbClr val="FFFFFF"/>
                </a:solidFill>
              </a:rPr>
              <a:t> </a:t>
            </a:r>
            <a:r>
              <a:rPr lang="en-US" sz="2200" dirty="0" err="1" smtClean="0">
                <a:solidFill>
                  <a:srgbClr val="FFFFFF"/>
                </a:solidFill>
              </a:rPr>
              <a:t>thông</a:t>
            </a:r>
            <a:r>
              <a:rPr lang="en-US" sz="2200" dirty="0" smtClean="0">
                <a:solidFill>
                  <a:srgbClr val="FFFFFF"/>
                </a:solidFill>
              </a:rPr>
              <a:t> tin </a:t>
            </a:r>
            <a:r>
              <a:rPr lang="en-US" sz="2200" dirty="0" err="1" smtClean="0">
                <a:solidFill>
                  <a:srgbClr val="FFFFFF"/>
                </a:solidFill>
              </a:rPr>
              <a:t>và</a:t>
            </a:r>
            <a:r>
              <a:rPr lang="en-US" sz="2200" dirty="0" smtClean="0">
                <a:solidFill>
                  <a:srgbClr val="FFFFFF"/>
                </a:solidFill>
              </a:rPr>
              <a:t> </a:t>
            </a:r>
            <a:r>
              <a:rPr lang="en-US" sz="2200" dirty="0" err="1" smtClean="0">
                <a:solidFill>
                  <a:srgbClr val="FFFFFF"/>
                </a:solidFill>
              </a:rPr>
              <a:t>có</a:t>
            </a:r>
            <a:r>
              <a:rPr lang="en-US" sz="2200" dirty="0" smtClean="0">
                <a:solidFill>
                  <a:srgbClr val="FFFFFF"/>
                </a:solidFill>
              </a:rPr>
              <a:t> </a:t>
            </a:r>
            <a:r>
              <a:rPr lang="en-US" sz="2200" dirty="0" err="1" smtClean="0">
                <a:solidFill>
                  <a:srgbClr val="FFFFFF"/>
                </a:solidFill>
              </a:rPr>
              <a:t>thể</a:t>
            </a:r>
            <a:r>
              <a:rPr lang="en-US" sz="2200" dirty="0" smtClean="0">
                <a:solidFill>
                  <a:srgbClr val="FFFFFF"/>
                </a:solidFill>
              </a:rPr>
              <a:t> </a:t>
            </a:r>
            <a:r>
              <a:rPr lang="en-US" sz="2200" dirty="0" err="1" smtClean="0">
                <a:solidFill>
                  <a:srgbClr val="FFFFFF"/>
                </a:solidFill>
              </a:rPr>
              <a:t>một</a:t>
            </a:r>
            <a:r>
              <a:rPr lang="en-US" sz="2200" dirty="0" smtClean="0">
                <a:solidFill>
                  <a:srgbClr val="FFFFFF"/>
                </a:solidFill>
              </a:rPr>
              <a:t> </a:t>
            </a:r>
            <a:r>
              <a:rPr lang="en-US" sz="2200" dirty="0" err="1" smtClean="0">
                <a:solidFill>
                  <a:srgbClr val="FFFFFF"/>
                </a:solidFill>
              </a:rPr>
              <a:t>mình</a:t>
            </a:r>
            <a:r>
              <a:rPr lang="en-US" sz="2200" dirty="0" smtClean="0">
                <a:solidFill>
                  <a:srgbClr val="FFFFFF"/>
                </a:solidFill>
              </a:rPr>
              <a:t> </a:t>
            </a:r>
            <a:r>
              <a:rPr lang="en-US" sz="2200" dirty="0" err="1" smtClean="0">
                <a:solidFill>
                  <a:srgbClr val="FFFFFF"/>
                </a:solidFill>
              </a:rPr>
              <a:t>hoàn</a:t>
            </a:r>
            <a:r>
              <a:rPr lang="en-US" sz="2200" dirty="0" smtClean="0">
                <a:solidFill>
                  <a:srgbClr val="FFFFFF"/>
                </a:solidFill>
              </a:rPr>
              <a:t> </a:t>
            </a:r>
            <a:r>
              <a:rPr lang="en-US" sz="2200" dirty="0" err="1" smtClean="0">
                <a:solidFill>
                  <a:srgbClr val="FFFFFF"/>
                </a:solidFill>
              </a:rPr>
              <a:t>thành</a:t>
            </a:r>
            <a:r>
              <a:rPr lang="en-US" sz="2200" dirty="0" smtClean="0">
                <a:solidFill>
                  <a:srgbClr val="FFFFFF"/>
                </a:solidFill>
              </a:rPr>
              <a:t> </a:t>
            </a:r>
            <a:r>
              <a:rPr lang="en-US" sz="2200" dirty="0" err="1" smtClean="0">
                <a:solidFill>
                  <a:srgbClr val="FFFFFF"/>
                </a:solidFill>
              </a:rPr>
              <a:t>toàn</a:t>
            </a:r>
            <a:r>
              <a:rPr lang="en-US" sz="2200" dirty="0" smtClean="0">
                <a:solidFill>
                  <a:srgbClr val="FFFFFF"/>
                </a:solidFill>
              </a:rPr>
              <a:t> </a:t>
            </a:r>
            <a:r>
              <a:rPr lang="en-US" sz="2200" dirty="0" err="1" smtClean="0">
                <a:solidFill>
                  <a:srgbClr val="FFFFFF"/>
                </a:solidFill>
              </a:rPr>
              <a:t>bộ</a:t>
            </a:r>
            <a:r>
              <a:rPr lang="en-US" sz="2200" dirty="0" smtClean="0">
                <a:solidFill>
                  <a:srgbClr val="FFFFFF"/>
                </a:solidFill>
              </a:rPr>
              <a:t> </a:t>
            </a:r>
            <a:r>
              <a:rPr lang="en-US" sz="2200" dirty="0" err="1" smtClean="0">
                <a:solidFill>
                  <a:srgbClr val="FFFFFF"/>
                </a:solidFill>
              </a:rPr>
              <a:t>nhiệm</a:t>
            </a:r>
            <a:r>
              <a:rPr lang="en-US" sz="2200" dirty="0" smtClean="0">
                <a:solidFill>
                  <a:srgbClr val="FFFFFF"/>
                </a:solidFill>
              </a:rPr>
              <a:t> </a:t>
            </a:r>
            <a:r>
              <a:rPr lang="en-US" sz="2200" dirty="0" err="1" smtClean="0">
                <a:solidFill>
                  <a:srgbClr val="FFFFFF"/>
                </a:solidFill>
              </a:rPr>
              <a:t>vụ</a:t>
            </a:r>
            <a:endParaRPr lang="en-US" sz="2200" dirty="0" smtClean="0">
              <a:solidFill>
                <a:srgbClr val="FFFFFF"/>
              </a:solidFill>
            </a:endParaRPr>
          </a:p>
          <a:p>
            <a:pPr algn="just" eaLnBrk="1" hangingPunct="1">
              <a:lnSpc>
                <a:spcPct val="114000"/>
              </a:lnSpc>
              <a:buFontTx/>
              <a:buNone/>
              <a:defRPr/>
            </a:pPr>
            <a:r>
              <a:rPr lang="en-US" sz="2200" dirty="0" smtClean="0">
                <a:solidFill>
                  <a:srgbClr val="FFFFFF"/>
                </a:solidFill>
              </a:rPr>
              <a:t> </a:t>
            </a:r>
          </a:p>
          <a:p>
            <a:pPr algn="just" eaLnBrk="1" hangingPunct="1">
              <a:lnSpc>
                <a:spcPct val="114000"/>
              </a:lnSpc>
              <a:defRPr/>
            </a:pPr>
            <a:r>
              <a:rPr lang="en-US" sz="2200" dirty="0" err="1" smtClean="0">
                <a:solidFill>
                  <a:srgbClr val="FFFFFF"/>
                </a:solidFill>
              </a:rPr>
              <a:t>Hãy</a:t>
            </a:r>
            <a:r>
              <a:rPr lang="en-US" sz="2200" dirty="0" smtClean="0">
                <a:solidFill>
                  <a:srgbClr val="FFFFFF"/>
                </a:solidFill>
              </a:rPr>
              <a:t> </a:t>
            </a:r>
            <a:r>
              <a:rPr lang="en-US" sz="2200" dirty="0" err="1" smtClean="0">
                <a:solidFill>
                  <a:srgbClr val="FFFFFF"/>
                </a:solidFill>
              </a:rPr>
              <a:t>nhớ</a:t>
            </a:r>
            <a:r>
              <a:rPr lang="en-US" sz="2200" dirty="0" smtClean="0">
                <a:solidFill>
                  <a:srgbClr val="FFFFFF"/>
                </a:solidFill>
              </a:rPr>
              <a:t> </a:t>
            </a:r>
            <a:r>
              <a:rPr lang="en-US" sz="2200" dirty="0" err="1" smtClean="0">
                <a:solidFill>
                  <a:srgbClr val="FFFFFF"/>
                </a:solidFill>
              </a:rPr>
              <a:t>rằng</a:t>
            </a:r>
            <a:r>
              <a:rPr lang="en-US" sz="2200" dirty="0" smtClean="0">
                <a:solidFill>
                  <a:srgbClr val="FFFFFF"/>
                </a:solidFill>
              </a:rPr>
              <a:t> </a:t>
            </a:r>
            <a:r>
              <a:rPr lang="en-US" sz="2200" dirty="0" err="1" smtClean="0">
                <a:solidFill>
                  <a:srgbClr val="FFFFFF"/>
                </a:solidFill>
              </a:rPr>
              <a:t>chỉ</a:t>
            </a:r>
            <a:r>
              <a:rPr lang="en-US" sz="2200" dirty="0" smtClean="0">
                <a:solidFill>
                  <a:srgbClr val="FFFFFF"/>
                </a:solidFill>
              </a:rPr>
              <a:t> </a:t>
            </a:r>
            <a:r>
              <a:rPr lang="en-US" sz="2200" dirty="0" err="1" smtClean="0">
                <a:solidFill>
                  <a:srgbClr val="FFFFFF"/>
                </a:solidFill>
              </a:rPr>
              <a:t>một</a:t>
            </a:r>
            <a:r>
              <a:rPr lang="en-US" sz="2200" dirty="0" smtClean="0">
                <a:solidFill>
                  <a:srgbClr val="FFFFFF"/>
                </a:solidFill>
              </a:rPr>
              <a:t> </a:t>
            </a:r>
            <a:r>
              <a:rPr lang="en-US" sz="2200" dirty="0" err="1" smtClean="0">
                <a:solidFill>
                  <a:srgbClr val="FFFFFF"/>
                </a:solidFill>
              </a:rPr>
              <a:t>chút</a:t>
            </a:r>
            <a:r>
              <a:rPr lang="en-US" sz="2200" dirty="0" smtClean="0">
                <a:solidFill>
                  <a:srgbClr val="FFFFFF"/>
                </a:solidFill>
              </a:rPr>
              <a:t> </a:t>
            </a:r>
            <a:r>
              <a:rPr lang="en-US" sz="2200" dirty="0" err="1" smtClean="0">
                <a:solidFill>
                  <a:srgbClr val="FFFFFF"/>
                </a:solidFill>
              </a:rPr>
              <a:t>thời</a:t>
            </a:r>
            <a:r>
              <a:rPr lang="en-US" sz="2200" dirty="0" smtClean="0">
                <a:solidFill>
                  <a:srgbClr val="FFFFFF"/>
                </a:solidFill>
              </a:rPr>
              <a:t> </a:t>
            </a:r>
            <a:r>
              <a:rPr lang="en-US" sz="2200" dirty="0" err="1" smtClean="0">
                <a:solidFill>
                  <a:srgbClr val="FFFFFF"/>
                </a:solidFill>
              </a:rPr>
              <a:t>gian</a:t>
            </a:r>
            <a:r>
              <a:rPr lang="en-US" sz="2200" dirty="0" smtClean="0">
                <a:solidFill>
                  <a:srgbClr val="FFFFFF"/>
                </a:solidFill>
              </a:rPr>
              <a:t> </a:t>
            </a:r>
            <a:r>
              <a:rPr lang="en-US" sz="2200" dirty="0" err="1" smtClean="0">
                <a:solidFill>
                  <a:srgbClr val="FFFFFF"/>
                </a:solidFill>
              </a:rPr>
              <a:t>kiểm</a:t>
            </a:r>
            <a:r>
              <a:rPr lang="en-US" sz="2200" dirty="0" smtClean="0">
                <a:solidFill>
                  <a:srgbClr val="FFFFFF"/>
                </a:solidFill>
              </a:rPr>
              <a:t> </a:t>
            </a:r>
            <a:r>
              <a:rPr lang="en-US" sz="2200" dirty="0" err="1" smtClean="0">
                <a:solidFill>
                  <a:srgbClr val="FFFFFF"/>
                </a:solidFill>
              </a:rPr>
              <a:t>tra</a:t>
            </a:r>
            <a:r>
              <a:rPr lang="en-US" sz="2200" dirty="0" smtClean="0">
                <a:solidFill>
                  <a:srgbClr val="FFFFFF"/>
                </a:solidFill>
              </a:rPr>
              <a:t> </a:t>
            </a:r>
            <a:r>
              <a:rPr lang="en-US" sz="2200" dirty="0" err="1" smtClean="0">
                <a:solidFill>
                  <a:srgbClr val="FFFFFF"/>
                </a:solidFill>
              </a:rPr>
              <a:t>kết</a:t>
            </a:r>
            <a:r>
              <a:rPr lang="en-US" sz="2200" dirty="0" smtClean="0">
                <a:solidFill>
                  <a:srgbClr val="FFFFFF"/>
                </a:solidFill>
              </a:rPr>
              <a:t> </a:t>
            </a:r>
            <a:r>
              <a:rPr lang="en-US" sz="2200" dirty="0" err="1" smtClean="0">
                <a:solidFill>
                  <a:srgbClr val="FFFFFF"/>
                </a:solidFill>
              </a:rPr>
              <a:t>quả</a:t>
            </a:r>
            <a:r>
              <a:rPr lang="en-US" sz="2200" dirty="0" smtClean="0">
                <a:solidFill>
                  <a:srgbClr val="FFFFFF"/>
                </a:solidFill>
              </a:rPr>
              <a:t> </a:t>
            </a:r>
            <a:r>
              <a:rPr lang="en-US" sz="2200" dirty="0" err="1" smtClean="0">
                <a:solidFill>
                  <a:srgbClr val="FFFFFF"/>
                </a:solidFill>
              </a:rPr>
              <a:t>đạt</a:t>
            </a:r>
            <a:r>
              <a:rPr lang="en-US" sz="2200" dirty="0" smtClean="0">
                <a:solidFill>
                  <a:srgbClr val="FFFFFF"/>
                </a:solidFill>
              </a:rPr>
              <a:t> </a:t>
            </a:r>
            <a:r>
              <a:rPr lang="en-US" sz="2200" dirty="0" err="1" smtClean="0">
                <a:solidFill>
                  <a:srgbClr val="FFFFFF"/>
                </a:solidFill>
              </a:rPr>
              <a:t>được</a:t>
            </a:r>
            <a:r>
              <a:rPr lang="en-US" sz="2200" dirty="0" smtClean="0">
                <a:solidFill>
                  <a:srgbClr val="FFFFFF"/>
                </a:solidFill>
              </a:rPr>
              <a:t> </a:t>
            </a:r>
            <a:r>
              <a:rPr lang="en-US" sz="2200" dirty="0" err="1" smtClean="0">
                <a:solidFill>
                  <a:srgbClr val="FFFFFF"/>
                </a:solidFill>
              </a:rPr>
              <a:t>của</a:t>
            </a:r>
            <a:r>
              <a:rPr lang="en-US" sz="2200" dirty="0" smtClean="0">
                <a:solidFill>
                  <a:srgbClr val="FFFFFF"/>
                </a:solidFill>
              </a:rPr>
              <a:t> </a:t>
            </a:r>
            <a:r>
              <a:rPr lang="en-US" sz="2200" dirty="0" err="1" smtClean="0">
                <a:solidFill>
                  <a:srgbClr val="FFFFFF"/>
                </a:solidFill>
              </a:rPr>
              <a:t>học</a:t>
            </a:r>
            <a:r>
              <a:rPr lang="en-US" sz="2200" dirty="0" smtClean="0">
                <a:solidFill>
                  <a:srgbClr val="FFFFFF"/>
                </a:solidFill>
              </a:rPr>
              <a:t> </a:t>
            </a:r>
            <a:r>
              <a:rPr lang="en-US" sz="2200" dirty="0" err="1" smtClean="0">
                <a:solidFill>
                  <a:srgbClr val="FFFFFF"/>
                </a:solidFill>
              </a:rPr>
              <a:t>viên</a:t>
            </a:r>
            <a:r>
              <a:rPr lang="en-US" sz="2200" dirty="0" smtClean="0">
                <a:solidFill>
                  <a:srgbClr val="FFFFFF"/>
                </a:solidFill>
              </a:rPr>
              <a:t> </a:t>
            </a:r>
            <a:r>
              <a:rPr lang="en-US" sz="2200" dirty="0" err="1" smtClean="0">
                <a:solidFill>
                  <a:srgbClr val="FFFFFF"/>
                </a:solidFill>
              </a:rPr>
              <a:t>sẽ</a:t>
            </a:r>
            <a:r>
              <a:rPr lang="en-US" sz="2200" dirty="0" smtClean="0">
                <a:solidFill>
                  <a:srgbClr val="FFFFFF"/>
                </a:solidFill>
              </a:rPr>
              <a:t> </a:t>
            </a:r>
            <a:r>
              <a:rPr lang="en-US" sz="2200" dirty="0" err="1" smtClean="0">
                <a:solidFill>
                  <a:srgbClr val="FFFFFF"/>
                </a:solidFill>
              </a:rPr>
              <a:t>có</a:t>
            </a:r>
            <a:r>
              <a:rPr lang="en-US" sz="2200" dirty="0" smtClean="0">
                <a:solidFill>
                  <a:srgbClr val="FFFFFF"/>
                </a:solidFill>
              </a:rPr>
              <a:t> </a:t>
            </a:r>
            <a:r>
              <a:rPr lang="en-US" sz="2200" dirty="0" err="1" smtClean="0">
                <a:solidFill>
                  <a:srgbClr val="FFFFFF"/>
                </a:solidFill>
              </a:rPr>
              <a:t>thể</a:t>
            </a:r>
            <a:r>
              <a:rPr lang="en-US" sz="2200" dirty="0" smtClean="0">
                <a:solidFill>
                  <a:srgbClr val="FFFFFF"/>
                </a:solidFill>
              </a:rPr>
              <a:t> </a:t>
            </a:r>
            <a:r>
              <a:rPr lang="en-US" sz="2200" dirty="0" err="1" smtClean="0">
                <a:solidFill>
                  <a:srgbClr val="FFFFFF"/>
                </a:solidFill>
              </a:rPr>
              <a:t>giúp</a:t>
            </a:r>
            <a:r>
              <a:rPr lang="en-US" sz="2200" dirty="0" smtClean="0">
                <a:solidFill>
                  <a:srgbClr val="FFFFFF"/>
                </a:solidFill>
              </a:rPr>
              <a:t> </a:t>
            </a:r>
            <a:r>
              <a:rPr lang="en-US" sz="2200" dirty="0" err="1" smtClean="0">
                <a:solidFill>
                  <a:srgbClr val="FFFFFF"/>
                </a:solidFill>
              </a:rPr>
              <a:t>anh</a:t>
            </a:r>
            <a:r>
              <a:rPr lang="en-US" sz="2200" dirty="0" smtClean="0">
                <a:solidFill>
                  <a:srgbClr val="FFFFFF"/>
                </a:solidFill>
              </a:rPr>
              <a:t> </a:t>
            </a:r>
            <a:r>
              <a:rPr lang="en-US" sz="2200" dirty="0" err="1" smtClean="0">
                <a:solidFill>
                  <a:srgbClr val="FFFFFF"/>
                </a:solidFill>
              </a:rPr>
              <a:t>tiết</a:t>
            </a:r>
            <a:r>
              <a:rPr lang="en-US" sz="2200" dirty="0" smtClean="0">
                <a:solidFill>
                  <a:srgbClr val="FFFFFF"/>
                </a:solidFill>
              </a:rPr>
              <a:t> </a:t>
            </a:r>
            <a:r>
              <a:rPr lang="en-US" sz="2200" dirty="0" err="1" smtClean="0">
                <a:solidFill>
                  <a:srgbClr val="FFFFFF"/>
                </a:solidFill>
              </a:rPr>
              <a:t>kiệm</a:t>
            </a:r>
            <a:r>
              <a:rPr lang="en-US" sz="2200" dirty="0" smtClean="0">
                <a:solidFill>
                  <a:srgbClr val="FFFFFF"/>
                </a:solidFill>
              </a:rPr>
              <a:t> </a:t>
            </a:r>
            <a:r>
              <a:rPr lang="en-US" sz="2200" dirty="0" err="1" smtClean="0">
                <a:solidFill>
                  <a:srgbClr val="FFFFFF"/>
                </a:solidFill>
              </a:rPr>
              <a:t>rất</a:t>
            </a:r>
            <a:r>
              <a:rPr lang="en-US" sz="2200" dirty="0" smtClean="0">
                <a:solidFill>
                  <a:srgbClr val="FFFFFF"/>
                </a:solidFill>
              </a:rPr>
              <a:t> </a:t>
            </a:r>
            <a:r>
              <a:rPr lang="en-US" sz="2200" dirty="0" err="1" smtClean="0">
                <a:solidFill>
                  <a:srgbClr val="FFFFFF"/>
                </a:solidFill>
              </a:rPr>
              <a:t>nhiều</a:t>
            </a:r>
            <a:r>
              <a:rPr lang="en-US" sz="2200" dirty="0" smtClean="0">
                <a:solidFill>
                  <a:srgbClr val="FFFFFF"/>
                </a:solidFill>
              </a:rPr>
              <a:t> </a:t>
            </a:r>
            <a:r>
              <a:rPr lang="en-US" sz="2200" dirty="0" err="1" smtClean="0">
                <a:solidFill>
                  <a:srgbClr val="FFFFFF"/>
                </a:solidFill>
              </a:rPr>
              <a:t>thời</a:t>
            </a:r>
            <a:r>
              <a:rPr lang="en-US" sz="2200" dirty="0" smtClean="0">
                <a:solidFill>
                  <a:srgbClr val="FFFFFF"/>
                </a:solidFill>
              </a:rPr>
              <a:t> </a:t>
            </a:r>
            <a:r>
              <a:rPr lang="en-US" sz="2200" dirty="0" err="1" smtClean="0">
                <a:solidFill>
                  <a:srgbClr val="FFFFFF"/>
                </a:solidFill>
              </a:rPr>
              <a:t>gian</a:t>
            </a:r>
            <a:r>
              <a:rPr lang="en-US" sz="2200" dirty="0" smtClean="0">
                <a:solidFill>
                  <a:srgbClr val="FFFFFF"/>
                </a:solidFill>
              </a:rPr>
              <a:t> </a:t>
            </a:r>
            <a:r>
              <a:rPr lang="en-US" sz="2200" dirty="0" err="1" smtClean="0">
                <a:solidFill>
                  <a:srgbClr val="FFFFFF"/>
                </a:solidFill>
              </a:rPr>
              <a:t>chỉnh</a:t>
            </a:r>
            <a:r>
              <a:rPr lang="en-US" sz="2200" dirty="0" smtClean="0">
                <a:solidFill>
                  <a:srgbClr val="FFFFFF"/>
                </a:solidFill>
              </a:rPr>
              <a:t> </a:t>
            </a:r>
            <a:r>
              <a:rPr lang="en-US" sz="2200" dirty="0" err="1" smtClean="0">
                <a:solidFill>
                  <a:srgbClr val="FFFFFF"/>
                </a:solidFill>
              </a:rPr>
              <a:t>sửa</a:t>
            </a:r>
            <a:r>
              <a:rPr lang="en-US" sz="2200" dirty="0" smtClean="0">
                <a:solidFill>
                  <a:srgbClr val="FFFFFF"/>
                </a:solidFill>
              </a:rPr>
              <a:t> </a:t>
            </a:r>
            <a:r>
              <a:rPr lang="en-US" sz="2200" dirty="0" err="1" smtClean="0">
                <a:solidFill>
                  <a:srgbClr val="FFFFFF"/>
                </a:solidFill>
              </a:rPr>
              <a:t>học</a:t>
            </a:r>
            <a:r>
              <a:rPr lang="en-US" sz="2200" dirty="0" smtClean="0">
                <a:solidFill>
                  <a:srgbClr val="FFFFFF"/>
                </a:solidFill>
              </a:rPr>
              <a:t> </a:t>
            </a:r>
            <a:r>
              <a:rPr lang="en-US" sz="2200" dirty="0" err="1" smtClean="0">
                <a:solidFill>
                  <a:srgbClr val="FFFFFF"/>
                </a:solidFill>
              </a:rPr>
              <a:t>viên</a:t>
            </a:r>
            <a:r>
              <a:rPr lang="en-US" sz="2200" dirty="0" smtClean="0">
                <a:solidFill>
                  <a:srgbClr val="FFFFFF"/>
                </a:solidFill>
              </a:rPr>
              <a:t> </a:t>
            </a:r>
            <a:r>
              <a:rPr lang="en-US" sz="2200" dirty="0" err="1" smtClean="0">
                <a:solidFill>
                  <a:srgbClr val="FFFFFF"/>
                </a:solidFill>
              </a:rPr>
              <a:t>sau</a:t>
            </a:r>
            <a:r>
              <a:rPr lang="en-US" sz="2200" dirty="0" smtClean="0">
                <a:solidFill>
                  <a:srgbClr val="FFFFFF"/>
                </a:solidFill>
              </a:rPr>
              <a:t> </a:t>
            </a:r>
            <a:r>
              <a:rPr lang="en-US" sz="2200" dirty="0" err="1" smtClean="0">
                <a:solidFill>
                  <a:srgbClr val="FFFFFF"/>
                </a:solidFill>
              </a:rPr>
              <a:t>này</a:t>
            </a:r>
            <a:r>
              <a:rPr lang="en-US" sz="2200" dirty="0" smtClean="0">
                <a:solidFill>
                  <a:srgbClr val="FFFFFF"/>
                </a:solidFill>
              </a:rPr>
              <a:t>. </a:t>
            </a:r>
            <a:r>
              <a:rPr lang="en-US" sz="2200" dirty="0" err="1" smtClean="0">
                <a:solidFill>
                  <a:srgbClr val="FFFFFF"/>
                </a:solidFill>
              </a:rPr>
              <a:t>Một</a:t>
            </a:r>
            <a:r>
              <a:rPr lang="en-US" sz="2200" dirty="0" smtClean="0">
                <a:solidFill>
                  <a:srgbClr val="FFFFFF"/>
                </a:solidFill>
              </a:rPr>
              <a:t> </a:t>
            </a:r>
            <a:r>
              <a:rPr lang="en-US" sz="2200" dirty="0" err="1" smtClean="0">
                <a:solidFill>
                  <a:srgbClr val="FFFFFF"/>
                </a:solidFill>
              </a:rPr>
              <a:t>kết</a:t>
            </a:r>
            <a:r>
              <a:rPr lang="en-US" sz="2200" dirty="0" smtClean="0">
                <a:solidFill>
                  <a:srgbClr val="FFFFFF"/>
                </a:solidFill>
              </a:rPr>
              <a:t> </a:t>
            </a:r>
            <a:r>
              <a:rPr lang="en-US" sz="2200" dirty="0" err="1" smtClean="0">
                <a:solidFill>
                  <a:srgbClr val="FFFFFF"/>
                </a:solidFill>
              </a:rPr>
              <a:t>quả</a:t>
            </a:r>
            <a:r>
              <a:rPr lang="en-US" sz="2200" dirty="0" smtClean="0">
                <a:solidFill>
                  <a:srgbClr val="FFFFFF"/>
                </a:solidFill>
              </a:rPr>
              <a:t> </a:t>
            </a:r>
            <a:r>
              <a:rPr lang="en-US" sz="2200" dirty="0" err="1" smtClean="0">
                <a:solidFill>
                  <a:srgbClr val="FFFFFF"/>
                </a:solidFill>
              </a:rPr>
              <a:t>kiểm</a:t>
            </a:r>
            <a:r>
              <a:rPr lang="en-US" sz="2200" dirty="0" smtClean="0">
                <a:solidFill>
                  <a:srgbClr val="FFFFFF"/>
                </a:solidFill>
              </a:rPr>
              <a:t> </a:t>
            </a:r>
            <a:r>
              <a:rPr lang="en-US" sz="2200" dirty="0" err="1" smtClean="0">
                <a:solidFill>
                  <a:srgbClr val="FFFFFF"/>
                </a:solidFill>
              </a:rPr>
              <a:t>tra</a:t>
            </a:r>
            <a:r>
              <a:rPr lang="en-US" sz="2200" dirty="0" smtClean="0">
                <a:solidFill>
                  <a:srgbClr val="FFFFFF"/>
                </a:solidFill>
              </a:rPr>
              <a:t> </a:t>
            </a:r>
            <a:r>
              <a:rPr lang="en-US" sz="2200" dirty="0" err="1" smtClean="0">
                <a:solidFill>
                  <a:srgbClr val="FFFFFF"/>
                </a:solidFill>
              </a:rPr>
              <a:t>thành</a:t>
            </a:r>
            <a:r>
              <a:rPr lang="en-US" sz="2200" dirty="0" smtClean="0">
                <a:solidFill>
                  <a:srgbClr val="FFFFFF"/>
                </a:solidFill>
              </a:rPr>
              <a:t> </a:t>
            </a:r>
            <a:r>
              <a:rPr lang="en-US" sz="2200" dirty="0" err="1" smtClean="0">
                <a:solidFill>
                  <a:srgbClr val="FFFFFF"/>
                </a:solidFill>
              </a:rPr>
              <a:t>công</a:t>
            </a:r>
            <a:r>
              <a:rPr lang="en-US" sz="2200" dirty="0" smtClean="0">
                <a:solidFill>
                  <a:srgbClr val="FFFFFF"/>
                </a:solidFill>
              </a:rPr>
              <a:t> </a:t>
            </a:r>
            <a:r>
              <a:rPr lang="en-US" sz="2200" dirty="0" err="1" smtClean="0">
                <a:solidFill>
                  <a:srgbClr val="FFFFFF"/>
                </a:solidFill>
              </a:rPr>
              <a:t>cũng</a:t>
            </a:r>
            <a:r>
              <a:rPr lang="en-US" sz="2200" dirty="0" smtClean="0">
                <a:solidFill>
                  <a:srgbClr val="FFFFFF"/>
                </a:solidFill>
              </a:rPr>
              <a:t> </a:t>
            </a:r>
            <a:r>
              <a:rPr lang="en-US" sz="2200" dirty="0" err="1" smtClean="0">
                <a:solidFill>
                  <a:srgbClr val="FFFFFF"/>
                </a:solidFill>
              </a:rPr>
              <a:t>nói</a:t>
            </a:r>
            <a:r>
              <a:rPr lang="en-US" sz="2200" dirty="0" smtClean="0">
                <a:solidFill>
                  <a:srgbClr val="FFFFFF"/>
                </a:solidFill>
              </a:rPr>
              <a:t> </a:t>
            </a:r>
            <a:r>
              <a:rPr lang="en-US" sz="2200" dirty="0" err="1" smtClean="0">
                <a:solidFill>
                  <a:srgbClr val="FFFFFF"/>
                </a:solidFill>
              </a:rPr>
              <a:t>lên</a:t>
            </a:r>
            <a:r>
              <a:rPr lang="en-US" sz="2200" dirty="0" smtClean="0">
                <a:solidFill>
                  <a:srgbClr val="FFFFFF"/>
                </a:solidFill>
              </a:rPr>
              <a:t> </a:t>
            </a:r>
            <a:r>
              <a:rPr lang="en-US" sz="2200" dirty="0" err="1" smtClean="0">
                <a:solidFill>
                  <a:srgbClr val="FFFFFF"/>
                </a:solidFill>
              </a:rPr>
              <a:t>rằng</a:t>
            </a:r>
            <a:r>
              <a:rPr lang="en-US" sz="2200" dirty="0" smtClean="0">
                <a:solidFill>
                  <a:srgbClr val="FFFFFF"/>
                </a:solidFill>
              </a:rPr>
              <a:t> </a:t>
            </a:r>
            <a:r>
              <a:rPr lang="en-US" sz="2200" dirty="0" err="1" smtClean="0">
                <a:solidFill>
                  <a:srgbClr val="FFFFFF"/>
                </a:solidFill>
              </a:rPr>
              <a:t>chương</a:t>
            </a:r>
            <a:r>
              <a:rPr lang="en-US" sz="2200" dirty="0" smtClean="0">
                <a:solidFill>
                  <a:srgbClr val="FFFFFF"/>
                </a:solidFill>
              </a:rPr>
              <a:t> </a:t>
            </a:r>
            <a:r>
              <a:rPr lang="en-US" sz="2200" dirty="0" err="1" smtClean="0">
                <a:solidFill>
                  <a:srgbClr val="FFFFFF"/>
                </a:solidFill>
              </a:rPr>
              <a:t>trình</a:t>
            </a:r>
            <a:r>
              <a:rPr lang="en-US" sz="2200" dirty="0" smtClean="0">
                <a:solidFill>
                  <a:srgbClr val="FFFFFF"/>
                </a:solidFill>
              </a:rPr>
              <a:t> </a:t>
            </a:r>
            <a:r>
              <a:rPr lang="en-US" sz="2200" dirty="0" err="1" smtClean="0">
                <a:solidFill>
                  <a:srgbClr val="FFFFFF"/>
                </a:solidFill>
              </a:rPr>
              <a:t>đào</a:t>
            </a:r>
            <a:r>
              <a:rPr lang="en-US" sz="2200" dirty="0" smtClean="0">
                <a:solidFill>
                  <a:srgbClr val="FFFFFF"/>
                </a:solidFill>
              </a:rPr>
              <a:t> </a:t>
            </a:r>
            <a:r>
              <a:rPr lang="en-US" sz="2200" dirty="0" err="1" smtClean="0">
                <a:solidFill>
                  <a:srgbClr val="FFFFFF"/>
                </a:solidFill>
              </a:rPr>
              <a:t>tạo</a:t>
            </a:r>
            <a:r>
              <a:rPr lang="en-US" sz="2200" dirty="0" smtClean="0">
                <a:solidFill>
                  <a:srgbClr val="FFFFFF"/>
                </a:solidFill>
              </a:rPr>
              <a:t> </a:t>
            </a:r>
            <a:r>
              <a:rPr lang="en-US" sz="2200" dirty="0" err="1" smtClean="0">
                <a:solidFill>
                  <a:srgbClr val="FFFFFF"/>
                </a:solidFill>
              </a:rPr>
              <a:t>của</a:t>
            </a:r>
            <a:r>
              <a:rPr lang="en-US" sz="2200" dirty="0" smtClean="0">
                <a:solidFill>
                  <a:srgbClr val="FFFFFF"/>
                </a:solidFill>
              </a:rPr>
              <a:t> </a:t>
            </a:r>
            <a:r>
              <a:rPr lang="en-US" sz="2200" dirty="0" err="1" smtClean="0">
                <a:solidFill>
                  <a:srgbClr val="FFFFFF"/>
                </a:solidFill>
              </a:rPr>
              <a:t>anh</a:t>
            </a:r>
            <a:r>
              <a:rPr lang="en-US" sz="2200" dirty="0" smtClean="0">
                <a:solidFill>
                  <a:srgbClr val="FFFFFF"/>
                </a:solidFill>
              </a:rPr>
              <a:t> </a:t>
            </a:r>
            <a:r>
              <a:rPr lang="en-US" sz="2200" dirty="0" err="1" smtClean="0">
                <a:solidFill>
                  <a:srgbClr val="FFFFFF"/>
                </a:solidFill>
              </a:rPr>
              <a:t>đã</a:t>
            </a:r>
            <a:r>
              <a:rPr lang="en-US" sz="2200" dirty="0" smtClean="0">
                <a:solidFill>
                  <a:srgbClr val="FFFFFF"/>
                </a:solidFill>
              </a:rPr>
              <a:t> </a:t>
            </a:r>
            <a:r>
              <a:rPr lang="en-US" sz="2200" dirty="0" err="1" smtClean="0">
                <a:solidFill>
                  <a:srgbClr val="FFFFFF"/>
                </a:solidFill>
              </a:rPr>
              <a:t>có</a:t>
            </a:r>
            <a:r>
              <a:rPr lang="en-US" sz="2200" dirty="0" smtClean="0">
                <a:solidFill>
                  <a:srgbClr val="FFFFFF"/>
                </a:solidFill>
              </a:rPr>
              <a:t> </a:t>
            </a:r>
            <a:r>
              <a:rPr lang="en-US" sz="2200" dirty="0" err="1" smtClean="0">
                <a:solidFill>
                  <a:srgbClr val="FFFFFF"/>
                </a:solidFill>
              </a:rPr>
              <a:t>hiệu</a:t>
            </a:r>
            <a:r>
              <a:rPr lang="en-US" sz="2200" dirty="0" smtClean="0">
                <a:solidFill>
                  <a:srgbClr val="FFFFFF"/>
                </a:solidFill>
              </a:rPr>
              <a:t> </a:t>
            </a:r>
            <a:r>
              <a:rPr lang="en-US" sz="2200" dirty="0" err="1" smtClean="0">
                <a:solidFill>
                  <a:srgbClr val="FFFFFF"/>
                </a:solidFill>
              </a:rPr>
              <a:t>quả</a:t>
            </a:r>
            <a:r>
              <a:rPr lang="en-US" sz="2200" dirty="0" smtClean="0">
                <a:solidFill>
                  <a:srgbClr val="FFFFFF"/>
                </a:solidFill>
              </a:rPr>
              <a:t>.</a:t>
            </a:r>
          </a:p>
        </p:txBody>
      </p:sp>
    </p:spTree>
  </p:cSld>
  <p:clrMapOvr>
    <a:masterClrMapping/>
  </p:clrMapOvr>
  <p:transition spd="slow">
    <p:checker/>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3"/>
          <p:cNvSpPr>
            <a:spLocks noGrp="1" noChangeArrowheads="1"/>
          </p:cNvSpPr>
          <p:nvPr>
            <p:ph idx="1"/>
          </p:nvPr>
        </p:nvSpPr>
        <p:spPr>
          <a:xfrm>
            <a:off x="457200" y="762000"/>
            <a:ext cx="8229600" cy="5364163"/>
          </a:xfrm>
          <a:ln>
            <a:solidFill>
              <a:schemeClr val="accent2"/>
            </a:solidFill>
          </a:ln>
        </p:spPr>
        <p:txBody>
          <a:bodyPr/>
          <a:lstStyle/>
          <a:p>
            <a:pPr eaLnBrk="1" hangingPunct="1">
              <a:lnSpc>
                <a:spcPct val="114000"/>
              </a:lnSpc>
              <a:defRPr/>
            </a:pPr>
            <a:r>
              <a:rPr lang="en-US" sz="2200" b="1" u="sng" smtClean="0">
                <a:solidFill>
                  <a:srgbClr val="FFFFFF"/>
                </a:solidFill>
              </a:rPr>
              <a:t>Kiểm tra miệng</a:t>
            </a:r>
            <a:r>
              <a:rPr lang="en-US" sz="2200" smtClean="0">
                <a:solidFill>
                  <a:srgbClr val="FFFFFF"/>
                </a:solidFill>
              </a:rPr>
              <a:t>:</a:t>
            </a:r>
          </a:p>
          <a:p>
            <a:pPr algn="dist" eaLnBrk="1" hangingPunct="1">
              <a:lnSpc>
                <a:spcPct val="114000"/>
              </a:lnSpc>
              <a:buFontTx/>
              <a:buNone/>
              <a:defRPr/>
            </a:pPr>
            <a:r>
              <a:rPr lang="en-US" sz="2200" smtClean="0">
                <a:solidFill>
                  <a:srgbClr val="FFFFFF"/>
                </a:solidFill>
              </a:rPr>
              <a:t>Trước tiên, anh nên hỏi học viên một loạt các câu hỏi đã được chuẩn bị. Đó là nguyên tắc cần được làm trước khi học viên được phép thực hành để làm sáng tỏ những cái hiểu chưa đúng và đưa cho học viên sự tự tin sẽ thành công khi thực hành nhiệm vụ</a:t>
            </a:r>
          </a:p>
          <a:p>
            <a:pPr eaLnBrk="1" hangingPunct="1">
              <a:lnSpc>
                <a:spcPct val="114000"/>
              </a:lnSpc>
              <a:buFontTx/>
              <a:buNone/>
              <a:defRPr/>
            </a:pPr>
            <a:r>
              <a:rPr lang="en-US" sz="2200" b="1" smtClean="0">
                <a:solidFill>
                  <a:srgbClr val="FFFFFF"/>
                </a:solidFill>
              </a:rPr>
              <a:t>Khi chuẩn bị các câu hỏi, anh nên chú ý tới các điểm sau</a:t>
            </a:r>
            <a:r>
              <a:rPr lang="en-US" sz="2200" smtClean="0">
                <a:solidFill>
                  <a:srgbClr val="FFFFFF"/>
                </a:solidFill>
              </a:rPr>
              <a:t>:</a:t>
            </a:r>
          </a:p>
          <a:p>
            <a:pPr eaLnBrk="1" hangingPunct="1">
              <a:lnSpc>
                <a:spcPct val="114000"/>
              </a:lnSpc>
              <a:buFont typeface="Wingdings" pitchFamily="2" charset="2"/>
              <a:buChar char="Ø"/>
              <a:defRPr/>
            </a:pPr>
            <a:r>
              <a:rPr lang="en-US" sz="2200" i="1" smtClean="0">
                <a:solidFill>
                  <a:srgbClr val="FFFFFF"/>
                </a:solidFill>
              </a:rPr>
              <a:t>Phải nhớ kỹ thuật đặt câu hỏi và câu  hỏi được diễn đạt rõ ràng.</a:t>
            </a:r>
          </a:p>
          <a:p>
            <a:pPr eaLnBrk="1" hangingPunct="1">
              <a:lnSpc>
                <a:spcPct val="114000"/>
              </a:lnSpc>
              <a:buFont typeface="Wingdings" pitchFamily="2" charset="2"/>
              <a:buChar char="Ø"/>
              <a:defRPr/>
            </a:pPr>
            <a:r>
              <a:rPr lang="en-US" sz="2200" i="1" smtClean="0">
                <a:solidFill>
                  <a:srgbClr val="FFFFFF"/>
                </a:solidFill>
              </a:rPr>
              <a:t>Giữ các điểm chính của khóa học. Hãy hỏi ít nhất một câu hỏi cho mỗi điểm chính đã được dạy</a:t>
            </a:r>
          </a:p>
          <a:p>
            <a:pPr eaLnBrk="1" hangingPunct="1">
              <a:lnSpc>
                <a:spcPct val="114000"/>
              </a:lnSpc>
              <a:buFont typeface="Wingdings" pitchFamily="2" charset="2"/>
              <a:buChar char="Ø"/>
              <a:defRPr/>
            </a:pPr>
            <a:r>
              <a:rPr lang="en-US" sz="2200" i="1" smtClean="0">
                <a:solidFill>
                  <a:srgbClr val="FFFFFF"/>
                </a:solidFill>
              </a:rPr>
              <a:t>Không giới thiệu bất cứ nội dung học mới nào vào trong phần tóm lược. Cái này sẽ làm cho học viên rối ren</a:t>
            </a:r>
          </a:p>
          <a:p>
            <a:pPr eaLnBrk="1" hangingPunct="1">
              <a:lnSpc>
                <a:spcPct val="114000"/>
              </a:lnSpc>
              <a:buFont typeface="Wingdings" pitchFamily="2" charset="2"/>
              <a:buNone/>
              <a:defRPr/>
            </a:pPr>
            <a:endParaRPr lang="en-US" sz="2200" i="1" smtClean="0">
              <a:solidFill>
                <a:srgbClr val="FFFFFF"/>
              </a:solidFill>
            </a:endParaRPr>
          </a:p>
        </p:txBody>
      </p:sp>
    </p:spTree>
  </p:cSld>
  <p:clrMapOvr>
    <a:masterClrMapping/>
  </p:clrMapOvr>
  <p:transition spd="slow">
    <p:checker/>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3"/>
          <p:cNvSpPr>
            <a:spLocks noGrp="1" noChangeArrowheads="1"/>
          </p:cNvSpPr>
          <p:nvPr>
            <p:ph idx="1"/>
          </p:nvPr>
        </p:nvSpPr>
        <p:spPr>
          <a:xfrm>
            <a:off x="457200" y="457200"/>
            <a:ext cx="8229600" cy="5943600"/>
          </a:xfrm>
          <a:ln>
            <a:solidFill>
              <a:schemeClr val="accent2"/>
            </a:solidFill>
          </a:ln>
        </p:spPr>
        <p:txBody>
          <a:bodyPr/>
          <a:lstStyle/>
          <a:p>
            <a:pPr eaLnBrk="1" hangingPunct="1">
              <a:lnSpc>
                <a:spcPct val="150000"/>
              </a:lnSpc>
              <a:buFont typeface="Wingdings" pitchFamily="2" charset="2"/>
              <a:buChar char="Ø"/>
              <a:defRPr/>
            </a:pPr>
            <a:r>
              <a:rPr lang="en-US" sz="2200" i="1" dirty="0" err="1" smtClean="0">
                <a:solidFill>
                  <a:srgbClr val="FFFFFF"/>
                </a:solidFill>
              </a:rPr>
              <a:t>Đặt</a:t>
            </a:r>
            <a:r>
              <a:rPr lang="en-US" sz="2200" i="1" dirty="0" smtClean="0">
                <a:solidFill>
                  <a:srgbClr val="FFFFFF"/>
                </a:solidFill>
              </a:rPr>
              <a:t> </a:t>
            </a:r>
            <a:r>
              <a:rPr lang="en-US" sz="2200" i="1" dirty="0" err="1" smtClean="0">
                <a:solidFill>
                  <a:srgbClr val="FFFFFF"/>
                </a:solidFill>
              </a:rPr>
              <a:t>câu</a:t>
            </a:r>
            <a:r>
              <a:rPr lang="en-US" sz="2200" i="1" dirty="0" smtClean="0">
                <a:solidFill>
                  <a:srgbClr val="FFFFFF"/>
                </a:solidFill>
              </a:rPr>
              <a:t> </a:t>
            </a:r>
            <a:r>
              <a:rPr lang="en-US" sz="2200" i="1" dirty="0" err="1" smtClean="0">
                <a:solidFill>
                  <a:srgbClr val="FFFFFF"/>
                </a:solidFill>
              </a:rPr>
              <a:t>hỏi</a:t>
            </a:r>
            <a:r>
              <a:rPr lang="en-US" sz="2200" i="1" dirty="0" smtClean="0">
                <a:solidFill>
                  <a:srgbClr val="FFFFFF"/>
                </a:solidFill>
              </a:rPr>
              <a:t> </a:t>
            </a:r>
            <a:r>
              <a:rPr lang="en-US" sz="2200" i="1" dirty="0" err="1" smtClean="0">
                <a:solidFill>
                  <a:srgbClr val="FFFFFF"/>
                </a:solidFill>
              </a:rPr>
              <a:t>theo</a:t>
            </a:r>
            <a:r>
              <a:rPr lang="en-US" sz="2200" i="1" dirty="0" smtClean="0">
                <a:solidFill>
                  <a:srgbClr val="FFFFFF"/>
                </a:solidFill>
              </a:rPr>
              <a:t> </a:t>
            </a:r>
            <a:r>
              <a:rPr lang="en-US" sz="2200" i="1" dirty="0" err="1" smtClean="0">
                <a:solidFill>
                  <a:srgbClr val="FFFFFF"/>
                </a:solidFill>
              </a:rPr>
              <a:t>một</a:t>
            </a:r>
            <a:r>
              <a:rPr lang="en-US" sz="2200" i="1" dirty="0" smtClean="0">
                <a:solidFill>
                  <a:srgbClr val="FFFFFF"/>
                </a:solidFill>
              </a:rPr>
              <a:t> </a:t>
            </a:r>
            <a:r>
              <a:rPr lang="en-US" sz="2200" i="1" dirty="0" err="1" smtClean="0">
                <a:solidFill>
                  <a:srgbClr val="FFFFFF"/>
                </a:solidFill>
              </a:rPr>
              <a:t>chuỗi</a:t>
            </a:r>
            <a:r>
              <a:rPr lang="en-US" sz="2200" i="1" dirty="0" smtClean="0">
                <a:solidFill>
                  <a:srgbClr val="FFFFFF"/>
                </a:solidFill>
              </a:rPr>
              <a:t> </a:t>
            </a:r>
            <a:r>
              <a:rPr lang="en-US" sz="2200" i="1" dirty="0" err="1" smtClean="0">
                <a:solidFill>
                  <a:srgbClr val="FFFFFF"/>
                </a:solidFill>
              </a:rPr>
              <a:t>có</a:t>
            </a:r>
            <a:r>
              <a:rPr lang="en-US" sz="2200" i="1" dirty="0" smtClean="0">
                <a:solidFill>
                  <a:srgbClr val="FFFFFF"/>
                </a:solidFill>
              </a:rPr>
              <a:t> </a:t>
            </a:r>
            <a:r>
              <a:rPr lang="en-US" sz="2200" i="1" dirty="0" err="1" smtClean="0">
                <a:solidFill>
                  <a:srgbClr val="FFFFFF"/>
                </a:solidFill>
              </a:rPr>
              <a:t>trật</a:t>
            </a:r>
            <a:r>
              <a:rPr lang="en-US" sz="2200" i="1" dirty="0" smtClean="0">
                <a:solidFill>
                  <a:srgbClr val="FFFFFF"/>
                </a:solidFill>
              </a:rPr>
              <a:t> </a:t>
            </a:r>
            <a:r>
              <a:rPr lang="en-US" sz="2200" i="1" dirty="0" err="1" smtClean="0">
                <a:solidFill>
                  <a:srgbClr val="FFFFFF"/>
                </a:solidFill>
              </a:rPr>
              <a:t>tự</a:t>
            </a:r>
            <a:r>
              <a:rPr lang="en-US" sz="2200" i="1" dirty="0" smtClean="0">
                <a:solidFill>
                  <a:srgbClr val="FFFFFF"/>
                </a:solidFill>
              </a:rPr>
              <a:t>, </a:t>
            </a:r>
            <a:r>
              <a:rPr lang="en-US" sz="2200" i="1" dirty="0" err="1" smtClean="0">
                <a:solidFill>
                  <a:srgbClr val="FFFFFF"/>
                </a:solidFill>
              </a:rPr>
              <a:t>trình</a:t>
            </a:r>
            <a:r>
              <a:rPr lang="en-US" sz="2200" i="1" dirty="0" smtClean="0">
                <a:solidFill>
                  <a:srgbClr val="FFFFFF"/>
                </a:solidFill>
              </a:rPr>
              <a:t> </a:t>
            </a:r>
            <a:r>
              <a:rPr lang="en-US" sz="2200" i="1" dirty="0" err="1" smtClean="0">
                <a:solidFill>
                  <a:srgbClr val="FFFFFF"/>
                </a:solidFill>
              </a:rPr>
              <a:t>tự</a:t>
            </a:r>
            <a:r>
              <a:rPr lang="en-US" sz="2200" i="1" dirty="0" smtClean="0">
                <a:solidFill>
                  <a:srgbClr val="FFFFFF"/>
                </a:solidFill>
              </a:rPr>
              <a:t> logic</a:t>
            </a:r>
          </a:p>
          <a:p>
            <a:pPr eaLnBrk="1" hangingPunct="1">
              <a:lnSpc>
                <a:spcPct val="150000"/>
              </a:lnSpc>
              <a:buFont typeface="Wingdings" pitchFamily="2" charset="2"/>
              <a:buChar char="Ø"/>
              <a:defRPr/>
            </a:pPr>
            <a:r>
              <a:rPr lang="en-US" sz="2200" i="1" dirty="0" err="1" smtClean="0">
                <a:solidFill>
                  <a:srgbClr val="FFFFFF"/>
                </a:solidFill>
              </a:rPr>
              <a:t>Đặt</a:t>
            </a:r>
            <a:r>
              <a:rPr lang="en-US" sz="2200" i="1" dirty="0" smtClean="0">
                <a:solidFill>
                  <a:srgbClr val="FFFFFF"/>
                </a:solidFill>
              </a:rPr>
              <a:t> </a:t>
            </a:r>
            <a:r>
              <a:rPr lang="en-US" sz="2200" i="1" dirty="0" err="1" smtClean="0">
                <a:solidFill>
                  <a:srgbClr val="FFFFFF"/>
                </a:solidFill>
              </a:rPr>
              <a:t>câu</a:t>
            </a:r>
            <a:r>
              <a:rPr lang="en-US" sz="2200" i="1" dirty="0" smtClean="0">
                <a:solidFill>
                  <a:srgbClr val="FFFFFF"/>
                </a:solidFill>
              </a:rPr>
              <a:t> </a:t>
            </a:r>
            <a:r>
              <a:rPr lang="en-US" sz="2200" i="1" dirty="0" err="1" smtClean="0">
                <a:solidFill>
                  <a:srgbClr val="FFFFFF"/>
                </a:solidFill>
              </a:rPr>
              <a:t>hỏi</a:t>
            </a:r>
            <a:r>
              <a:rPr lang="en-US" sz="2200" i="1" dirty="0" smtClean="0">
                <a:solidFill>
                  <a:srgbClr val="FFFFFF"/>
                </a:solidFill>
              </a:rPr>
              <a:t> </a:t>
            </a:r>
            <a:r>
              <a:rPr lang="en-US" sz="2200" i="1" dirty="0" err="1" smtClean="0">
                <a:solidFill>
                  <a:srgbClr val="FFFFFF"/>
                </a:solidFill>
              </a:rPr>
              <a:t>kiểm</a:t>
            </a:r>
            <a:r>
              <a:rPr lang="en-US" sz="2200" i="1" dirty="0" smtClean="0">
                <a:solidFill>
                  <a:srgbClr val="FFFFFF"/>
                </a:solidFill>
              </a:rPr>
              <a:t> </a:t>
            </a:r>
            <a:r>
              <a:rPr lang="en-US" sz="2200" i="1" dirty="0" err="1" smtClean="0">
                <a:solidFill>
                  <a:srgbClr val="FFFFFF"/>
                </a:solidFill>
              </a:rPr>
              <a:t>tra</a:t>
            </a:r>
            <a:r>
              <a:rPr lang="en-US" sz="2200" i="1" dirty="0" smtClean="0">
                <a:solidFill>
                  <a:srgbClr val="FFFFFF"/>
                </a:solidFill>
              </a:rPr>
              <a:t> </a:t>
            </a:r>
            <a:r>
              <a:rPr lang="en-US" sz="2200" i="1" dirty="0" err="1" smtClean="0">
                <a:solidFill>
                  <a:srgbClr val="FFFFFF"/>
                </a:solidFill>
              </a:rPr>
              <a:t>để</a:t>
            </a:r>
            <a:r>
              <a:rPr lang="en-US" sz="2200" i="1" dirty="0" smtClean="0">
                <a:solidFill>
                  <a:srgbClr val="FFFFFF"/>
                </a:solidFill>
              </a:rPr>
              <a:t> </a:t>
            </a:r>
            <a:r>
              <a:rPr lang="en-US" sz="2200" i="1" dirty="0" err="1" smtClean="0">
                <a:solidFill>
                  <a:srgbClr val="FFFFFF"/>
                </a:solidFill>
              </a:rPr>
              <a:t>học</a:t>
            </a:r>
            <a:r>
              <a:rPr lang="en-US" sz="2200" i="1" dirty="0" smtClean="0">
                <a:solidFill>
                  <a:srgbClr val="FFFFFF"/>
                </a:solidFill>
              </a:rPr>
              <a:t> </a:t>
            </a:r>
            <a:r>
              <a:rPr lang="en-US" sz="2200" i="1" dirty="0" err="1" smtClean="0">
                <a:solidFill>
                  <a:srgbClr val="FFFFFF"/>
                </a:solidFill>
              </a:rPr>
              <a:t>viên</a:t>
            </a:r>
            <a:r>
              <a:rPr lang="en-US" sz="2200" i="1" dirty="0" smtClean="0">
                <a:solidFill>
                  <a:srgbClr val="FFFFFF"/>
                </a:solidFill>
              </a:rPr>
              <a:t> </a:t>
            </a:r>
            <a:r>
              <a:rPr lang="en-US" sz="2200" i="1" dirty="0" err="1" smtClean="0">
                <a:solidFill>
                  <a:srgbClr val="FFFFFF"/>
                </a:solidFill>
              </a:rPr>
              <a:t>có</a:t>
            </a:r>
            <a:r>
              <a:rPr lang="en-US" sz="2200" i="1" dirty="0" smtClean="0">
                <a:solidFill>
                  <a:srgbClr val="FFFFFF"/>
                </a:solidFill>
              </a:rPr>
              <a:t> </a:t>
            </a:r>
            <a:r>
              <a:rPr lang="en-US" sz="2200" i="1" dirty="0" err="1" smtClean="0">
                <a:solidFill>
                  <a:srgbClr val="FFFFFF"/>
                </a:solidFill>
              </a:rPr>
              <a:t>thể</a:t>
            </a:r>
            <a:r>
              <a:rPr lang="en-US" sz="2200" i="1" dirty="0" smtClean="0">
                <a:solidFill>
                  <a:srgbClr val="FFFFFF"/>
                </a:solidFill>
              </a:rPr>
              <a:t> </a:t>
            </a:r>
            <a:r>
              <a:rPr lang="en-US" sz="2200" i="1" dirty="0" err="1" smtClean="0">
                <a:solidFill>
                  <a:srgbClr val="FFFFFF"/>
                </a:solidFill>
              </a:rPr>
              <a:t>cả</a:t>
            </a:r>
            <a:r>
              <a:rPr lang="en-US" sz="2200" i="1" dirty="0" smtClean="0">
                <a:solidFill>
                  <a:srgbClr val="FFFFFF"/>
                </a:solidFill>
              </a:rPr>
              <a:t> </a:t>
            </a:r>
            <a:r>
              <a:rPr lang="en-US" sz="2200" i="1" dirty="0" err="1" smtClean="0">
                <a:solidFill>
                  <a:srgbClr val="FFFFFF"/>
                </a:solidFill>
              </a:rPr>
              <a:t>nhắc</a:t>
            </a:r>
            <a:r>
              <a:rPr lang="en-US" sz="2200" i="1" dirty="0" smtClean="0">
                <a:solidFill>
                  <a:srgbClr val="FFFFFF"/>
                </a:solidFill>
              </a:rPr>
              <a:t> </a:t>
            </a:r>
            <a:r>
              <a:rPr lang="en-US" sz="2200" i="1" dirty="0" err="1" smtClean="0">
                <a:solidFill>
                  <a:srgbClr val="FFFFFF"/>
                </a:solidFill>
              </a:rPr>
              <a:t>lại</a:t>
            </a:r>
            <a:r>
              <a:rPr lang="en-US" sz="2200" i="1" dirty="0" smtClean="0">
                <a:solidFill>
                  <a:srgbClr val="FFFFFF"/>
                </a:solidFill>
              </a:rPr>
              <a:t> </a:t>
            </a:r>
            <a:r>
              <a:rPr lang="en-US" sz="2200" i="1" dirty="0" err="1" smtClean="0">
                <a:solidFill>
                  <a:srgbClr val="FFFFFF"/>
                </a:solidFill>
              </a:rPr>
              <a:t>những</a:t>
            </a:r>
            <a:r>
              <a:rPr lang="en-US" sz="2200" i="1" dirty="0" smtClean="0">
                <a:solidFill>
                  <a:srgbClr val="FFFFFF"/>
                </a:solidFill>
              </a:rPr>
              <a:t> </a:t>
            </a:r>
            <a:r>
              <a:rPr lang="en-US" sz="2200" i="1" dirty="0" err="1" smtClean="0">
                <a:solidFill>
                  <a:srgbClr val="FFFFFF"/>
                </a:solidFill>
              </a:rPr>
              <a:t>điểm</a:t>
            </a:r>
            <a:r>
              <a:rPr lang="en-US" sz="2200" i="1" dirty="0" smtClean="0">
                <a:solidFill>
                  <a:srgbClr val="FFFFFF"/>
                </a:solidFill>
              </a:rPr>
              <a:t> </a:t>
            </a:r>
            <a:r>
              <a:rPr lang="en-US" sz="2200" i="1" dirty="0" err="1" smtClean="0">
                <a:solidFill>
                  <a:srgbClr val="FFFFFF"/>
                </a:solidFill>
              </a:rPr>
              <a:t>chính</a:t>
            </a:r>
            <a:r>
              <a:rPr lang="en-US" sz="2200" i="1" dirty="0" smtClean="0">
                <a:solidFill>
                  <a:srgbClr val="FFFFFF"/>
                </a:solidFill>
              </a:rPr>
              <a:t> </a:t>
            </a:r>
            <a:r>
              <a:rPr lang="en-US" sz="2200" i="1" dirty="0" err="1" smtClean="0">
                <a:solidFill>
                  <a:srgbClr val="FFFFFF"/>
                </a:solidFill>
              </a:rPr>
              <a:t>và</a:t>
            </a:r>
            <a:r>
              <a:rPr lang="en-US" sz="2200" i="1" dirty="0" smtClean="0">
                <a:solidFill>
                  <a:srgbClr val="FFFFFF"/>
                </a:solidFill>
              </a:rPr>
              <a:t> </a:t>
            </a:r>
            <a:r>
              <a:rPr lang="en-US" sz="2200" i="1" dirty="0" err="1" smtClean="0">
                <a:solidFill>
                  <a:srgbClr val="FFFFFF"/>
                </a:solidFill>
              </a:rPr>
              <a:t>cả</a:t>
            </a:r>
            <a:r>
              <a:rPr lang="en-US" sz="2200" i="1" dirty="0" smtClean="0">
                <a:solidFill>
                  <a:srgbClr val="FFFFFF"/>
                </a:solidFill>
              </a:rPr>
              <a:t> </a:t>
            </a:r>
            <a:r>
              <a:rPr lang="en-US" sz="2200" i="1" dirty="0" err="1" smtClean="0">
                <a:solidFill>
                  <a:srgbClr val="FFFFFF"/>
                </a:solidFill>
              </a:rPr>
              <a:t>việc</a:t>
            </a:r>
            <a:r>
              <a:rPr lang="en-US" sz="2200" i="1" dirty="0" smtClean="0">
                <a:solidFill>
                  <a:srgbClr val="FFFFFF"/>
                </a:solidFill>
              </a:rPr>
              <a:t> </a:t>
            </a:r>
            <a:r>
              <a:rPr lang="en-US" sz="2200" i="1" dirty="0" err="1" smtClean="0">
                <a:solidFill>
                  <a:srgbClr val="FFFFFF"/>
                </a:solidFill>
              </a:rPr>
              <a:t>đã</a:t>
            </a:r>
            <a:r>
              <a:rPr lang="en-US" sz="2200" i="1" dirty="0" smtClean="0">
                <a:solidFill>
                  <a:srgbClr val="FFFFFF"/>
                </a:solidFill>
              </a:rPr>
              <a:t> </a:t>
            </a:r>
            <a:r>
              <a:rPr lang="en-US" sz="2200" i="1" dirty="0" err="1" smtClean="0">
                <a:solidFill>
                  <a:srgbClr val="FFFFFF"/>
                </a:solidFill>
              </a:rPr>
              <a:t>hiểu</a:t>
            </a:r>
            <a:r>
              <a:rPr lang="en-US" sz="2200" i="1" dirty="0" smtClean="0">
                <a:solidFill>
                  <a:srgbClr val="FFFFFF"/>
                </a:solidFill>
              </a:rPr>
              <a:t> </a:t>
            </a:r>
            <a:r>
              <a:rPr lang="en-US" sz="2200" i="1" dirty="0" err="1" smtClean="0">
                <a:solidFill>
                  <a:srgbClr val="FFFFFF"/>
                </a:solidFill>
              </a:rPr>
              <a:t>được</a:t>
            </a:r>
            <a:r>
              <a:rPr lang="en-US" sz="2200" i="1" dirty="0" smtClean="0">
                <a:solidFill>
                  <a:srgbClr val="FFFFFF"/>
                </a:solidFill>
              </a:rPr>
              <a:t> </a:t>
            </a:r>
            <a:r>
              <a:rPr lang="en-US" sz="2200" i="1" dirty="0" err="1" smtClean="0">
                <a:solidFill>
                  <a:srgbClr val="FFFFFF"/>
                </a:solidFill>
              </a:rPr>
              <a:t>chúng</a:t>
            </a:r>
            <a:r>
              <a:rPr lang="en-US" sz="2200" i="1" dirty="0" smtClean="0">
                <a:solidFill>
                  <a:srgbClr val="FFFFFF"/>
                </a:solidFill>
              </a:rPr>
              <a:t>. </a:t>
            </a:r>
            <a:r>
              <a:rPr lang="en-US" sz="2200" i="1" dirty="0" err="1" smtClean="0">
                <a:solidFill>
                  <a:srgbClr val="FFFFFF"/>
                </a:solidFill>
              </a:rPr>
              <a:t>Ít</a:t>
            </a:r>
            <a:r>
              <a:rPr lang="en-US" sz="2200" i="1" dirty="0" smtClean="0">
                <a:solidFill>
                  <a:srgbClr val="FFFFFF"/>
                </a:solidFill>
              </a:rPr>
              <a:t> </a:t>
            </a:r>
            <a:r>
              <a:rPr lang="en-US" sz="2200" i="1" dirty="0" err="1" smtClean="0">
                <a:solidFill>
                  <a:srgbClr val="FFFFFF"/>
                </a:solidFill>
              </a:rPr>
              <a:t>nhất</a:t>
            </a:r>
            <a:r>
              <a:rPr lang="en-US" sz="2200" i="1" dirty="0" smtClean="0">
                <a:solidFill>
                  <a:srgbClr val="FFFFFF"/>
                </a:solidFill>
              </a:rPr>
              <a:t> </a:t>
            </a:r>
            <a:r>
              <a:rPr lang="en-US" sz="2200" i="1" dirty="0" err="1" smtClean="0">
                <a:solidFill>
                  <a:srgbClr val="FFFFFF"/>
                </a:solidFill>
              </a:rPr>
              <a:t>một</a:t>
            </a:r>
            <a:r>
              <a:rPr lang="en-US" sz="2200" i="1" dirty="0" smtClean="0">
                <a:solidFill>
                  <a:srgbClr val="FFFFFF"/>
                </a:solidFill>
              </a:rPr>
              <a:t> </a:t>
            </a:r>
            <a:r>
              <a:rPr lang="en-US" sz="2200" i="1" dirty="0" err="1" smtClean="0">
                <a:solidFill>
                  <a:srgbClr val="FFFFFF"/>
                </a:solidFill>
              </a:rPr>
              <a:t>nửa</a:t>
            </a:r>
            <a:r>
              <a:rPr lang="en-US" sz="2200" i="1" dirty="0" smtClean="0">
                <a:solidFill>
                  <a:srgbClr val="FFFFFF"/>
                </a:solidFill>
              </a:rPr>
              <a:t> </a:t>
            </a:r>
            <a:r>
              <a:rPr lang="en-US" sz="2200" i="1" dirty="0" err="1" smtClean="0">
                <a:solidFill>
                  <a:srgbClr val="FFFFFF"/>
                </a:solidFill>
              </a:rPr>
              <a:t>các</a:t>
            </a:r>
            <a:r>
              <a:rPr lang="en-US" sz="2200" i="1" dirty="0" smtClean="0">
                <a:solidFill>
                  <a:srgbClr val="FFFFFF"/>
                </a:solidFill>
              </a:rPr>
              <a:t> </a:t>
            </a:r>
            <a:r>
              <a:rPr lang="en-US" sz="2200" i="1" dirty="0" err="1" smtClean="0">
                <a:solidFill>
                  <a:srgbClr val="FFFFFF"/>
                </a:solidFill>
              </a:rPr>
              <a:t>câu</a:t>
            </a:r>
            <a:r>
              <a:rPr lang="en-US" sz="2200" i="1" dirty="0" smtClean="0">
                <a:solidFill>
                  <a:srgbClr val="FFFFFF"/>
                </a:solidFill>
              </a:rPr>
              <a:t> </a:t>
            </a:r>
            <a:r>
              <a:rPr lang="en-US" sz="2200" i="1" dirty="0" err="1" smtClean="0">
                <a:solidFill>
                  <a:srgbClr val="FFFFFF"/>
                </a:solidFill>
              </a:rPr>
              <a:t>hỏi</a:t>
            </a:r>
            <a:r>
              <a:rPr lang="en-US" sz="2200" i="1" dirty="0" smtClean="0">
                <a:solidFill>
                  <a:srgbClr val="FFFFFF"/>
                </a:solidFill>
              </a:rPr>
              <a:t> </a:t>
            </a:r>
            <a:r>
              <a:rPr lang="en-US" sz="2200" i="1" dirty="0" err="1" smtClean="0">
                <a:solidFill>
                  <a:srgbClr val="FFFFFF"/>
                </a:solidFill>
              </a:rPr>
              <a:t>được</a:t>
            </a:r>
            <a:r>
              <a:rPr lang="en-US" sz="2200" i="1" dirty="0" smtClean="0">
                <a:solidFill>
                  <a:srgbClr val="FFFFFF"/>
                </a:solidFill>
              </a:rPr>
              <a:t> </a:t>
            </a:r>
            <a:r>
              <a:rPr lang="en-US" sz="2200" i="1" dirty="0" err="1" smtClean="0">
                <a:solidFill>
                  <a:srgbClr val="FFFFFF"/>
                </a:solidFill>
              </a:rPr>
              <a:t>đưa</a:t>
            </a:r>
            <a:r>
              <a:rPr lang="en-US" sz="2200" i="1" dirty="0" smtClean="0">
                <a:solidFill>
                  <a:srgbClr val="FFFFFF"/>
                </a:solidFill>
              </a:rPr>
              <a:t> </a:t>
            </a:r>
            <a:r>
              <a:rPr lang="en-US" sz="2200" i="1" dirty="0" err="1" smtClean="0">
                <a:solidFill>
                  <a:srgbClr val="FFFFFF"/>
                </a:solidFill>
              </a:rPr>
              <a:t>ra</a:t>
            </a:r>
            <a:r>
              <a:rPr lang="en-US" sz="2200" i="1" dirty="0" smtClean="0">
                <a:solidFill>
                  <a:srgbClr val="FFFFFF"/>
                </a:solidFill>
              </a:rPr>
              <a:t> </a:t>
            </a:r>
            <a:r>
              <a:rPr lang="en-US" sz="2200" i="1" dirty="0" err="1" smtClean="0">
                <a:solidFill>
                  <a:srgbClr val="FFFFFF"/>
                </a:solidFill>
              </a:rPr>
              <a:t>là</a:t>
            </a:r>
            <a:r>
              <a:rPr lang="en-US" sz="2200" i="1" dirty="0" smtClean="0">
                <a:solidFill>
                  <a:srgbClr val="FFFFFF"/>
                </a:solidFill>
              </a:rPr>
              <a:t> </a:t>
            </a:r>
            <a:r>
              <a:rPr lang="en-US" sz="2200" i="1" dirty="0" err="1" smtClean="0">
                <a:solidFill>
                  <a:srgbClr val="FFFFFF"/>
                </a:solidFill>
              </a:rPr>
              <a:t>nhằm</a:t>
            </a:r>
            <a:r>
              <a:rPr lang="en-US" sz="2200" i="1" dirty="0" smtClean="0">
                <a:solidFill>
                  <a:srgbClr val="FFFFFF"/>
                </a:solidFill>
              </a:rPr>
              <a:t> </a:t>
            </a:r>
            <a:r>
              <a:rPr lang="en-US" sz="2200" i="1" dirty="0" err="1" smtClean="0">
                <a:solidFill>
                  <a:srgbClr val="FFFFFF"/>
                </a:solidFill>
              </a:rPr>
              <a:t>để</a:t>
            </a:r>
            <a:r>
              <a:rPr lang="en-US" sz="2200" i="1" dirty="0" smtClean="0">
                <a:solidFill>
                  <a:srgbClr val="FFFFFF"/>
                </a:solidFill>
              </a:rPr>
              <a:t> </a:t>
            </a:r>
            <a:r>
              <a:rPr lang="en-US" sz="2200" i="1" dirty="0" err="1" smtClean="0">
                <a:solidFill>
                  <a:srgbClr val="FFFFFF"/>
                </a:solidFill>
              </a:rPr>
              <a:t>kiểm</a:t>
            </a:r>
            <a:r>
              <a:rPr lang="en-US" sz="2200" i="1" dirty="0" smtClean="0">
                <a:solidFill>
                  <a:srgbClr val="FFFFFF"/>
                </a:solidFill>
              </a:rPr>
              <a:t> </a:t>
            </a:r>
            <a:r>
              <a:rPr lang="en-US" sz="2200" i="1" dirty="0" err="1" smtClean="0">
                <a:solidFill>
                  <a:srgbClr val="FFFFFF"/>
                </a:solidFill>
              </a:rPr>
              <a:t>tra</a:t>
            </a:r>
            <a:r>
              <a:rPr lang="en-US" sz="2200" i="1" dirty="0" smtClean="0">
                <a:solidFill>
                  <a:srgbClr val="FFFFFF"/>
                </a:solidFill>
              </a:rPr>
              <a:t> </a:t>
            </a:r>
            <a:r>
              <a:rPr lang="en-US" sz="2200" i="1" dirty="0" err="1" smtClean="0">
                <a:solidFill>
                  <a:srgbClr val="FFFFFF"/>
                </a:solidFill>
              </a:rPr>
              <a:t>sự</a:t>
            </a:r>
            <a:r>
              <a:rPr lang="en-US" sz="2200" i="1" dirty="0" smtClean="0">
                <a:solidFill>
                  <a:srgbClr val="FFFFFF"/>
                </a:solidFill>
              </a:rPr>
              <a:t> </a:t>
            </a:r>
            <a:r>
              <a:rPr lang="en-US" sz="2200" i="1" dirty="0" err="1" smtClean="0">
                <a:solidFill>
                  <a:srgbClr val="FFFFFF"/>
                </a:solidFill>
              </a:rPr>
              <a:t>hiểu</a:t>
            </a:r>
            <a:r>
              <a:rPr lang="en-US" sz="2200" i="1" dirty="0" smtClean="0">
                <a:solidFill>
                  <a:srgbClr val="FFFFFF"/>
                </a:solidFill>
              </a:rPr>
              <a:t> </a:t>
            </a:r>
            <a:r>
              <a:rPr lang="en-US" sz="2200" i="1" dirty="0" err="1" smtClean="0">
                <a:solidFill>
                  <a:srgbClr val="FFFFFF"/>
                </a:solidFill>
              </a:rPr>
              <a:t>biết</a:t>
            </a:r>
            <a:r>
              <a:rPr lang="en-US" sz="2200" i="1" dirty="0" smtClean="0">
                <a:solidFill>
                  <a:srgbClr val="FFFFFF"/>
                </a:solidFill>
              </a:rPr>
              <a:t> </a:t>
            </a:r>
            <a:r>
              <a:rPr lang="en-US" sz="2200" i="1" dirty="0" err="1" smtClean="0">
                <a:solidFill>
                  <a:srgbClr val="FFFFFF"/>
                </a:solidFill>
              </a:rPr>
              <a:t>của</a:t>
            </a:r>
            <a:r>
              <a:rPr lang="en-US" sz="2200" i="1" dirty="0" smtClean="0">
                <a:solidFill>
                  <a:srgbClr val="FFFFFF"/>
                </a:solidFill>
              </a:rPr>
              <a:t> </a:t>
            </a:r>
            <a:r>
              <a:rPr lang="en-US" sz="2200" i="1" dirty="0" err="1" smtClean="0">
                <a:solidFill>
                  <a:srgbClr val="FFFFFF"/>
                </a:solidFill>
              </a:rPr>
              <a:t>học</a:t>
            </a:r>
            <a:r>
              <a:rPr lang="en-US" sz="2200" i="1" dirty="0" smtClean="0">
                <a:solidFill>
                  <a:srgbClr val="FFFFFF"/>
                </a:solidFill>
              </a:rPr>
              <a:t> </a:t>
            </a:r>
            <a:r>
              <a:rPr lang="en-US" sz="2200" i="1" dirty="0" err="1" smtClean="0">
                <a:solidFill>
                  <a:srgbClr val="FFFFFF"/>
                </a:solidFill>
              </a:rPr>
              <a:t>viên</a:t>
            </a:r>
            <a:r>
              <a:rPr lang="en-US" sz="2200" i="1" dirty="0" smtClean="0">
                <a:solidFill>
                  <a:srgbClr val="FFFFFF"/>
                </a:solidFill>
              </a:rPr>
              <a:t> – </a:t>
            </a:r>
            <a:r>
              <a:rPr lang="en-US" sz="2200" i="1" dirty="0" err="1" smtClean="0">
                <a:solidFill>
                  <a:srgbClr val="FFFFFF"/>
                </a:solidFill>
              </a:rPr>
              <a:t>những</a:t>
            </a:r>
            <a:r>
              <a:rPr lang="en-US" sz="2200" i="1" dirty="0" smtClean="0">
                <a:solidFill>
                  <a:srgbClr val="FFFFFF"/>
                </a:solidFill>
              </a:rPr>
              <a:t> </a:t>
            </a:r>
            <a:r>
              <a:rPr lang="en-US" sz="2200" i="1" dirty="0" err="1" smtClean="0">
                <a:solidFill>
                  <a:srgbClr val="FFFFFF"/>
                </a:solidFill>
              </a:rPr>
              <a:t>câu</a:t>
            </a:r>
            <a:r>
              <a:rPr lang="en-US" sz="2200" i="1" dirty="0" smtClean="0">
                <a:solidFill>
                  <a:srgbClr val="FFFFFF"/>
                </a:solidFill>
              </a:rPr>
              <a:t> </a:t>
            </a:r>
            <a:r>
              <a:rPr lang="en-US" sz="2200" i="1" dirty="0" err="1" smtClean="0">
                <a:solidFill>
                  <a:srgbClr val="FFFFFF"/>
                </a:solidFill>
              </a:rPr>
              <a:t>hỏi</a:t>
            </a:r>
            <a:r>
              <a:rPr lang="en-US" sz="2200" i="1" dirty="0" smtClean="0">
                <a:solidFill>
                  <a:srgbClr val="FFFFFF"/>
                </a:solidFill>
              </a:rPr>
              <a:t> </a:t>
            </a:r>
            <a:r>
              <a:rPr lang="en-US" sz="2200" i="1" dirty="0" err="1" smtClean="0">
                <a:solidFill>
                  <a:srgbClr val="FFFFFF"/>
                </a:solidFill>
              </a:rPr>
              <a:t>này</a:t>
            </a:r>
            <a:r>
              <a:rPr lang="en-US" sz="2200" i="1" dirty="0" smtClean="0">
                <a:solidFill>
                  <a:srgbClr val="FFFFFF"/>
                </a:solidFill>
              </a:rPr>
              <a:t> </a:t>
            </a:r>
            <a:r>
              <a:rPr lang="en-US" sz="2200" i="1" dirty="0" err="1" smtClean="0">
                <a:solidFill>
                  <a:srgbClr val="FFFFFF"/>
                </a:solidFill>
              </a:rPr>
              <a:t>thông</a:t>
            </a:r>
            <a:r>
              <a:rPr lang="en-US" sz="2200" i="1" dirty="0" smtClean="0">
                <a:solidFill>
                  <a:srgbClr val="FFFFFF"/>
                </a:solidFill>
              </a:rPr>
              <a:t> </a:t>
            </a:r>
            <a:r>
              <a:rPr lang="en-US" sz="2200" i="1" dirty="0" err="1" smtClean="0">
                <a:solidFill>
                  <a:srgbClr val="FFFFFF"/>
                </a:solidFill>
              </a:rPr>
              <a:t>thường</a:t>
            </a:r>
            <a:r>
              <a:rPr lang="en-US" sz="2200" i="1" dirty="0" smtClean="0">
                <a:solidFill>
                  <a:srgbClr val="FFFFFF"/>
                </a:solidFill>
              </a:rPr>
              <a:t> </a:t>
            </a:r>
            <a:r>
              <a:rPr lang="en-US" sz="2200" i="1" dirty="0" err="1" smtClean="0">
                <a:solidFill>
                  <a:srgbClr val="FFFFFF"/>
                </a:solidFill>
              </a:rPr>
              <a:t>được</a:t>
            </a:r>
            <a:r>
              <a:rPr lang="en-US" sz="2200" i="1" dirty="0" smtClean="0">
                <a:solidFill>
                  <a:srgbClr val="FFFFFF"/>
                </a:solidFill>
              </a:rPr>
              <a:t> </a:t>
            </a:r>
            <a:r>
              <a:rPr lang="en-US" sz="2200" i="1" dirty="0" err="1" smtClean="0">
                <a:solidFill>
                  <a:srgbClr val="FFFFFF"/>
                </a:solidFill>
              </a:rPr>
              <a:t>bắt</a:t>
            </a:r>
            <a:r>
              <a:rPr lang="en-US" sz="2200" i="1" dirty="0" smtClean="0">
                <a:solidFill>
                  <a:srgbClr val="FFFFFF"/>
                </a:solidFill>
              </a:rPr>
              <a:t> </a:t>
            </a:r>
            <a:r>
              <a:rPr lang="en-US" sz="2200" i="1" dirty="0" err="1" smtClean="0">
                <a:solidFill>
                  <a:srgbClr val="FFFFFF"/>
                </a:solidFill>
              </a:rPr>
              <a:t>đầu</a:t>
            </a:r>
            <a:r>
              <a:rPr lang="en-US" sz="2200" i="1" dirty="0" smtClean="0">
                <a:solidFill>
                  <a:srgbClr val="FFFFFF"/>
                </a:solidFill>
              </a:rPr>
              <a:t> </a:t>
            </a:r>
            <a:r>
              <a:rPr lang="en-US" sz="2200" i="1" dirty="0" err="1" smtClean="0">
                <a:solidFill>
                  <a:srgbClr val="FFFFFF"/>
                </a:solidFill>
              </a:rPr>
              <a:t>với</a:t>
            </a:r>
            <a:r>
              <a:rPr lang="en-US" sz="2200" i="1" dirty="0" smtClean="0">
                <a:solidFill>
                  <a:srgbClr val="FFFFFF"/>
                </a:solidFill>
              </a:rPr>
              <a:t> “ WHY” </a:t>
            </a:r>
            <a:r>
              <a:rPr lang="en-US" sz="2200" i="1" dirty="0" err="1" smtClean="0">
                <a:solidFill>
                  <a:srgbClr val="FFFFFF"/>
                </a:solidFill>
              </a:rPr>
              <a:t>và</a:t>
            </a:r>
            <a:r>
              <a:rPr lang="en-US" sz="2200" i="1" dirty="0" smtClean="0">
                <a:solidFill>
                  <a:srgbClr val="FFFFFF"/>
                </a:solidFill>
              </a:rPr>
              <a:t> </a:t>
            </a:r>
            <a:r>
              <a:rPr lang="en-US" sz="2200" i="1" dirty="0" err="1" smtClean="0">
                <a:solidFill>
                  <a:srgbClr val="FFFFFF"/>
                </a:solidFill>
              </a:rPr>
              <a:t>thỉnh</a:t>
            </a:r>
            <a:r>
              <a:rPr lang="en-US" sz="2200" i="1" dirty="0" smtClean="0">
                <a:solidFill>
                  <a:srgbClr val="FFFFFF"/>
                </a:solidFill>
              </a:rPr>
              <a:t> </a:t>
            </a:r>
            <a:r>
              <a:rPr lang="en-US" sz="2200" i="1" dirty="0" err="1" smtClean="0">
                <a:solidFill>
                  <a:srgbClr val="FFFFFF"/>
                </a:solidFill>
              </a:rPr>
              <a:t>thoảng</a:t>
            </a:r>
            <a:r>
              <a:rPr lang="en-US" sz="2200" i="1" dirty="0" smtClean="0">
                <a:solidFill>
                  <a:srgbClr val="FFFFFF"/>
                </a:solidFill>
              </a:rPr>
              <a:t> </a:t>
            </a:r>
            <a:r>
              <a:rPr lang="en-US" sz="2200" i="1" dirty="0" err="1" smtClean="0">
                <a:solidFill>
                  <a:srgbClr val="FFFFFF"/>
                </a:solidFill>
              </a:rPr>
              <a:t>với</a:t>
            </a:r>
            <a:r>
              <a:rPr lang="en-US" sz="2200" i="1" dirty="0" smtClean="0">
                <a:solidFill>
                  <a:srgbClr val="FFFFFF"/>
                </a:solidFill>
              </a:rPr>
              <a:t> “HOW”</a:t>
            </a:r>
          </a:p>
          <a:p>
            <a:pPr eaLnBrk="1" hangingPunct="1">
              <a:lnSpc>
                <a:spcPct val="150000"/>
              </a:lnSpc>
              <a:buFont typeface="Wingdings" pitchFamily="2" charset="2"/>
              <a:buChar char="Ø"/>
              <a:defRPr/>
            </a:pPr>
            <a:r>
              <a:rPr lang="en-US" sz="2200" i="1" dirty="0" err="1" smtClean="0">
                <a:solidFill>
                  <a:srgbClr val="FFFFFF"/>
                </a:solidFill>
              </a:rPr>
              <a:t>Khi</a:t>
            </a:r>
            <a:r>
              <a:rPr lang="en-US" sz="2200" i="1" dirty="0" smtClean="0">
                <a:solidFill>
                  <a:srgbClr val="FFFFFF"/>
                </a:solidFill>
              </a:rPr>
              <a:t> </a:t>
            </a:r>
            <a:r>
              <a:rPr lang="en-US" sz="2200" i="1" dirty="0" err="1" smtClean="0">
                <a:solidFill>
                  <a:srgbClr val="FFFFFF"/>
                </a:solidFill>
              </a:rPr>
              <a:t>anh</a:t>
            </a:r>
            <a:r>
              <a:rPr lang="en-US" sz="2200" i="1" dirty="0" smtClean="0">
                <a:solidFill>
                  <a:srgbClr val="FFFFFF"/>
                </a:solidFill>
              </a:rPr>
              <a:t> </a:t>
            </a:r>
            <a:r>
              <a:rPr lang="en-US" sz="2200" i="1" dirty="0" err="1" smtClean="0">
                <a:solidFill>
                  <a:srgbClr val="FFFFFF"/>
                </a:solidFill>
              </a:rPr>
              <a:t>hỏi</a:t>
            </a:r>
            <a:r>
              <a:rPr lang="en-US" sz="2200" i="1" dirty="0" smtClean="0">
                <a:solidFill>
                  <a:srgbClr val="FFFFFF"/>
                </a:solidFill>
              </a:rPr>
              <a:t> </a:t>
            </a:r>
            <a:r>
              <a:rPr lang="en-US" sz="2200" i="1" dirty="0" err="1" smtClean="0">
                <a:solidFill>
                  <a:srgbClr val="FFFFFF"/>
                </a:solidFill>
              </a:rPr>
              <a:t>học</a:t>
            </a:r>
            <a:r>
              <a:rPr lang="en-US" sz="2200" i="1" dirty="0" smtClean="0">
                <a:solidFill>
                  <a:srgbClr val="FFFFFF"/>
                </a:solidFill>
              </a:rPr>
              <a:t> </a:t>
            </a:r>
            <a:r>
              <a:rPr lang="en-US" sz="2200" i="1" dirty="0" err="1" smtClean="0">
                <a:solidFill>
                  <a:srgbClr val="FFFFFF"/>
                </a:solidFill>
              </a:rPr>
              <a:t>viên</a:t>
            </a:r>
            <a:r>
              <a:rPr lang="en-US" sz="2200" i="1" dirty="0" smtClean="0">
                <a:solidFill>
                  <a:srgbClr val="FFFFFF"/>
                </a:solidFill>
              </a:rPr>
              <a:t> </a:t>
            </a:r>
            <a:r>
              <a:rPr lang="en-US" sz="2200" i="1" dirty="0" err="1" smtClean="0">
                <a:solidFill>
                  <a:srgbClr val="FFFFFF"/>
                </a:solidFill>
              </a:rPr>
              <a:t>nếu</a:t>
            </a:r>
            <a:r>
              <a:rPr lang="en-US" sz="2200" i="1" dirty="0" smtClean="0">
                <a:solidFill>
                  <a:srgbClr val="FFFFFF"/>
                </a:solidFill>
              </a:rPr>
              <a:t> </a:t>
            </a:r>
            <a:r>
              <a:rPr lang="en-US" sz="2200" i="1" dirty="0" err="1" smtClean="0">
                <a:solidFill>
                  <a:srgbClr val="FFFFFF"/>
                </a:solidFill>
              </a:rPr>
              <a:t>họ</a:t>
            </a:r>
            <a:r>
              <a:rPr lang="en-US" sz="2200" i="1" dirty="0" smtClean="0">
                <a:solidFill>
                  <a:srgbClr val="FFFFFF"/>
                </a:solidFill>
              </a:rPr>
              <a:t> </a:t>
            </a:r>
            <a:r>
              <a:rPr lang="en-US" sz="2200" i="1" dirty="0" err="1" smtClean="0">
                <a:solidFill>
                  <a:srgbClr val="FFFFFF"/>
                </a:solidFill>
              </a:rPr>
              <a:t>có</a:t>
            </a:r>
            <a:r>
              <a:rPr lang="en-US" sz="2200" i="1" dirty="0" smtClean="0">
                <a:solidFill>
                  <a:srgbClr val="FFFFFF"/>
                </a:solidFill>
              </a:rPr>
              <a:t> </a:t>
            </a:r>
            <a:r>
              <a:rPr lang="en-US" sz="2200" i="1" dirty="0" err="1" smtClean="0">
                <a:solidFill>
                  <a:srgbClr val="FFFFFF"/>
                </a:solidFill>
              </a:rPr>
              <a:t>bất</a:t>
            </a:r>
            <a:r>
              <a:rPr lang="en-US" sz="2200" i="1" dirty="0" smtClean="0">
                <a:solidFill>
                  <a:srgbClr val="FFFFFF"/>
                </a:solidFill>
              </a:rPr>
              <a:t> </a:t>
            </a:r>
            <a:r>
              <a:rPr lang="en-US" sz="2200" i="1" dirty="0" err="1" smtClean="0">
                <a:solidFill>
                  <a:srgbClr val="FFFFFF"/>
                </a:solidFill>
              </a:rPr>
              <a:t>kỳ</a:t>
            </a:r>
            <a:r>
              <a:rPr lang="en-US" sz="2200" i="1" dirty="0" smtClean="0">
                <a:solidFill>
                  <a:srgbClr val="FFFFFF"/>
                </a:solidFill>
              </a:rPr>
              <a:t> </a:t>
            </a:r>
            <a:r>
              <a:rPr lang="en-US" sz="2200" i="1" dirty="0" err="1" smtClean="0">
                <a:solidFill>
                  <a:srgbClr val="FFFFFF"/>
                </a:solidFill>
              </a:rPr>
              <a:t>vấn</a:t>
            </a:r>
            <a:r>
              <a:rPr lang="en-US" sz="2200" i="1" dirty="0" smtClean="0">
                <a:solidFill>
                  <a:srgbClr val="FFFFFF"/>
                </a:solidFill>
              </a:rPr>
              <a:t> </a:t>
            </a:r>
            <a:r>
              <a:rPr lang="en-US" sz="2200" i="1" dirty="0" err="1" smtClean="0">
                <a:solidFill>
                  <a:srgbClr val="FFFFFF"/>
                </a:solidFill>
              </a:rPr>
              <a:t>đề</a:t>
            </a:r>
            <a:r>
              <a:rPr lang="en-US" sz="2200" i="1" dirty="0" smtClean="0">
                <a:solidFill>
                  <a:srgbClr val="FFFFFF"/>
                </a:solidFill>
              </a:rPr>
              <a:t> </a:t>
            </a:r>
            <a:r>
              <a:rPr lang="en-US" sz="2200" i="1" dirty="0" err="1" smtClean="0">
                <a:solidFill>
                  <a:srgbClr val="FFFFFF"/>
                </a:solidFill>
              </a:rPr>
              <a:t>gì</a:t>
            </a:r>
            <a:r>
              <a:rPr lang="en-US" sz="2200" i="1" dirty="0" smtClean="0">
                <a:solidFill>
                  <a:srgbClr val="FFFFFF"/>
                </a:solidFill>
              </a:rPr>
              <a:t> </a:t>
            </a:r>
            <a:r>
              <a:rPr lang="en-US" sz="2200" i="1" dirty="0" err="1" smtClean="0">
                <a:solidFill>
                  <a:srgbClr val="FFFFFF"/>
                </a:solidFill>
              </a:rPr>
              <a:t>cần</a:t>
            </a:r>
            <a:r>
              <a:rPr lang="en-US" sz="2200" i="1" dirty="0" smtClean="0">
                <a:solidFill>
                  <a:srgbClr val="FFFFFF"/>
                </a:solidFill>
              </a:rPr>
              <a:t> </a:t>
            </a:r>
            <a:r>
              <a:rPr lang="en-US" sz="2200" i="1" dirty="0" err="1" smtClean="0">
                <a:solidFill>
                  <a:srgbClr val="FFFFFF"/>
                </a:solidFill>
              </a:rPr>
              <a:t>hỏi</a:t>
            </a:r>
            <a:r>
              <a:rPr lang="en-US" sz="2200" i="1" dirty="0" smtClean="0">
                <a:solidFill>
                  <a:srgbClr val="FFFFFF"/>
                </a:solidFill>
              </a:rPr>
              <a:t>? </a:t>
            </a:r>
            <a:r>
              <a:rPr lang="en-US" sz="2200" i="1" dirty="0" err="1" smtClean="0">
                <a:solidFill>
                  <a:srgbClr val="FFFFFF"/>
                </a:solidFill>
              </a:rPr>
              <a:t>Có</a:t>
            </a:r>
            <a:r>
              <a:rPr lang="en-US" sz="2200" i="1" dirty="0" smtClean="0">
                <a:solidFill>
                  <a:srgbClr val="FFFFFF"/>
                </a:solidFill>
              </a:rPr>
              <a:t> </a:t>
            </a:r>
            <a:r>
              <a:rPr lang="en-US" sz="2200" i="1" dirty="0" err="1" smtClean="0">
                <a:solidFill>
                  <a:srgbClr val="FFFFFF"/>
                </a:solidFill>
              </a:rPr>
              <a:t>thể</a:t>
            </a:r>
            <a:r>
              <a:rPr lang="en-US" sz="2200" i="1" dirty="0" smtClean="0">
                <a:solidFill>
                  <a:srgbClr val="FFFFFF"/>
                </a:solidFill>
              </a:rPr>
              <a:t> </a:t>
            </a:r>
            <a:r>
              <a:rPr lang="en-US" sz="2200" i="1" dirty="0" err="1" smtClean="0">
                <a:solidFill>
                  <a:srgbClr val="FFFFFF"/>
                </a:solidFill>
              </a:rPr>
              <a:t>hãy</a:t>
            </a:r>
            <a:r>
              <a:rPr lang="en-US" sz="2200" i="1" dirty="0" smtClean="0">
                <a:solidFill>
                  <a:srgbClr val="FFFFFF"/>
                </a:solidFill>
              </a:rPr>
              <a:t> </a:t>
            </a:r>
            <a:r>
              <a:rPr lang="en-US" sz="2200" i="1" dirty="0" err="1" smtClean="0">
                <a:solidFill>
                  <a:srgbClr val="FFFFFF"/>
                </a:solidFill>
              </a:rPr>
              <a:t>còn</a:t>
            </a:r>
            <a:r>
              <a:rPr lang="en-US" sz="2200" i="1" dirty="0" smtClean="0">
                <a:solidFill>
                  <a:srgbClr val="FFFFFF"/>
                </a:solidFill>
              </a:rPr>
              <a:t> </a:t>
            </a:r>
            <a:r>
              <a:rPr lang="en-US" sz="2200" i="1" dirty="0" err="1" smtClean="0">
                <a:solidFill>
                  <a:srgbClr val="FFFFFF"/>
                </a:solidFill>
              </a:rPr>
              <a:t>có</a:t>
            </a:r>
            <a:r>
              <a:rPr lang="en-US" sz="2200" i="1" dirty="0" smtClean="0">
                <a:solidFill>
                  <a:srgbClr val="FFFFFF"/>
                </a:solidFill>
              </a:rPr>
              <a:t> </a:t>
            </a:r>
            <a:r>
              <a:rPr lang="en-US" sz="2200" i="1" dirty="0" err="1" smtClean="0">
                <a:solidFill>
                  <a:srgbClr val="FFFFFF"/>
                </a:solidFill>
              </a:rPr>
              <a:t>một</a:t>
            </a:r>
            <a:r>
              <a:rPr lang="en-US" sz="2200" i="1" dirty="0" smtClean="0">
                <a:solidFill>
                  <a:srgbClr val="FFFFFF"/>
                </a:solidFill>
              </a:rPr>
              <a:t> </a:t>
            </a:r>
            <a:r>
              <a:rPr lang="en-US" sz="2200" i="1" dirty="0" err="1" smtClean="0">
                <a:solidFill>
                  <a:srgbClr val="FFFFFF"/>
                </a:solidFill>
              </a:rPr>
              <a:t>cái</a:t>
            </a:r>
            <a:r>
              <a:rPr lang="en-US" sz="2200" i="1" dirty="0" smtClean="0">
                <a:solidFill>
                  <a:srgbClr val="FFFFFF"/>
                </a:solidFill>
              </a:rPr>
              <a:t> </a:t>
            </a:r>
            <a:r>
              <a:rPr lang="en-US" sz="2200" i="1" dirty="0" err="1" smtClean="0">
                <a:solidFill>
                  <a:srgbClr val="FFFFFF"/>
                </a:solidFill>
              </a:rPr>
              <a:t>gì</a:t>
            </a:r>
            <a:r>
              <a:rPr lang="en-US" sz="2200" i="1" dirty="0" smtClean="0">
                <a:solidFill>
                  <a:srgbClr val="FFFFFF"/>
                </a:solidFill>
              </a:rPr>
              <a:t> </a:t>
            </a:r>
            <a:r>
              <a:rPr lang="en-US" sz="2200" i="1" dirty="0" err="1" smtClean="0">
                <a:solidFill>
                  <a:srgbClr val="FFFFFF"/>
                </a:solidFill>
              </a:rPr>
              <a:t>đó</a:t>
            </a:r>
            <a:r>
              <a:rPr lang="en-US" sz="2200" i="1" dirty="0" smtClean="0">
                <a:solidFill>
                  <a:srgbClr val="FFFFFF"/>
                </a:solidFill>
              </a:rPr>
              <a:t> </a:t>
            </a:r>
            <a:r>
              <a:rPr lang="en-US" sz="2200" i="1" dirty="0" err="1" smtClean="0">
                <a:solidFill>
                  <a:srgbClr val="FFFFFF"/>
                </a:solidFill>
              </a:rPr>
              <a:t>rằng</a:t>
            </a:r>
            <a:r>
              <a:rPr lang="en-US" sz="2200" i="1" dirty="0" smtClean="0">
                <a:solidFill>
                  <a:srgbClr val="FFFFFF"/>
                </a:solidFill>
              </a:rPr>
              <a:t> </a:t>
            </a:r>
            <a:r>
              <a:rPr lang="en-US" sz="2200" i="1" dirty="0" err="1" smtClean="0">
                <a:solidFill>
                  <a:srgbClr val="FFFFFF"/>
                </a:solidFill>
              </a:rPr>
              <a:t>họ</a:t>
            </a:r>
            <a:r>
              <a:rPr lang="en-US" sz="2200" i="1" dirty="0" smtClean="0">
                <a:solidFill>
                  <a:srgbClr val="FFFFFF"/>
                </a:solidFill>
              </a:rPr>
              <a:t> </a:t>
            </a:r>
            <a:r>
              <a:rPr lang="en-US" sz="2200" i="1" dirty="0" err="1" smtClean="0">
                <a:solidFill>
                  <a:srgbClr val="FFFFFF"/>
                </a:solidFill>
              </a:rPr>
              <a:t>thiếu</a:t>
            </a:r>
            <a:r>
              <a:rPr lang="en-US" sz="2200" i="1" dirty="0" smtClean="0">
                <a:solidFill>
                  <a:srgbClr val="FFFFFF"/>
                </a:solidFill>
              </a:rPr>
              <a:t> </a:t>
            </a:r>
            <a:r>
              <a:rPr lang="en-US" sz="2200" i="1" dirty="0" err="1" smtClean="0">
                <a:solidFill>
                  <a:srgbClr val="FFFFFF"/>
                </a:solidFill>
              </a:rPr>
              <a:t>tự</a:t>
            </a:r>
            <a:r>
              <a:rPr lang="en-US" sz="2200" i="1" dirty="0" smtClean="0">
                <a:solidFill>
                  <a:srgbClr val="FFFFFF"/>
                </a:solidFill>
              </a:rPr>
              <a:t> tin </a:t>
            </a:r>
            <a:r>
              <a:rPr lang="en-US" sz="2200" i="1" dirty="0" err="1" smtClean="0">
                <a:solidFill>
                  <a:srgbClr val="FFFFFF"/>
                </a:solidFill>
              </a:rPr>
              <a:t>và</a:t>
            </a:r>
            <a:r>
              <a:rPr lang="en-US" sz="2200" i="1" dirty="0" smtClean="0">
                <a:solidFill>
                  <a:srgbClr val="FFFFFF"/>
                </a:solidFill>
              </a:rPr>
              <a:t> </a:t>
            </a:r>
            <a:r>
              <a:rPr lang="en-US" sz="2200" i="1" dirty="0" err="1" smtClean="0">
                <a:solidFill>
                  <a:srgbClr val="FFFFFF"/>
                </a:solidFill>
              </a:rPr>
              <a:t>mong</a:t>
            </a:r>
            <a:r>
              <a:rPr lang="en-US" sz="2200" i="1" dirty="0" smtClean="0">
                <a:solidFill>
                  <a:srgbClr val="FFFFFF"/>
                </a:solidFill>
              </a:rPr>
              <a:t> </a:t>
            </a:r>
            <a:r>
              <a:rPr lang="en-US" sz="2200" i="1" dirty="0" err="1" smtClean="0">
                <a:solidFill>
                  <a:srgbClr val="FFFFFF"/>
                </a:solidFill>
              </a:rPr>
              <a:t>muốn</a:t>
            </a:r>
            <a:r>
              <a:rPr lang="en-US" sz="2200" i="1" dirty="0" smtClean="0">
                <a:solidFill>
                  <a:srgbClr val="FFFFFF"/>
                </a:solidFill>
              </a:rPr>
              <a:t> </a:t>
            </a:r>
            <a:r>
              <a:rPr lang="en-US" sz="2200" i="1" dirty="0" err="1" smtClean="0">
                <a:solidFill>
                  <a:srgbClr val="FFFFFF"/>
                </a:solidFill>
              </a:rPr>
              <a:t>được</a:t>
            </a:r>
            <a:r>
              <a:rPr lang="en-US" sz="2200" i="1" dirty="0" smtClean="0">
                <a:solidFill>
                  <a:srgbClr val="FFFFFF"/>
                </a:solidFill>
              </a:rPr>
              <a:t> </a:t>
            </a:r>
            <a:r>
              <a:rPr lang="en-US" sz="2200" i="1" dirty="0" err="1" smtClean="0">
                <a:solidFill>
                  <a:srgbClr val="FFFFFF"/>
                </a:solidFill>
              </a:rPr>
              <a:t>nhận</a:t>
            </a:r>
            <a:r>
              <a:rPr lang="en-US" sz="2200" i="1" dirty="0" smtClean="0">
                <a:solidFill>
                  <a:srgbClr val="FFFFFF"/>
                </a:solidFill>
              </a:rPr>
              <a:t> </a:t>
            </a:r>
            <a:r>
              <a:rPr lang="en-US" sz="2200" i="1" dirty="0" err="1" smtClean="0">
                <a:solidFill>
                  <a:srgbClr val="FFFFFF"/>
                </a:solidFill>
              </a:rPr>
              <a:t>thức</a:t>
            </a:r>
            <a:r>
              <a:rPr lang="en-US" sz="2200" i="1" dirty="0" smtClean="0">
                <a:solidFill>
                  <a:srgbClr val="FFFFFF"/>
                </a:solidFill>
              </a:rPr>
              <a:t> </a:t>
            </a:r>
            <a:r>
              <a:rPr lang="en-US" sz="2200" i="1" dirty="0" err="1" smtClean="0">
                <a:solidFill>
                  <a:srgbClr val="FFFFFF"/>
                </a:solidFill>
              </a:rPr>
              <a:t>ra</a:t>
            </a:r>
            <a:r>
              <a:rPr lang="en-US" sz="2200" i="1" dirty="0" smtClean="0">
                <a:solidFill>
                  <a:srgbClr val="FFFFFF"/>
                </a:solidFill>
              </a:rPr>
              <a:t> </a:t>
            </a:r>
            <a:r>
              <a:rPr lang="en-US" sz="2200" i="1" dirty="0" err="1" smtClean="0">
                <a:solidFill>
                  <a:srgbClr val="FFFFFF"/>
                </a:solidFill>
              </a:rPr>
              <a:t>trước</a:t>
            </a:r>
            <a:r>
              <a:rPr lang="en-US" sz="2200" i="1" dirty="0" smtClean="0">
                <a:solidFill>
                  <a:srgbClr val="FFFFFF"/>
                </a:solidFill>
              </a:rPr>
              <a:t> </a:t>
            </a:r>
            <a:r>
              <a:rPr lang="en-US" sz="2200" i="1" dirty="0" err="1" smtClean="0">
                <a:solidFill>
                  <a:srgbClr val="FFFFFF"/>
                </a:solidFill>
              </a:rPr>
              <a:t>khi</a:t>
            </a:r>
            <a:r>
              <a:rPr lang="en-US" sz="2200" i="1" dirty="0" smtClean="0">
                <a:solidFill>
                  <a:srgbClr val="FFFFFF"/>
                </a:solidFill>
              </a:rPr>
              <a:t> </a:t>
            </a:r>
            <a:r>
              <a:rPr lang="en-US" sz="2200" i="1" dirty="0" err="1" smtClean="0">
                <a:solidFill>
                  <a:srgbClr val="FFFFFF"/>
                </a:solidFill>
              </a:rPr>
              <a:t>tự</a:t>
            </a:r>
            <a:r>
              <a:rPr lang="en-US" sz="2200" i="1" dirty="0" smtClean="0">
                <a:solidFill>
                  <a:srgbClr val="FFFFFF"/>
                </a:solidFill>
              </a:rPr>
              <a:t> </a:t>
            </a:r>
            <a:r>
              <a:rPr lang="en-US" sz="2200" i="1" dirty="0" err="1" smtClean="0">
                <a:solidFill>
                  <a:srgbClr val="FFFFFF"/>
                </a:solidFill>
              </a:rPr>
              <a:t>họ</a:t>
            </a:r>
            <a:r>
              <a:rPr lang="en-US" sz="2200" i="1" dirty="0" smtClean="0">
                <a:solidFill>
                  <a:srgbClr val="FFFFFF"/>
                </a:solidFill>
              </a:rPr>
              <a:t> </a:t>
            </a:r>
            <a:r>
              <a:rPr lang="en-US" sz="2200" i="1" dirty="0" err="1" smtClean="0">
                <a:solidFill>
                  <a:srgbClr val="FFFFFF"/>
                </a:solidFill>
              </a:rPr>
              <a:t>bắt</a:t>
            </a:r>
            <a:r>
              <a:rPr lang="en-US" sz="2200" i="1" dirty="0" smtClean="0">
                <a:solidFill>
                  <a:srgbClr val="FFFFFF"/>
                </a:solidFill>
              </a:rPr>
              <a:t> </a:t>
            </a:r>
            <a:r>
              <a:rPr lang="en-US" sz="2200" i="1" dirty="0" err="1" smtClean="0">
                <a:solidFill>
                  <a:srgbClr val="FFFFFF"/>
                </a:solidFill>
              </a:rPr>
              <a:t>tay</a:t>
            </a:r>
            <a:r>
              <a:rPr lang="en-US" sz="2200" i="1" dirty="0" smtClean="0">
                <a:solidFill>
                  <a:srgbClr val="FFFFFF"/>
                </a:solidFill>
              </a:rPr>
              <a:t> </a:t>
            </a:r>
            <a:r>
              <a:rPr lang="en-US" sz="2200" i="1" dirty="0" err="1" smtClean="0">
                <a:solidFill>
                  <a:srgbClr val="FFFFFF"/>
                </a:solidFill>
              </a:rPr>
              <a:t>vào</a:t>
            </a:r>
            <a:r>
              <a:rPr lang="en-US" sz="2200" i="1" dirty="0" smtClean="0">
                <a:solidFill>
                  <a:srgbClr val="FFFFFF"/>
                </a:solidFill>
              </a:rPr>
              <a:t> </a:t>
            </a:r>
            <a:r>
              <a:rPr lang="en-US" sz="2200" i="1" dirty="0" err="1" smtClean="0">
                <a:solidFill>
                  <a:srgbClr val="FFFFFF"/>
                </a:solidFill>
              </a:rPr>
              <a:t>thực</a:t>
            </a:r>
            <a:r>
              <a:rPr lang="en-US" sz="2200" i="1" dirty="0" smtClean="0">
                <a:solidFill>
                  <a:srgbClr val="FFFFFF"/>
                </a:solidFill>
              </a:rPr>
              <a:t> </a:t>
            </a:r>
            <a:r>
              <a:rPr lang="en-US" sz="2200" i="1" dirty="0" err="1" smtClean="0">
                <a:solidFill>
                  <a:srgbClr val="FFFFFF"/>
                </a:solidFill>
              </a:rPr>
              <a:t>hiện</a:t>
            </a:r>
            <a:r>
              <a:rPr lang="en-US" sz="2200" i="1" dirty="0" smtClean="0">
                <a:solidFill>
                  <a:srgbClr val="FFFFFF"/>
                </a:solidFill>
              </a:rPr>
              <a:t> </a:t>
            </a:r>
            <a:r>
              <a:rPr lang="en-US" sz="2200" i="1" dirty="0" err="1" smtClean="0">
                <a:solidFill>
                  <a:srgbClr val="FFFFFF"/>
                </a:solidFill>
              </a:rPr>
              <a:t>nhiệm</a:t>
            </a:r>
            <a:r>
              <a:rPr lang="en-US" sz="2200" i="1" dirty="0" smtClean="0">
                <a:solidFill>
                  <a:srgbClr val="FFFFFF"/>
                </a:solidFill>
              </a:rPr>
              <a:t> </a:t>
            </a:r>
            <a:r>
              <a:rPr lang="en-US" sz="2200" i="1" dirty="0" err="1" smtClean="0">
                <a:solidFill>
                  <a:srgbClr val="FFFFFF"/>
                </a:solidFill>
              </a:rPr>
              <a:t>vụ</a:t>
            </a:r>
            <a:r>
              <a:rPr lang="en-US" sz="2200" i="1" dirty="0" smtClean="0">
                <a:solidFill>
                  <a:srgbClr val="FFFFFF"/>
                </a:solidFill>
              </a:rPr>
              <a:t>.</a:t>
            </a:r>
          </a:p>
          <a:p>
            <a:pPr eaLnBrk="1" hangingPunct="1">
              <a:lnSpc>
                <a:spcPct val="150000"/>
              </a:lnSpc>
              <a:defRPr/>
            </a:pPr>
            <a:r>
              <a:rPr lang="en-US" sz="2200" b="1" u="sng" dirty="0" err="1" smtClean="0">
                <a:solidFill>
                  <a:srgbClr val="FFFFFF"/>
                </a:solidFill>
              </a:rPr>
              <a:t>Kiểm</a:t>
            </a:r>
            <a:r>
              <a:rPr lang="en-US" sz="2200" b="1" u="sng" dirty="0" smtClean="0">
                <a:solidFill>
                  <a:srgbClr val="FFFFFF"/>
                </a:solidFill>
              </a:rPr>
              <a:t> </a:t>
            </a:r>
            <a:r>
              <a:rPr lang="en-US" sz="2200" b="1" u="sng" dirty="0" err="1" smtClean="0">
                <a:solidFill>
                  <a:srgbClr val="FFFFFF"/>
                </a:solidFill>
              </a:rPr>
              <a:t>tra</a:t>
            </a:r>
            <a:r>
              <a:rPr lang="en-US" sz="2200" b="1" u="sng" dirty="0" smtClean="0">
                <a:solidFill>
                  <a:srgbClr val="FFFFFF"/>
                </a:solidFill>
              </a:rPr>
              <a:t> </a:t>
            </a:r>
            <a:r>
              <a:rPr lang="en-US" sz="2200" b="1" u="sng" dirty="0" err="1" smtClean="0">
                <a:solidFill>
                  <a:srgbClr val="FFFFFF"/>
                </a:solidFill>
              </a:rPr>
              <a:t>thực</a:t>
            </a:r>
            <a:r>
              <a:rPr lang="en-US" sz="2200" b="1" u="sng" dirty="0" smtClean="0">
                <a:solidFill>
                  <a:srgbClr val="FFFFFF"/>
                </a:solidFill>
              </a:rPr>
              <a:t> </a:t>
            </a:r>
            <a:r>
              <a:rPr lang="en-US" sz="2200" b="1" u="sng" dirty="0" err="1" smtClean="0">
                <a:solidFill>
                  <a:srgbClr val="FFFFFF"/>
                </a:solidFill>
              </a:rPr>
              <a:t>hành</a:t>
            </a:r>
            <a:r>
              <a:rPr lang="en-US" sz="2200" dirty="0" smtClean="0">
                <a:solidFill>
                  <a:srgbClr val="FFFFFF"/>
                </a:solidFill>
              </a:rPr>
              <a:t>:</a:t>
            </a:r>
          </a:p>
          <a:p>
            <a:pPr eaLnBrk="1" hangingPunct="1">
              <a:lnSpc>
                <a:spcPct val="150000"/>
              </a:lnSpc>
              <a:buFontTx/>
              <a:buNone/>
              <a:defRPr/>
            </a:pPr>
            <a:r>
              <a:rPr lang="en-US" sz="2200" dirty="0" smtClean="0">
                <a:solidFill>
                  <a:srgbClr val="FFFFFF"/>
                </a:solidFill>
              </a:rPr>
              <a:t> </a:t>
            </a:r>
            <a:r>
              <a:rPr lang="en-US" sz="2200" dirty="0" err="1" smtClean="0">
                <a:solidFill>
                  <a:srgbClr val="FFFFFF"/>
                </a:solidFill>
              </a:rPr>
              <a:t>Bây</a:t>
            </a:r>
            <a:r>
              <a:rPr lang="en-US" sz="2200" dirty="0" smtClean="0">
                <a:solidFill>
                  <a:srgbClr val="FFFFFF"/>
                </a:solidFill>
              </a:rPr>
              <a:t> </a:t>
            </a:r>
            <a:r>
              <a:rPr lang="en-US" sz="2200" dirty="0" err="1" smtClean="0">
                <a:solidFill>
                  <a:srgbClr val="FFFFFF"/>
                </a:solidFill>
              </a:rPr>
              <a:t>giờ</a:t>
            </a:r>
            <a:r>
              <a:rPr lang="en-US" sz="2200" dirty="0" smtClean="0">
                <a:solidFill>
                  <a:srgbClr val="FFFFFF"/>
                </a:solidFill>
              </a:rPr>
              <a:t> </a:t>
            </a:r>
            <a:r>
              <a:rPr lang="en-US" sz="2200" dirty="0" err="1" smtClean="0">
                <a:solidFill>
                  <a:srgbClr val="FFFFFF"/>
                </a:solidFill>
              </a:rPr>
              <a:t>các</a:t>
            </a:r>
            <a:r>
              <a:rPr lang="en-US" sz="2200" dirty="0" smtClean="0">
                <a:solidFill>
                  <a:srgbClr val="FFFFFF"/>
                </a:solidFill>
              </a:rPr>
              <a:t> </a:t>
            </a:r>
            <a:r>
              <a:rPr lang="en-US" sz="2200" dirty="0" err="1" smtClean="0">
                <a:solidFill>
                  <a:srgbClr val="FFFFFF"/>
                </a:solidFill>
              </a:rPr>
              <a:t>học</a:t>
            </a:r>
            <a:r>
              <a:rPr lang="en-US" sz="2200" dirty="0" smtClean="0">
                <a:solidFill>
                  <a:srgbClr val="FFFFFF"/>
                </a:solidFill>
              </a:rPr>
              <a:t> </a:t>
            </a:r>
            <a:r>
              <a:rPr lang="en-US" sz="2200" dirty="0" err="1" smtClean="0">
                <a:solidFill>
                  <a:srgbClr val="FFFFFF"/>
                </a:solidFill>
              </a:rPr>
              <a:t>viên</a:t>
            </a:r>
            <a:r>
              <a:rPr lang="en-US" sz="2200" dirty="0" smtClean="0">
                <a:solidFill>
                  <a:srgbClr val="FFFFFF"/>
                </a:solidFill>
              </a:rPr>
              <a:t> </a:t>
            </a:r>
            <a:r>
              <a:rPr lang="en-US" sz="2200" dirty="0" err="1" smtClean="0">
                <a:solidFill>
                  <a:srgbClr val="FFFFFF"/>
                </a:solidFill>
              </a:rPr>
              <a:t>có</a:t>
            </a:r>
            <a:r>
              <a:rPr lang="en-US" sz="2200" dirty="0" smtClean="0">
                <a:solidFill>
                  <a:srgbClr val="FFFFFF"/>
                </a:solidFill>
              </a:rPr>
              <a:t> </a:t>
            </a:r>
            <a:r>
              <a:rPr lang="en-US" sz="2200" dirty="0" err="1" smtClean="0">
                <a:solidFill>
                  <a:srgbClr val="FFFFFF"/>
                </a:solidFill>
              </a:rPr>
              <a:t>thể</a:t>
            </a:r>
            <a:r>
              <a:rPr lang="en-US" sz="2200" dirty="0" smtClean="0">
                <a:solidFill>
                  <a:srgbClr val="FFFFFF"/>
                </a:solidFill>
              </a:rPr>
              <a:t> </a:t>
            </a:r>
            <a:r>
              <a:rPr lang="en-US" sz="2200" dirty="0" err="1" smtClean="0">
                <a:solidFill>
                  <a:srgbClr val="FFFFFF"/>
                </a:solidFill>
              </a:rPr>
              <a:t>thực</a:t>
            </a:r>
            <a:r>
              <a:rPr lang="en-US" sz="2200" dirty="0" smtClean="0">
                <a:solidFill>
                  <a:srgbClr val="FFFFFF"/>
                </a:solidFill>
              </a:rPr>
              <a:t> </a:t>
            </a:r>
            <a:r>
              <a:rPr lang="en-US" sz="2200" dirty="0" err="1" smtClean="0">
                <a:solidFill>
                  <a:srgbClr val="FFFFFF"/>
                </a:solidFill>
              </a:rPr>
              <a:t>hành</a:t>
            </a:r>
            <a:r>
              <a:rPr lang="en-US" sz="2200" dirty="0" smtClean="0">
                <a:solidFill>
                  <a:srgbClr val="FFFFFF"/>
                </a:solidFill>
              </a:rPr>
              <a:t> </a:t>
            </a:r>
            <a:r>
              <a:rPr lang="en-US" sz="2200" dirty="0" err="1" smtClean="0">
                <a:solidFill>
                  <a:srgbClr val="FFFFFF"/>
                </a:solidFill>
              </a:rPr>
              <a:t>nhiệm</a:t>
            </a:r>
            <a:r>
              <a:rPr lang="en-US" sz="2200" dirty="0" smtClean="0">
                <a:solidFill>
                  <a:srgbClr val="FFFFFF"/>
                </a:solidFill>
              </a:rPr>
              <a:t> </a:t>
            </a:r>
            <a:r>
              <a:rPr lang="en-US" sz="2200" dirty="0" err="1" smtClean="0">
                <a:solidFill>
                  <a:srgbClr val="FFFFFF"/>
                </a:solidFill>
              </a:rPr>
              <a:t>vụ</a:t>
            </a:r>
            <a:endParaRPr lang="en-US" sz="2200" dirty="0" smtClean="0">
              <a:solidFill>
                <a:srgbClr val="FFFFFF"/>
              </a:solidFill>
            </a:endParaRPr>
          </a:p>
        </p:txBody>
      </p:sp>
    </p:spTree>
  </p:cSld>
  <p:clrMapOvr>
    <a:masterClrMapping/>
  </p:clrMapOvr>
  <p:transition spd="slow">
    <p:checker/>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3"/>
          <p:cNvSpPr>
            <a:spLocks noGrp="1" noChangeArrowheads="1"/>
          </p:cNvSpPr>
          <p:nvPr>
            <p:ph idx="1"/>
          </p:nvPr>
        </p:nvSpPr>
        <p:spPr>
          <a:xfrm>
            <a:off x="457200" y="228600"/>
            <a:ext cx="8229600" cy="6172200"/>
          </a:xfrm>
          <a:ln>
            <a:solidFill>
              <a:schemeClr val="accent2"/>
            </a:solidFill>
          </a:ln>
        </p:spPr>
        <p:txBody>
          <a:bodyPr/>
          <a:lstStyle/>
          <a:p>
            <a:pPr algn="just" eaLnBrk="1" hangingPunct="1">
              <a:lnSpc>
                <a:spcPct val="80000"/>
              </a:lnSpc>
              <a:buFontTx/>
              <a:buNone/>
              <a:defRPr/>
            </a:pPr>
            <a:endParaRPr lang="en-US" sz="2000" smtClean="0">
              <a:solidFill>
                <a:srgbClr val="FFFFFF"/>
              </a:solidFill>
            </a:endParaRPr>
          </a:p>
          <a:p>
            <a:pPr algn="just" eaLnBrk="1" hangingPunct="1">
              <a:defRPr/>
            </a:pPr>
            <a:r>
              <a:rPr lang="en-US" sz="2200" b="1" u="sng" smtClean="0">
                <a:solidFill>
                  <a:srgbClr val="FFFFFF"/>
                </a:solidFill>
              </a:rPr>
              <a:t>Các điểm đào tạo viên nên quan tâm là</a:t>
            </a:r>
            <a:r>
              <a:rPr lang="en-US" sz="2200" smtClean="0">
                <a:solidFill>
                  <a:srgbClr val="FFFFFF"/>
                </a:solidFill>
              </a:rPr>
              <a:t>:</a:t>
            </a:r>
          </a:p>
          <a:p>
            <a:pPr algn="just" eaLnBrk="1" hangingPunct="1">
              <a:buFont typeface="Wingdings" pitchFamily="2" charset="2"/>
              <a:buChar char="Ø"/>
              <a:defRPr/>
            </a:pPr>
            <a:r>
              <a:rPr lang="en-US" sz="2200" i="1" smtClean="0">
                <a:solidFill>
                  <a:srgbClr val="FFFFFF"/>
                </a:solidFill>
              </a:rPr>
              <a:t>Hãy để cho học viên thực hành toàn bộ nhiệm vụ</a:t>
            </a:r>
          </a:p>
          <a:p>
            <a:pPr algn="just" eaLnBrk="1" hangingPunct="1">
              <a:buFont typeface="Wingdings" pitchFamily="2" charset="2"/>
              <a:buNone/>
              <a:defRPr/>
            </a:pPr>
            <a:endParaRPr lang="en-US" sz="2200" i="1" smtClean="0">
              <a:solidFill>
                <a:srgbClr val="FFFFFF"/>
              </a:solidFill>
            </a:endParaRPr>
          </a:p>
          <a:p>
            <a:pPr algn="just" eaLnBrk="1" hangingPunct="1">
              <a:buFont typeface="Wingdings" pitchFamily="2" charset="2"/>
              <a:buChar char="Ø"/>
              <a:defRPr/>
            </a:pPr>
            <a:r>
              <a:rPr lang="en-US" sz="2200" i="1" smtClean="0">
                <a:solidFill>
                  <a:srgbClr val="FFFFFF"/>
                </a:solidFill>
              </a:rPr>
              <a:t>Đứng hoặc ngồi đằng sau và để học viên tự thực hiện nhiệm vụ của chính họ. Giữ yên lặng và không can thiệp trừ khi họ lên tiếng đang trong nguy hiểm hoặc sắp sửa làm sai . Nếu là lỗi nhỏ, anh có thể chỉ ra cho họ vào cuối khóa thực hành hơn là ngay trong lúc họ đang tập chung.</a:t>
            </a:r>
          </a:p>
          <a:p>
            <a:pPr algn="just" eaLnBrk="1" hangingPunct="1">
              <a:buFont typeface="Wingdings" pitchFamily="2" charset="2"/>
              <a:buNone/>
              <a:defRPr/>
            </a:pPr>
            <a:endParaRPr lang="en-US" sz="2200" i="1" smtClean="0">
              <a:solidFill>
                <a:srgbClr val="FFFFFF"/>
              </a:solidFill>
            </a:endParaRPr>
          </a:p>
          <a:p>
            <a:pPr algn="just" eaLnBrk="1" hangingPunct="1">
              <a:buFont typeface="Wingdings" pitchFamily="2" charset="2"/>
              <a:buChar char="Ø"/>
              <a:defRPr/>
            </a:pPr>
            <a:r>
              <a:rPr lang="en-US" sz="2200" i="1" smtClean="0">
                <a:solidFill>
                  <a:srgbClr val="FFFFFF"/>
                </a:solidFill>
              </a:rPr>
              <a:t>Khen ngợi học viên tại cuối khóa thực hành nếu họ hoàn thành nhiệm vụ với chuẩn mực của anh</a:t>
            </a:r>
          </a:p>
          <a:p>
            <a:pPr algn="just" eaLnBrk="1" hangingPunct="1">
              <a:buFont typeface="Wingdings" pitchFamily="2" charset="2"/>
              <a:buNone/>
              <a:defRPr/>
            </a:pPr>
            <a:endParaRPr lang="en-US" sz="2200" i="1" smtClean="0">
              <a:solidFill>
                <a:srgbClr val="FFFFFF"/>
              </a:solidFill>
            </a:endParaRPr>
          </a:p>
          <a:p>
            <a:pPr algn="just" eaLnBrk="1" hangingPunct="1">
              <a:buFont typeface="Wingdings" pitchFamily="2" charset="2"/>
              <a:buChar char="Ø"/>
              <a:defRPr/>
            </a:pPr>
            <a:r>
              <a:rPr lang="en-US" sz="2200" i="1" smtClean="0">
                <a:solidFill>
                  <a:srgbClr val="FFFFFF"/>
                </a:solidFill>
              </a:rPr>
              <a:t>Nếu kết quả không đạt tiêu chuẩn, huấn luyện lại và nếu cần thiết để họ thực hành lại những chỗ yếu hoặc lại toàn bộ nhiệm vụ</a:t>
            </a:r>
          </a:p>
          <a:p>
            <a:pPr algn="just" eaLnBrk="1" hangingPunct="1">
              <a:lnSpc>
                <a:spcPct val="80000"/>
              </a:lnSpc>
              <a:buFontTx/>
              <a:buNone/>
              <a:defRPr/>
            </a:pPr>
            <a:endParaRPr lang="en-US" sz="2200" i="1" smtClean="0">
              <a:solidFill>
                <a:srgbClr val="FFFFFF"/>
              </a:solidFill>
            </a:endParaRPr>
          </a:p>
        </p:txBody>
      </p:sp>
    </p:spTree>
  </p:cSld>
  <p:clrMapOvr>
    <a:masterClrMapping/>
  </p:clrMapOvr>
  <p:transition spd="slow">
    <p:checker/>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3"/>
          <p:cNvSpPr>
            <a:spLocks noGrp="1" noChangeArrowheads="1"/>
          </p:cNvSpPr>
          <p:nvPr>
            <p:ph idx="1"/>
          </p:nvPr>
        </p:nvSpPr>
        <p:spPr>
          <a:xfrm>
            <a:off x="457200" y="228600"/>
            <a:ext cx="8229600" cy="5897563"/>
          </a:xfrm>
          <a:ln>
            <a:solidFill>
              <a:schemeClr val="accent2"/>
            </a:solidFill>
          </a:ln>
        </p:spPr>
        <p:txBody>
          <a:bodyPr/>
          <a:lstStyle/>
          <a:p>
            <a:pPr algn="just" eaLnBrk="1" hangingPunct="1">
              <a:lnSpc>
                <a:spcPct val="125000"/>
              </a:lnSpc>
              <a:defRPr/>
            </a:pPr>
            <a:r>
              <a:rPr lang="en-US" sz="2200" b="1" u="sng" smtClean="0">
                <a:solidFill>
                  <a:srgbClr val="FFFFFF"/>
                </a:solidFill>
              </a:rPr>
              <a:t>Kết thúc khóa đào tạo</a:t>
            </a:r>
            <a:r>
              <a:rPr lang="en-US" sz="2200" smtClean="0">
                <a:solidFill>
                  <a:srgbClr val="FFFFFF"/>
                </a:solidFill>
              </a:rPr>
              <a:t>:</a:t>
            </a:r>
          </a:p>
          <a:p>
            <a:pPr algn="just" eaLnBrk="1" hangingPunct="1">
              <a:lnSpc>
                <a:spcPct val="125000"/>
              </a:lnSpc>
              <a:buFont typeface="Wingdings" pitchFamily="2" charset="2"/>
              <a:buChar char="Ø"/>
              <a:defRPr/>
            </a:pPr>
            <a:r>
              <a:rPr lang="en-US" sz="2200" i="1" smtClean="0">
                <a:solidFill>
                  <a:srgbClr val="FFFFFF"/>
                </a:solidFill>
              </a:rPr>
              <a:t>Hỏi lại học viên nếu họ có bất kỳ câu hỏi gì? Có thể có một điều gì đó họ muốn được sáng tỏ như kết quả bài thực hành của họ</a:t>
            </a:r>
          </a:p>
          <a:p>
            <a:pPr algn="just" eaLnBrk="1" hangingPunct="1">
              <a:lnSpc>
                <a:spcPct val="125000"/>
              </a:lnSpc>
              <a:buFont typeface="Wingdings" pitchFamily="2" charset="2"/>
              <a:buNone/>
              <a:defRPr/>
            </a:pPr>
            <a:endParaRPr lang="en-US" sz="2200" i="1" smtClean="0">
              <a:solidFill>
                <a:srgbClr val="FFFFFF"/>
              </a:solidFill>
            </a:endParaRPr>
          </a:p>
          <a:p>
            <a:pPr algn="just" eaLnBrk="1" hangingPunct="1">
              <a:lnSpc>
                <a:spcPct val="125000"/>
              </a:lnSpc>
              <a:buFont typeface="Wingdings" pitchFamily="2" charset="2"/>
              <a:buChar char="Ø"/>
              <a:defRPr/>
            </a:pPr>
            <a:r>
              <a:rPr lang="en-US" sz="2200" i="1" smtClean="0">
                <a:solidFill>
                  <a:srgbClr val="FFFFFF"/>
                </a:solidFill>
              </a:rPr>
              <a:t>Động viên trước học viên bằng cách đưa họ một “ Link forward”. Điều này có thể là:</a:t>
            </a:r>
          </a:p>
          <a:p>
            <a:pPr algn="just" eaLnBrk="1" hangingPunct="1">
              <a:lnSpc>
                <a:spcPct val="125000"/>
              </a:lnSpc>
              <a:buFontTx/>
              <a:buChar char="-"/>
              <a:defRPr/>
            </a:pPr>
            <a:r>
              <a:rPr lang="en-US" sz="2200" i="1" smtClean="0">
                <a:solidFill>
                  <a:srgbClr val="FFFFFF"/>
                </a:solidFill>
              </a:rPr>
              <a:t>Nói cho họ biết nội dung tiếp theo của khóa học</a:t>
            </a:r>
          </a:p>
          <a:p>
            <a:pPr algn="just" eaLnBrk="1" hangingPunct="1">
              <a:lnSpc>
                <a:spcPct val="125000"/>
              </a:lnSpc>
              <a:buFontTx/>
              <a:buChar char="-"/>
              <a:defRPr/>
            </a:pPr>
            <a:r>
              <a:rPr lang="en-US" sz="2200" i="1" smtClean="0">
                <a:solidFill>
                  <a:srgbClr val="FFFFFF"/>
                </a:solidFill>
              </a:rPr>
              <a:t>Giải thích kỹ năng học được sẽ được áp dụng như thế nào trong công việc của họ</a:t>
            </a:r>
          </a:p>
          <a:p>
            <a:pPr algn="just" eaLnBrk="1" hangingPunct="1">
              <a:lnSpc>
                <a:spcPct val="125000"/>
              </a:lnSpc>
              <a:buFontTx/>
              <a:buChar char="-"/>
              <a:defRPr/>
            </a:pPr>
            <a:r>
              <a:rPr lang="en-US" sz="2200" i="1" smtClean="0">
                <a:solidFill>
                  <a:srgbClr val="FFFFFF"/>
                </a:solidFill>
              </a:rPr>
              <a:t>Giải thích kết quả làm việc của họ sẽ được kiểm tra như thế nào trong công việc và cái gì trợ giúp họ có thể nhận được</a:t>
            </a:r>
          </a:p>
        </p:txBody>
      </p:sp>
    </p:spTree>
  </p:cSld>
  <p:clrMapOvr>
    <a:masterClrMapping/>
  </p:clrMapOvr>
  <p:transition spd="slow">
    <p:checke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2057400" y="274638"/>
            <a:ext cx="6629400" cy="715962"/>
          </a:xfrm>
        </p:spPr>
        <p:txBody>
          <a:bodyPr/>
          <a:lstStyle/>
          <a:p>
            <a:pPr eaLnBrk="1" hangingPunct="1">
              <a:defRPr/>
            </a:pPr>
            <a:r>
              <a:rPr lang="en-US" sz="2800" smtClean="0">
                <a:solidFill>
                  <a:srgbClr val="FFFF00"/>
                </a:solidFill>
              </a:rPr>
              <a:t>c. Các yếu tố ảnh hưởng đến </a:t>
            </a:r>
            <a:br>
              <a:rPr lang="en-US" sz="2800" smtClean="0">
                <a:solidFill>
                  <a:srgbClr val="FFFF00"/>
                </a:solidFill>
              </a:rPr>
            </a:br>
            <a:r>
              <a:rPr lang="en-US" sz="2800" smtClean="0">
                <a:solidFill>
                  <a:srgbClr val="FFFF00"/>
                </a:solidFill>
              </a:rPr>
              <a:t>nhu cầu đào tạo</a:t>
            </a:r>
          </a:p>
        </p:txBody>
      </p:sp>
      <p:sp>
        <p:nvSpPr>
          <p:cNvPr id="16387" name="Rectangle 3"/>
          <p:cNvSpPr>
            <a:spLocks noGrp="1" noChangeArrowheads="1"/>
          </p:cNvSpPr>
          <p:nvPr>
            <p:ph idx="1"/>
          </p:nvPr>
        </p:nvSpPr>
        <p:spPr>
          <a:xfrm>
            <a:off x="457200" y="1066800"/>
            <a:ext cx="8229600" cy="5486400"/>
          </a:xfrm>
          <a:ln>
            <a:solidFill>
              <a:schemeClr val="accent2"/>
            </a:solidFill>
          </a:ln>
        </p:spPr>
        <p:txBody>
          <a:bodyPr/>
          <a:lstStyle/>
          <a:p>
            <a:pPr eaLnBrk="1" hangingPunct="1">
              <a:lnSpc>
                <a:spcPct val="114000"/>
              </a:lnSpc>
              <a:buFontTx/>
              <a:buNone/>
              <a:defRPr/>
            </a:pPr>
            <a:r>
              <a:rPr lang="en-US" sz="2200" smtClean="0">
                <a:solidFill>
                  <a:srgbClr val="FFFFFF"/>
                </a:solidFill>
              </a:rPr>
              <a:t>Thành tích làm việc của một nhân viên có thể không đạt tiêu chuẩn, vì:</a:t>
            </a:r>
          </a:p>
          <a:p>
            <a:pPr eaLnBrk="1" hangingPunct="1">
              <a:lnSpc>
                <a:spcPct val="114000"/>
              </a:lnSpc>
              <a:buFont typeface="Wingdings" pitchFamily="2" charset="2"/>
              <a:buChar char="Ø"/>
              <a:defRPr/>
            </a:pPr>
            <a:r>
              <a:rPr lang="en-US" sz="2200" i="1" smtClean="0">
                <a:solidFill>
                  <a:srgbClr val="FFFFFF"/>
                </a:solidFill>
              </a:rPr>
              <a:t>Thiếu nhân viên, thời gian </a:t>
            </a:r>
          </a:p>
          <a:p>
            <a:pPr eaLnBrk="1" hangingPunct="1">
              <a:lnSpc>
                <a:spcPct val="114000"/>
              </a:lnSpc>
              <a:buFont typeface="Wingdings" pitchFamily="2" charset="2"/>
              <a:buChar char="Ø"/>
              <a:defRPr/>
            </a:pPr>
            <a:r>
              <a:rPr lang="en-US" sz="2200" i="1" smtClean="0">
                <a:solidFill>
                  <a:srgbClr val="FFFFFF"/>
                </a:solidFill>
              </a:rPr>
              <a:t>Thiếu thiết bị, vật tư</a:t>
            </a:r>
          </a:p>
          <a:p>
            <a:pPr eaLnBrk="1" hangingPunct="1">
              <a:lnSpc>
                <a:spcPct val="114000"/>
              </a:lnSpc>
              <a:buFont typeface="Wingdings" pitchFamily="2" charset="2"/>
              <a:buChar char="Ø"/>
              <a:defRPr/>
            </a:pPr>
            <a:r>
              <a:rPr lang="en-US" sz="2200" i="1" smtClean="0">
                <a:solidFill>
                  <a:srgbClr val="FFFFFF"/>
                </a:solidFill>
              </a:rPr>
              <a:t>Đào tạo ban đầu sai lệch</a:t>
            </a:r>
          </a:p>
          <a:p>
            <a:pPr eaLnBrk="1" hangingPunct="1">
              <a:lnSpc>
                <a:spcPct val="114000"/>
              </a:lnSpc>
              <a:buFont typeface="Wingdings" pitchFamily="2" charset="2"/>
              <a:buChar char="Ø"/>
              <a:defRPr/>
            </a:pPr>
            <a:r>
              <a:rPr lang="en-US" sz="2200" i="1" smtClean="0">
                <a:solidFill>
                  <a:srgbClr val="FFFFFF"/>
                </a:solidFill>
              </a:rPr>
              <a:t>Tần suất nhiệm vụ được giao làm</a:t>
            </a:r>
          </a:p>
          <a:p>
            <a:pPr eaLnBrk="1" hangingPunct="1">
              <a:lnSpc>
                <a:spcPct val="114000"/>
              </a:lnSpc>
              <a:buFont typeface="Wingdings" pitchFamily="2" charset="2"/>
              <a:buChar char="Ø"/>
              <a:defRPr/>
            </a:pPr>
            <a:r>
              <a:rPr lang="en-US" sz="2200" i="1" smtClean="0">
                <a:solidFill>
                  <a:srgbClr val="FFFFFF"/>
                </a:solidFill>
              </a:rPr>
              <a:t>Tính khí cá nhân/mức độ nhiệt huyết</a:t>
            </a:r>
          </a:p>
          <a:p>
            <a:pPr eaLnBrk="1" hangingPunct="1">
              <a:lnSpc>
                <a:spcPct val="114000"/>
              </a:lnSpc>
              <a:buFont typeface="Wingdings" pitchFamily="2" charset="2"/>
              <a:buChar char="Ø"/>
              <a:defRPr/>
            </a:pPr>
            <a:r>
              <a:rPr lang="en-US" sz="2200" i="1" smtClean="0">
                <a:solidFill>
                  <a:srgbClr val="FFFFFF"/>
                </a:solidFill>
              </a:rPr>
              <a:t>Hiểu biết được yêu cầu</a:t>
            </a:r>
          </a:p>
          <a:p>
            <a:pPr eaLnBrk="1" hangingPunct="1">
              <a:lnSpc>
                <a:spcPct val="114000"/>
              </a:lnSpc>
              <a:buFont typeface="Wingdings" pitchFamily="2" charset="2"/>
              <a:buChar char="Ø"/>
              <a:defRPr/>
            </a:pPr>
            <a:r>
              <a:rPr lang="en-US" sz="2200" i="1" smtClean="0">
                <a:solidFill>
                  <a:srgbClr val="FFFFFF"/>
                </a:solidFill>
              </a:rPr>
              <a:t>Sự phản hồi kết quả đạt được</a:t>
            </a:r>
          </a:p>
          <a:p>
            <a:pPr eaLnBrk="1" hangingPunct="1">
              <a:lnSpc>
                <a:spcPct val="114000"/>
              </a:lnSpc>
              <a:buFont typeface="Wingdings" pitchFamily="2" charset="2"/>
              <a:buChar char="Ø"/>
              <a:defRPr/>
            </a:pPr>
            <a:r>
              <a:rPr lang="en-US" sz="2200" i="1" smtClean="0">
                <a:solidFill>
                  <a:srgbClr val="FFFFFF"/>
                </a:solidFill>
              </a:rPr>
              <a:t>Sự rõ ràng các chuẩn mực cần đạt được</a:t>
            </a:r>
          </a:p>
          <a:p>
            <a:pPr eaLnBrk="1" hangingPunct="1">
              <a:lnSpc>
                <a:spcPct val="114000"/>
              </a:lnSpc>
              <a:buFont typeface="Wingdings" pitchFamily="2" charset="2"/>
              <a:buChar char="Ø"/>
              <a:defRPr/>
            </a:pPr>
            <a:endParaRPr lang="en-US" sz="2200" i="1" smtClean="0">
              <a:solidFill>
                <a:schemeClr val="folHlink"/>
              </a:solidFill>
            </a:endParaRPr>
          </a:p>
        </p:txBody>
      </p:sp>
    </p:spTree>
  </p:cSld>
  <p:clrMapOvr>
    <a:masterClrMapping/>
  </p:clrMapOvr>
  <p:transition spd="slow">
    <p:checker/>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a:xfrm>
            <a:off x="1828800" y="274638"/>
            <a:ext cx="6858000" cy="487362"/>
          </a:xfrm>
        </p:spPr>
        <p:txBody>
          <a:bodyPr/>
          <a:lstStyle/>
          <a:p>
            <a:pPr eaLnBrk="1" hangingPunct="1">
              <a:defRPr/>
            </a:pPr>
            <a:r>
              <a:rPr lang="en-US" sz="3200" smtClean="0">
                <a:solidFill>
                  <a:srgbClr val="FFFF00"/>
                </a:solidFill>
              </a:rPr>
              <a:t>Ví dụ kiểm tra</a:t>
            </a:r>
          </a:p>
        </p:txBody>
      </p:sp>
      <p:sp>
        <p:nvSpPr>
          <p:cNvPr id="81923" name="Rectangle 3"/>
          <p:cNvSpPr>
            <a:spLocks noGrp="1" noChangeArrowheads="1"/>
          </p:cNvSpPr>
          <p:nvPr>
            <p:ph idx="1"/>
          </p:nvPr>
        </p:nvSpPr>
        <p:spPr>
          <a:xfrm>
            <a:off x="457200" y="838200"/>
            <a:ext cx="8229600" cy="5867400"/>
          </a:xfrm>
          <a:ln>
            <a:solidFill>
              <a:schemeClr val="accent2"/>
            </a:solidFill>
          </a:ln>
        </p:spPr>
        <p:txBody>
          <a:bodyPr/>
          <a:lstStyle/>
          <a:p>
            <a:pPr eaLnBrk="1" hangingPunct="1">
              <a:lnSpc>
                <a:spcPct val="80000"/>
              </a:lnSpc>
              <a:defRPr/>
            </a:pPr>
            <a:r>
              <a:rPr lang="en-US" sz="2100" b="1" smtClean="0">
                <a:solidFill>
                  <a:srgbClr val="FFFFFF"/>
                </a:solidFill>
              </a:rPr>
              <a:t>Kiểm tra miệng</a:t>
            </a:r>
            <a:r>
              <a:rPr lang="en-US" sz="2100" smtClean="0">
                <a:solidFill>
                  <a:srgbClr val="FFFFFF"/>
                </a:solidFill>
              </a:rPr>
              <a:t>:</a:t>
            </a:r>
          </a:p>
          <a:p>
            <a:pPr eaLnBrk="1" hangingPunct="1">
              <a:lnSpc>
                <a:spcPct val="80000"/>
              </a:lnSpc>
              <a:buFontTx/>
              <a:buChar char="-"/>
              <a:defRPr/>
            </a:pPr>
            <a:r>
              <a:rPr lang="en-US" sz="2100" smtClean="0">
                <a:solidFill>
                  <a:srgbClr val="FFFFFF"/>
                </a:solidFill>
              </a:rPr>
              <a:t>Anh kiểm tra khăn napkin để làm gì?</a:t>
            </a:r>
          </a:p>
          <a:p>
            <a:pPr eaLnBrk="1" hangingPunct="1">
              <a:lnSpc>
                <a:spcPct val="80000"/>
              </a:lnSpc>
              <a:buFontTx/>
              <a:buChar char="-"/>
              <a:defRPr/>
            </a:pPr>
            <a:r>
              <a:rPr lang="en-US" sz="2100" smtClean="0">
                <a:solidFill>
                  <a:srgbClr val="FFFFFF"/>
                </a:solidFill>
              </a:rPr>
              <a:t>Tại sao khăn napkin phải vuông là yếu tố quan trọng?</a:t>
            </a:r>
          </a:p>
          <a:p>
            <a:pPr eaLnBrk="1" hangingPunct="1">
              <a:lnSpc>
                <a:spcPct val="80000"/>
              </a:lnSpc>
              <a:buFontTx/>
              <a:buChar char="-"/>
              <a:defRPr/>
            </a:pPr>
            <a:r>
              <a:rPr lang="en-US" sz="2100" smtClean="0">
                <a:solidFill>
                  <a:srgbClr val="FFFFFF"/>
                </a:solidFill>
              </a:rPr>
              <a:t>Khăn napkin được đặt chỗ nào trên bàn?</a:t>
            </a:r>
          </a:p>
          <a:p>
            <a:pPr eaLnBrk="1" hangingPunct="1">
              <a:lnSpc>
                <a:spcPct val="80000"/>
              </a:lnSpc>
              <a:buFontTx/>
              <a:buChar char="-"/>
              <a:defRPr/>
            </a:pPr>
            <a:r>
              <a:rPr lang="en-US" sz="2100" smtClean="0">
                <a:solidFill>
                  <a:srgbClr val="FFFFFF"/>
                </a:solidFill>
              </a:rPr>
              <a:t>Tại sao?</a:t>
            </a:r>
          </a:p>
          <a:p>
            <a:pPr eaLnBrk="1" hangingPunct="1">
              <a:lnSpc>
                <a:spcPct val="80000"/>
              </a:lnSpc>
              <a:buFontTx/>
              <a:buChar char="-"/>
              <a:defRPr/>
            </a:pPr>
            <a:r>
              <a:rPr lang="en-US" sz="2100" smtClean="0">
                <a:solidFill>
                  <a:srgbClr val="FFFFFF"/>
                </a:solidFill>
              </a:rPr>
              <a:t>Tại sao phải gập mà lại không phải xếp chồng lại</a:t>
            </a:r>
          </a:p>
          <a:p>
            <a:pPr eaLnBrk="1" hangingPunct="1">
              <a:lnSpc>
                <a:spcPct val="80000"/>
              </a:lnSpc>
              <a:buFontTx/>
              <a:buChar char="-"/>
              <a:defRPr/>
            </a:pPr>
            <a:r>
              <a:rPr lang="en-US" sz="2100" smtClean="0">
                <a:solidFill>
                  <a:srgbClr val="FFFFFF"/>
                </a:solidFill>
              </a:rPr>
              <a:t>Tại sao chúng ta phải cẩn thận khi là ép napkin?</a:t>
            </a:r>
          </a:p>
          <a:p>
            <a:pPr eaLnBrk="1" hangingPunct="1">
              <a:lnSpc>
                <a:spcPct val="80000"/>
              </a:lnSpc>
              <a:buFontTx/>
              <a:buChar char="-"/>
              <a:defRPr/>
            </a:pPr>
            <a:r>
              <a:rPr lang="en-US" sz="2100" smtClean="0">
                <a:solidFill>
                  <a:srgbClr val="FFFFFF"/>
                </a:solidFill>
              </a:rPr>
              <a:t>Có câu hỏi gì khác không?</a:t>
            </a:r>
          </a:p>
          <a:p>
            <a:pPr eaLnBrk="1" hangingPunct="1">
              <a:lnSpc>
                <a:spcPct val="80000"/>
              </a:lnSpc>
              <a:buFontTx/>
              <a:buNone/>
              <a:defRPr/>
            </a:pPr>
            <a:endParaRPr lang="en-US" sz="2100" smtClean="0">
              <a:solidFill>
                <a:srgbClr val="FFFFFF"/>
              </a:solidFill>
            </a:endParaRPr>
          </a:p>
          <a:p>
            <a:pPr eaLnBrk="1" hangingPunct="1">
              <a:lnSpc>
                <a:spcPct val="80000"/>
              </a:lnSpc>
              <a:defRPr/>
            </a:pPr>
            <a:r>
              <a:rPr lang="en-US" sz="2100" b="1" smtClean="0">
                <a:solidFill>
                  <a:srgbClr val="FFFFFF"/>
                </a:solidFill>
              </a:rPr>
              <a:t>Kiểm tra thực hành</a:t>
            </a:r>
            <a:r>
              <a:rPr lang="en-US" sz="2100" smtClean="0">
                <a:solidFill>
                  <a:srgbClr val="FFFFFF"/>
                </a:solidFill>
              </a:rPr>
              <a:t>:</a:t>
            </a:r>
          </a:p>
          <a:p>
            <a:pPr eaLnBrk="1" hangingPunct="1">
              <a:lnSpc>
                <a:spcPct val="80000"/>
              </a:lnSpc>
              <a:buFontTx/>
              <a:buChar char="-"/>
              <a:defRPr/>
            </a:pPr>
            <a:r>
              <a:rPr lang="en-US" sz="2100" smtClean="0">
                <a:solidFill>
                  <a:srgbClr val="FFFFFF"/>
                </a:solidFill>
              </a:rPr>
              <a:t>Khen ngợi/huấn luyện</a:t>
            </a:r>
          </a:p>
          <a:p>
            <a:pPr eaLnBrk="1" hangingPunct="1">
              <a:lnSpc>
                <a:spcPct val="80000"/>
              </a:lnSpc>
              <a:buFontTx/>
              <a:buChar char="-"/>
              <a:defRPr/>
            </a:pPr>
            <a:r>
              <a:rPr lang="en-US" sz="2100" smtClean="0">
                <a:solidFill>
                  <a:srgbClr val="FFFFFF"/>
                </a:solidFill>
              </a:rPr>
              <a:t>Có câu hỏi gì khác không?</a:t>
            </a:r>
          </a:p>
          <a:p>
            <a:pPr eaLnBrk="1" hangingPunct="1">
              <a:lnSpc>
                <a:spcPct val="80000"/>
              </a:lnSpc>
              <a:buFontTx/>
              <a:buNone/>
              <a:defRPr/>
            </a:pPr>
            <a:endParaRPr lang="en-US" sz="2100" smtClean="0">
              <a:solidFill>
                <a:srgbClr val="FFFFFF"/>
              </a:solidFill>
            </a:endParaRPr>
          </a:p>
          <a:p>
            <a:pPr eaLnBrk="1" hangingPunct="1">
              <a:lnSpc>
                <a:spcPct val="80000"/>
              </a:lnSpc>
              <a:defRPr/>
            </a:pPr>
            <a:r>
              <a:rPr lang="en-US" sz="2100" b="1" smtClean="0">
                <a:solidFill>
                  <a:srgbClr val="FFFFFF"/>
                </a:solidFill>
              </a:rPr>
              <a:t>Kết nối tiếp tục</a:t>
            </a:r>
            <a:r>
              <a:rPr lang="en-US" sz="2100" smtClean="0">
                <a:solidFill>
                  <a:srgbClr val="FFFFFF"/>
                </a:solidFill>
              </a:rPr>
              <a:t>:</a:t>
            </a:r>
          </a:p>
          <a:p>
            <a:pPr eaLnBrk="1" hangingPunct="1">
              <a:lnSpc>
                <a:spcPct val="80000"/>
              </a:lnSpc>
              <a:buFontTx/>
              <a:buChar char="-"/>
              <a:defRPr/>
            </a:pPr>
            <a:r>
              <a:rPr lang="en-US" sz="2100" smtClean="0">
                <a:solidFill>
                  <a:srgbClr val="FFFFFF"/>
                </a:solidFill>
              </a:rPr>
              <a:t>Đưa cho học viên các thông tin bổ xung</a:t>
            </a:r>
          </a:p>
          <a:p>
            <a:pPr eaLnBrk="1" hangingPunct="1">
              <a:lnSpc>
                <a:spcPct val="80000"/>
              </a:lnSpc>
              <a:buFontTx/>
              <a:buChar char="-"/>
              <a:defRPr/>
            </a:pPr>
            <a:r>
              <a:rPr lang="en-US" sz="2100" smtClean="0">
                <a:solidFill>
                  <a:srgbClr val="FFFFFF"/>
                </a:solidFill>
              </a:rPr>
              <a:t>Ngày mai, tôi sẽ chỉ cho anh biết một cách gập khăn khác – gập khăn hình quạt. Kiểu này cũng hay được sử dụng trong nhà hàng</a:t>
            </a:r>
          </a:p>
          <a:p>
            <a:pPr eaLnBrk="1" hangingPunct="1">
              <a:lnSpc>
                <a:spcPct val="80000"/>
              </a:lnSpc>
              <a:buFontTx/>
              <a:buChar char="-"/>
              <a:defRPr/>
            </a:pPr>
            <a:endParaRPr lang="en-US" sz="2100" smtClean="0">
              <a:solidFill>
                <a:srgbClr val="FFFFFF"/>
              </a:solidFill>
            </a:endParaRPr>
          </a:p>
        </p:txBody>
      </p:sp>
    </p:spTree>
  </p:cSld>
  <p:clrMapOvr>
    <a:masterClrMapping/>
  </p:clrMapOvr>
  <p:transition spd="slow">
    <p:checker/>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a:xfrm>
            <a:off x="1752600" y="274638"/>
            <a:ext cx="6934200" cy="715962"/>
          </a:xfrm>
        </p:spPr>
        <p:txBody>
          <a:bodyPr/>
          <a:lstStyle/>
          <a:p>
            <a:pPr eaLnBrk="1" hangingPunct="1">
              <a:defRPr/>
            </a:pPr>
            <a:r>
              <a:rPr lang="en-US" sz="2400" smtClean="0">
                <a:solidFill>
                  <a:srgbClr val="FFFF00"/>
                </a:solidFill>
              </a:rPr>
              <a:t>CẤU TRÚC CỦA NHIỆM VỤ HƯỚNG DẪN THỰC HÀNH</a:t>
            </a:r>
          </a:p>
        </p:txBody>
      </p:sp>
      <p:sp>
        <p:nvSpPr>
          <p:cNvPr id="82947" name="Rectangle 3"/>
          <p:cNvSpPr>
            <a:spLocks noGrp="1" noChangeArrowheads="1"/>
          </p:cNvSpPr>
          <p:nvPr>
            <p:ph idx="1"/>
          </p:nvPr>
        </p:nvSpPr>
        <p:spPr>
          <a:xfrm>
            <a:off x="457200" y="1447800"/>
            <a:ext cx="8229600" cy="4678363"/>
          </a:xfrm>
          <a:ln>
            <a:solidFill>
              <a:schemeClr val="accent2"/>
            </a:solidFill>
          </a:ln>
        </p:spPr>
        <p:txBody>
          <a:bodyPr/>
          <a:lstStyle/>
          <a:p>
            <a:pPr eaLnBrk="1" hangingPunct="1">
              <a:buFontTx/>
              <a:buNone/>
              <a:defRPr/>
            </a:pPr>
            <a:r>
              <a:rPr lang="en-US" sz="2200" smtClean="0">
                <a:solidFill>
                  <a:srgbClr val="FFFFFF"/>
                </a:solidFill>
              </a:rPr>
              <a:t>PREPARATION/PLANNING:</a:t>
            </a:r>
          </a:p>
          <a:p>
            <a:pPr eaLnBrk="1" hangingPunct="1">
              <a:buFontTx/>
              <a:buNone/>
              <a:defRPr/>
            </a:pPr>
            <a:r>
              <a:rPr lang="en-US" sz="2200" smtClean="0">
                <a:solidFill>
                  <a:srgbClr val="FFFFFF"/>
                </a:solidFill>
              </a:rPr>
              <a:t>Equipment required</a:t>
            </a:r>
          </a:p>
          <a:p>
            <a:pPr eaLnBrk="1" hangingPunct="1">
              <a:buFontTx/>
              <a:buNone/>
              <a:defRPr/>
            </a:pPr>
            <a:endParaRPr lang="en-US" sz="2200" smtClean="0">
              <a:solidFill>
                <a:srgbClr val="FFFFFF"/>
              </a:solidFill>
            </a:endParaRPr>
          </a:p>
          <a:p>
            <a:pPr eaLnBrk="1" hangingPunct="1">
              <a:buFontTx/>
              <a:buNone/>
              <a:defRPr/>
            </a:pPr>
            <a:endParaRPr lang="en-US" sz="2200" smtClean="0">
              <a:solidFill>
                <a:srgbClr val="FFFFFF"/>
              </a:solidFill>
            </a:endParaRPr>
          </a:p>
          <a:p>
            <a:pPr eaLnBrk="1" hangingPunct="1">
              <a:buFontTx/>
              <a:buNone/>
              <a:defRPr/>
            </a:pPr>
            <a:r>
              <a:rPr lang="en-US" sz="2200" smtClean="0">
                <a:solidFill>
                  <a:srgbClr val="FFFFFF"/>
                </a:solidFill>
              </a:rPr>
              <a:t>INTRODUCTION:</a:t>
            </a:r>
          </a:p>
          <a:p>
            <a:pPr eaLnBrk="1" hangingPunct="1">
              <a:buFontTx/>
              <a:buNone/>
              <a:defRPr/>
            </a:pPr>
            <a:r>
              <a:rPr lang="en-US" sz="2200" smtClean="0">
                <a:solidFill>
                  <a:srgbClr val="FFFFFF"/>
                </a:solidFill>
              </a:rPr>
              <a:t>WHAT is the title?</a:t>
            </a:r>
          </a:p>
          <a:p>
            <a:pPr eaLnBrk="1" hangingPunct="1">
              <a:buFontTx/>
              <a:buNone/>
              <a:defRPr/>
            </a:pPr>
            <a:r>
              <a:rPr lang="en-US" sz="2200" smtClean="0">
                <a:solidFill>
                  <a:srgbClr val="FFFFFF"/>
                </a:solidFill>
              </a:rPr>
              <a:t>INTEREST: What interest can I create?</a:t>
            </a:r>
          </a:p>
          <a:p>
            <a:pPr eaLnBrk="1" hangingPunct="1">
              <a:buFontTx/>
              <a:buNone/>
              <a:defRPr/>
            </a:pPr>
            <a:r>
              <a:rPr lang="en-US" sz="2200" smtClean="0">
                <a:solidFill>
                  <a:srgbClr val="FFFFFF"/>
                </a:solidFill>
              </a:rPr>
              <a:t>NEED: Why do they need to know?</a:t>
            </a:r>
          </a:p>
          <a:p>
            <a:pPr eaLnBrk="1" hangingPunct="1">
              <a:buFontTx/>
              <a:buNone/>
              <a:defRPr/>
            </a:pPr>
            <a:endParaRPr lang="en-US" sz="2200" smtClean="0">
              <a:solidFill>
                <a:srgbClr val="FFFFFF"/>
              </a:solidFill>
            </a:endParaRPr>
          </a:p>
          <a:p>
            <a:pPr eaLnBrk="1" hangingPunct="1">
              <a:buFontTx/>
              <a:buNone/>
              <a:defRPr/>
            </a:pPr>
            <a:endParaRPr lang="en-US" sz="2200" smtClean="0">
              <a:solidFill>
                <a:srgbClr val="FFFFFF"/>
              </a:solidFill>
            </a:endParaRPr>
          </a:p>
          <a:p>
            <a:pPr eaLnBrk="1" hangingPunct="1">
              <a:buFontTx/>
              <a:buNone/>
              <a:defRPr/>
            </a:pPr>
            <a:endParaRPr lang="en-US" sz="2200" smtClean="0">
              <a:solidFill>
                <a:srgbClr val="FFFFFF"/>
              </a:solidFill>
            </a:endParaRPr>
          </a:p>
          <a:p>
            <a:pPr eaLnBrk="1" hangingPunct="1">
              <a:buFontTx/>
              <a:buNone/>
              <a:defRPr/>
            </a:pPr>
            <a:endParaRPr lang="en-US" sz="2200" smtClean="0">
              <a:solidFill>
                <a:srgbClr val="FFFFFF"/>
              </a:solidFill>
            </a:endParaRPr>
          </a:p>
          <a:p>
            <a:pPr eaLnBrk="1" hangingPunct="1">
              <a:buFontTx/>
              <a:buNone/>
              <a:defRPr/>
            </a:pPr>
            <a:endParaRPr lang="en-US" sz="2200" smtClean="0">
              <a:solidFill>
                <a:srgbClr val="FFFFFF"/>
              </a:solidFill>
            </a:endParaRPr>
          </a:p>
        </p:txBody>
      </p:sp>
    </p:spTree>
  </p:cSld>
  <p:clrMapOvr>
    <a:masterClrMapping/>
  </p:clrMapOvr>
  <p:transition spd="slow">
    <p:checker/>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3"/>
          <p:cNvSpPr>
            <a:spLocks noGrp="1" noChangeArrowheads="1"/>
          </p:cNvSpPr>
          <p:nvPr>
            <p:ph idx="1"/>
          </p:nvPr>
        </p:nvSpPr>
        <p:spPr>
          <a:xfrm>
            <a:off x="457200" y="1219200"/>
            <a:ext cx="8229600" cy="4906963"/>
          </a:xfrm>
          <a:ln>
            <a:solidFill>
              <a:schemeClr val="accent2"/>
            </a:solidFill>
          </a:ln>
        </p:spPr>
        <p:txBody>
          <a:bodyPr/>
          <a:lstStyle/>
          <a:p>
            <a:pPr eaLnBrk="1" hangingPunct="1">
              <a:lnSpc>
                <a:spcPct val="90000"/>
              </a:lnSpc>
              <a:buFontTx/>
              <a:buNone/>
              <a:defRPr/>
            </a:pPr>
            <a:r>
              <a:rPr lang="en-US" sz="2200" smtClean="0">
                <a:solidFill>
                  <a:srgbClr val="FFFFFF"/>
                </a:solidFill>
              </a:rPr>
              <a:t>DEVELOPMENT:</a:t>
            </a:r>
          </a:p>
          <a:p>
            <a:pPr eaLnBrk="1" hangingPunct="1">
              <a:lnSpc>
                <a:spcPct val="90000"/>
              </a:lnSpc>
              <a:buFontTx/>
              <a:buNone/>
              <a:defRPr/>
            </a:pPr>
            <a:r>
              <a:rPr lang="en-US" sz="2200" smtClean="0">
                <a:solidFill>
                  <a:srgbClr val="FFFFFF"/>
                </a:solidFill>
              </a:rPr>
              <a:t>Demonstration – step by step</a:t>
            </a:r>
          </a:p>
          <a:p>
            <a:pPr eaLnBrk="1" hangingPunct="1">
              <a:lnSpc>
                <a:spcPct val="90000"/>
              </a:lnSpc>
              <a:buFontTx/>
              <a:buNone/>
              <a:defRPr/>
            </a:pPr>
            <a:r>
              <a:rPr lang="en-US" sz="2200" smtClean="0">
                <a:solidFill>
                  <a:srgbClr val="FFFFFF"/>
                </a:solidFill>
              </a:rPr>
              <a:t>Explanation of standards</a:t>
            </a:r>
          </a:p>
          <a:p>
            <a:pPr eaLnBrk="1" hangingPunct="1">
              <a:lnSpc>
                <a:spcPct val="90000"/>
              </a:lnSpc>
              <a:buFontTx/>
              <a:buNone/>
              <a:defRPr/>
            </a:pPr>
            <a:r>
              <a:rPr lang="en-US" sz="2200" smtClean="0">
                <a:solidFill>
                  <a:srgbClr val="FFFFFF"/>
                </a:solidFill>
              </a:rPr>
              <a:t>Questions by trainer</a:t>
            </a:r>
          </a:p>
          <a:p>
            <a:pPr eaLnBrk="1" hangingPunct="1">
              <a:lnSpc>
                <a:spcPct val="90000"/>
              </a:lnSpc>
              <a:buFontTx/>
              <a:buNone/>
              <a:defRPr/>
            </a:pPr>
            <a:r>
              <a:rPr lang="en-US" sz="2200" smtClean="0">
                <a:solidFill>
                  <a:srgbClr val="FFFFFF"/>
                </a:solidFill>
              </a:rPr>
              <a:t>Trainee involvement and practice in stages</a:t>
            </a:r>
          </a:p>
          <a:p>
            <a:pPr eaLnBrk="1" hangingPunct="1">
              <a:lnSpc>
                <a:spcPct val="90000"/>
              </a:lnSpc>
              <a:buFontTx/>
              <a:buNone/>
              <a:defRPr/>
            </a:pPr>
            <a:endParaRPr lang="en-US" sz="2200" smtClean="0">
              <a:solidFill>
                <a:srgbClr val="FFFFFF"/>
              </a:solidFill>
            </a:endParaRPr>
          </a:p>
          <a:p>
            <a:pPr eaLnBrk="1" hangingPunct="1">
              <a:lnSpc>
                <a:spcPct val="90000"/>
              </a:lnSpc>
              <a:buFontTx/>
              <a:buNone/>
              <a:defRPr/>
            </a:pPr>
            <a:endParaRPr lang="en-US" sz="2200" smtClean="0">
              <a:solidFill>
                <a:srgbClr val="FFFFFF"/>
              </a:solidFill>
            </a:endParaRPr>
          </a:p>
          <a:p>
            <a:pPr eaLnBrk="1" hangingPunct="1">
              <a:lnSpc>
                <a:spcPct val="90000"/>
              </a:lnSpc>
              <a:buFontTx/>
              <a:buNone/>
              <a:defRPr/>
            </a:pPr>
            <a:r>
              <a:rPr lang="en-US" sz="2200" smtClean="0">
                <a:solidFill>
                  <a:srgbClr val="FFFFFF"/>
                </a:solidFill>
              </a:rPr>
              <a:t>SUMMARY:</a:t>
            </a:r>
          </a:p>
          <a:p>
            <a:pPr eaLnBrk="1" hangingPunct="1">
              <a:lnSpc>
                <a:spcPct val="90000"/>
              </a:lnSpc>
              <a:buFontTx/>
              <a:buNone/>
              <a:defRPr/>
            </a:pPr>
            <a:r>
              <a:rPr lang="en-US" sz="2200" smtClean="0">
                <a:solidFill>
                  <a:srgbClr val="FFFFFF"/>
                </a:solidFill>
              </a:rPr>
              <a:t>Questions to check key points of task</a:t>
            </a:r>
          </a:p>
          <a:p>
            <a:pPr eaLnBrk="1" hangingPunct="1">
              <a:lnSpc>
                <a:spcPct val="90000"/>
              </a:lnSpc>
              <a:buFontTx/>
              <a:buNone/>
              <a:defRPr/>
            </a:pPr>
            <a:r>
              <a:rPr lang="en-US" sz="2200" smtClean="0">
                <a:solidFill>
                  <a:srgbClr val="FFFFFF"/>
                </a:solidFill>
              </a:rPr>
              <a:t>Final practice</a:t>
            </a:r>
          </a:p>
        </p:txBody>
      </p:sp>
    </p:spTree>
  </p:cSld>
  <p:clrMapOvr>
    <a:masterClrMapping/>
  </p:clrMapOvr>
  <p:transition spd="slow">
    <p:checker/>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8311" name="Group 311"/>
          <p:cNvGraphicFramePr>
            <a:graphicFrameLocks noGrp="1"/>
          </p:cNvGraphicFramePr>
          <p:nvPr>
            <p:ph type="tbl" idx="1"/>
          </p:nvPr>
        </p:nvGraphicFramePr>
        <p:xfrm>
          <a:off x="457200" y="762000"/>
          <a:ext cx="8229600" cy="5181600"/>
        </p:xfrm>
        <a:graphic>
          <a:graphicData uri="http://schemas.openxmlformats.org/drawingml/2006/table">
            <a:tbl>
              <a:tblPr/>
              <a:tblGrid>
                <a:gridCol w="4114800"/>
                <a:gridCol w="4114800"/>
              </a:tblGrid>
              <a:tr h="420130">
                <a:tc grid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PREPARATION/PLANNING</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r>
              <a:tr h="35010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rPr>
                        <a:t>Equipment required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0130">
                <a:tc grid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rPr>
                        <a:t>INTRODUCTION</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r>
              <a:tr h="35010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rPr>
                        <a:t>WHAT is the title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5010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rPr>
                        <a:t>INTEREST: what interest can I create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5010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rPr>
                        <a:t>NEED: why do they need to know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0130">
                <a:tc grid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rPr>
                        <a:t>DEVELOPMENT</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r>
              <a:tr h="35010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rPr>
                        <a:t>Demonstration – step by step</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5010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rPr>
                        <a:t>Explanation of standards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5010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rPr>
                        <a:t>Questions by trainer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5010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rPr>
                        <a:t>Trainee involvement and practice in stages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0130">
                <a:tc grid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rPr>
                        <a:t>SUMMARY</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r>
              <a:tr h="35010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rPr>
                        <a:t>Questions to check key points of task</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5010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rPr>
                        <a:t>Final Practice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spd="slow">
    <p:dissolve/>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a:xfrm>
            <a:off x="1676400" y="274638"/>
            <a:ext cx="7010400" cy="792162"/>
          </a:xfrm>
        </p:spPr>
        <p:txBody>
          <a:bodyPr/>
          <a:lstStyle/>
          <a:p>
            <a:pPr eaLnBrk="1" hangingPunct="1">
              <a:defRPr/>
            </a:pPr>
            <a:r>
              <a:rPr lang="en-US" sz="3600" smtClean="0">
                <a:solidFill>
                  <a:srgbClr val="FFFF00"/>
                </a:solidFill>
              </a:rPr>
              <a:t>8. KỸ NĂNG HUẤN LUYỆN</a:t>
            </a:r>
          </a:p>
        </p:txBody>
      </p:sp>
      <p:sp>
        <p:nvSpPr>
          <p:cNvPr id="86019" name="Rectangle 3"/>
          <p:cNvSpPr>
            <a:spLocks noGrp="1" noChangeArrowheads="1"/>
          </p:cNvSpPr>
          <p:nvPr>
            <p:ph idx="1"/>
          </p:nvPr>
        </p:nvSpPr>
        <p:spPr>
          <a:xfrm>
            <a:off x="661988" y="1295400"/>
            <a:ext cx="7772400" cy="4724400"/>
          </a:xfrm>
          <a:ln>
            <a:solidFill>
              <a:schemeClr val="accent2"/>
            </a:solidFill>
          </a:ln>
        </p:spPr>
        <p:txBody>
          <a:bodyPr/>
          <a:lstStyle/>
          <a:p>
            <a:pPr eaLnBrk="1" hangingPunct="1">
              <a:lnSpc>
                <a:spcPct val="150000"/>
              </a:lnSpc>
              <a:buFontTx/>
              <a:buNone/>
              <a:defRPr/>
            </a:pPr>
            <a:r>
              <a:rPr lang="en-US" sz="2400" smtClean="0">
                <a:solidFill>
                  <a:srgbClr val="FFFFFF"/>
                </a:solidFill>
              </a:rPr>
              <a:t>Phần này bao gồm các điểm sau:</a:t>
            </a:r>
          </a:p>
          <a:p>
            <a:pPr eaLnBrk="1" hangingPunct="1">
              <a:lnSpc>
                <a:spcPct val="150000"/>
              </a:lnSpc>
              <a:defRPr/>
            </a:pPr>
            <a:r>
              <a:rPr lang="en-US" sz="2400" smtClean="0">
                <a:solidFill>
                  <a:srgbClr val="FFFFFF"/>
                </a:solidFill>
              </a:rPr>
              <a:t>Huấn luyện là gì và hành động chỉnh sửa?</a:t>
            </a:r>
          </a:p>
          <a:p>
            <a:pPr eaLnBrk="1" hangingPunct="1">
              <a:lnSpc>
                <a:spcPct val="150000"/>
              </a:lnSpc>
              <a:defRPr/>
            </a:pPr>
            <a:r>
              <a:rPr lang="en-US" sz="2400" smtClean="0">
                <a:solidFill>
                  <a:srgbClr val="FFFFFF"/>
                </a:solidFill>
              </a:rPr>
              <a:t>Mục tiêu của tiến trình huấn luyện?</a:t>
            </a:r>
          </a:p>
          <a:p>
            <a:pPr eaLnBrk="1" hangingPunct="1">
              <a:lnSpc>
                <a:spcPct val="150000"/>
              </a:lnSpc>
              <a:defRPr/>
            </a:pPr>
            <a:r>
              <a:rPr lang="en-US" sz="2400" smtClean="0">
                <a:solidFill>
                  <a:srgbClr val="FFFFFF"/>
                </a:solidFill>
              </a:rPr>
              <a:t>Tình huống gì là chính xác?</a:t>
            </a:r>
          </a:p>
          <a:p>
            <a:pPr eaLnBrk="1" hangingPunct="1">
              <a:lnSpc>
                <a:spcPct val="150000"/>
              </a:lnSpc>
              <a:defRPr/>
            </a:pPr>
            <a:r>
              <a:rPr lang="en-US" sz="2400" smtClean="0">
                <a:solidFill>
                  <a:srgbClr val="FFFFFF"/>
                </a:solidFill>
              </a:rPr>
              <a:t>Sử dụng một kiểu mẫu huấn luyện chỉnh sửa?</a:t>
            </a:r>
          </a:p>
          <a:p>
            <a:pPr eaLnBrk="1" hangingPunct="1">
              <a:lnSpc>
                <a:spcPct val="150000"/>
              </a:lnSpc>
              <a:defRPr/>
            </a:pPr>
            <a:r>
              <a:rPr lang="en-US" sz="2400" smtClean="0">
                <a:solidFill>
                  <a:srgbClr val="FFFFFF"/>
                </a:solidFill>
              </a:rPr>
              <a:t>Anh cần chuẩn bị cái gì?</a:t>
            </a:r>
          </a:p>
        </p:txBody>
      </p:sp>
    </p:spTree>
  </p:cSld>
  <p:clrMapOvr>
    <a:masterClrMapping/>
  </p:clrMapOvr>
  <p:transition spd="slow">
    <p:checker/>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a:xfrm>
            <a:off x="1828800" y="274638"/>
            <a:ext cx="6858000" cy="487362"/>
          </a:xfrm>
        </p:spPr>
        <p:txBody>
          <a:bodyPr/>
          <a:lstStyle/>
          <a:p>
            <a:pPr eaLnBrk="1" hangingPunct="1">
              <a:defRPr/>
            </a:pPr>
            <a:r>
              <a:rPr lang="en-US" sz="3600" smtClean="0">
                <a:solidFill>
                  <a:srgbClr val="FFFF00"/>
                </a:solidFill>
              </a:rPr>
              <a:t>a. Huấn luyện là gì?</a:t>
            </a:r>
          </a:p>
        </p:txBody>
      </p:sp>
      <p:sp>
        <p:nvSpPr>
          <p:cNvPr id="87043" name="Rectangle 3"/>
          <p:cNvSpPr>
            <a:spLocks noGrp="1" noChangeArrowheads="1"/>
          </p:cNvSpPr>
          <p:nvPr>
            <p:ph idx="1"/>
          </p:nvPr>
        </p:nvSpPr>
        <p:spPr>
          <a:xfrm>
            <a:off x="457200" y="1143000"/>
            <a:ext cx="8229600" cy="4983163"/>
          </a:xfrm>
          <a:ln>
            <a:solidFill>
              <a:schemeClr val="accent2"/>
            </a:solidFill>
          </a:ln>
        </p:spPr>
        <p:txBody>
          <a:bodyPr/>
          <a:lstStyle/>
          <a:p>
            <a:pPr algn="just" eaLnBrk="1" hangingPunct="1">
              <a:defRPr/>
            </a:pPr>
            <a:r>
              <a:rPr lang="en-US" sz="2200" smtClean="0">
                <a:solidFill>
                  <a:srgbClr val="FFFFFF"/>
                </a:solidFill>
              </a:rPr>
              <a:t>Huấn luyện là một tiến trình lập kế hoạch cho việc học bằng cách đó giúp một nhân viên cải tiến cách làm việc của anh ta để đạt được một nhiệm vụ đã thỏa thuận theo hướng năng suất và hiệu quả.</a:t>
            </a:r>
          </a:p>
          <a:p>
            <a:pPr algn="just" eaLnBrk="1" hangingPunct="1">
              <a:buFont typeface="Wingdings" pitchFamily="2" charset="2"/>
              <a:buNone/>
              <a:defRPr/>
            </a:pPr>
            <a:endParaRPr lang="en-US" sz="2200" smtClean="0">
              <a:solidFill>
                <a:srgbClr val="FFFFFF"/>
              </a:solidFill>
            </a:endParaRPr>
          </a:p>
          <a:p>
            <a:pPr algn="just" eaLnBrk="1" hangingPunct="1">
              <a:defRPr/>
            </a:pPr>
            <a:r>
              <a:rPr lang="en-US" sz="2200" smtClean="0">
                <a:solidFill>
                  <a:srgbClr val="FFFFFF"/>
                </a:solidFill>
              </a:rPr>
              <a:t>Việc huấn luyện diễn ra hầu như mọi ngày ở mọi tình huống công việc.(ví dụ: một số người trong chúng ta yêu cầu đồng nghiệp và cấp trên tư vấn, hướng dẫn và trợ giúp... Lần lượt, họ chỉ cho chúng ta, gợi ý cách làm và hỏi chúng ta về công việc cần làm). </a:t>
            </a:r>
          </a:p>
        </p:txBody>
      </p:sp>
    </p:spTree>
  </p:cSld>
  <p:clrMapOvr>
    <a:masterClrMapping/>
  </p:clrMapOvr>
  <p:transition spd="slow">
    <p:checker/>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a:xfrm>
            <a:off x="1828800" y="274638"/>
            <a:ext cx="6858000" cy="639762"/>
          </a:xfrm>
        </p:spPr>
        <p:txBody>
          <a:bodyPr/>
          <a:lstStyle/>
          <a:p>
            <a:pPr eaLnBrk="1" hangingPunct="1">
              <a:defRPr/>
            </a:pPr>
            <a:r>
              <a:rPr lang="en-US" sz="3200" smtClean="0">
                <a:solidFill>
                  <a:srgbClr val="FFFF00"/>
                </a:solidFill>
              </a:rPr>
              <a:t>b. Mục tiêu của tiến trình huấn luyện</a:t>
            </a:r>
          </a:p>
        </p:txBody>
      </p:sp>
      <p:sp>
        <p:nvSpPr>
          <p:cNvPr id="88067" name="Rectangle 3"/>
          <p:cNvSpPr>
            <a:spLocks noGrp="1" noChangeArrowheads="1"/>
          </p:cNvSpPr>
          <p:nvPr>
            <p:ph idx="1"/>
          </p:nvPr>
        </p:nvSpPr>
        <p:spPr>
          <a:xfrm>
            <a:off x="457200" y="1143000"/>
            <a:ext cx="8229600" cy="5486400"/>
          </a:xfrm>
          <a:ln>
            <a:solidFill>
              <a:schemeClr val="accent2"/>
            </a:solidFill>
          </a:ln>
        </p:spPr>
        <p:txBody>
          <a:bodyPr/>
          <a:lstStyle/>
          <a:p>
            <a:pPr algn="just" eaLnBrk="1" hangingPunct="1">
              <a:lnSpc>
                <a:spcPct val="80000"/>
              </a:lnSpc>
              <a:buFontTx/>
              <a:buNone/>
              <a:defRPr/>
            </a:pPr>
            <a:r>
              <a:rPr lang="en-US" sz="2200" smtClean="0">
                <a:solidFill>
                  <a:srgbClr val="FFFFFF"/>
                </a:solidFill>
              </a:rPr>
              <a:t>Mục tiêu tiến trình huấn luyện cho cá nhân là:</a:t>
            </a:r>
          </a:p>
          <a:p>
            <a:pPr algn="just" eaLnBrk="1" hangingPunct="1">
              <a:lnSpc>
                <a:spcPct val="80000"/>
              </a:lnSpc>
              <a:buFontTx/>
              <a:buNone/>
              <a:defRPr/>
            </a:pPr>
            <a:endParaRPr lang="en-US" sz="2200" smtClean="0">
              <a:solidFill>
                <a:srgbClr val="FFFFFF"/>
              </a:solidFill>
            </a:endParaRPr>
          </a:p>
          <a:p>
            <a:pPr algn="just" eaLnBrk="1" hangingPunct="1">
              <a:lnSpc>
                <a:spcPct val="80000"/>
              </a:lnSpc>
              <a:defRPr/>
            </a:pPr>
            <a:r>
              <a:rPr lang="en-US" sz="2200" i="1" smtClean="0">
                <a:solidFill>
                  <a:srgbClr val="FFFFFF"/>
                </a:solidFill>
              </a:rPr>
              <a:t>Để nhận dạng vai trò, trách nhiệm của cá nhân đó trong tổ chức</a:t>
            </a:r>
          </a:p>
          <a:p>
            <a:pPr algn="just" eaLnBrk="1" hangingPunct="1">
              <a:lnSpc>
                <a:spcPct val="80000"/>
              </a:lnSpc>
              <a:defRPr/>
            </a:pPr>
            <a:r>
              <a:rPr lang="en-US" sz="2200" i="1" smtClean="0">
                <a:solidFill>
                  <a:srgbClr val="FFFFFF"/>
                </a:solidFill>
              </a:rPr>
              <a:t>Để giúp cá nhân nhận ra và nắm rõ hơn tiêu chuẩn thành tích</a:t>
            </a:r>
          </a:p>
          <a:p>
            <a:pPr algn="just" eaLnBrk="1" hangingPunct="1">
              <a:lnSpc>
                <a:spcPct val="80000"/>
              </a:lnSpc>
              <a:defRPr/>
            </a:pPr>
            <a:r>
              <a:rPr lang="en-US" sz="2200" i="1" smtClean="0">
                <a:solidFill>
                  <a:srgbClr val="FFFFFF"/>
                </a:solidFill>
              </a:rPr>
              <a:t>Để nắm bắt và tạo cơ hội cho việc học và phát triển</a:t>
            </a:r>
          </a:p>
          <a:p>
            <a:pPr algn="just" eaLnBrk="1" hangingPunct="1">
              <a:lnSpc>
                <a:spcPct val="80000"/>
              </a:lnSpc>
              <a:defRPr/>
            </a:pPr>
            <a:r>
              <a:rPr lang="en-US" sz="2200" i="1" smtClean="0">
                <a:solidFill>
                  <a:srgbClr val="FFFFFF"/>
                </a:solidFill>
              </a:rPr>
              <a:t>Để giúp cho người học có được kinh nghiệm, kỹ năng và kiến thức của người huấn luyện, giúp đạt được nhu cầu học đã được nhận dạng</a:t>
            </a:r>
          </a:p>
          <a:p>
            <a:pPr algn="just" eaLnBrk="1" hangingPunct="1">
              <a:lnSpc>
                <a:spcPct val="80000"/>
              </a:lnSpc>
              <a:defRPr/>
            </a:pPr>
            <a:r>
              <a:rPr lang="en-US" sz="2200" i="1" smtClean="0">
                <a:solidFill>
                  <a:srgbClr val="FFFFFF"/>
                </a:solidFill>
              </a:rPr>
              <a:t>Để cải tiến thành tích cá nhân trong công việc</a:t>
            </a:r>
          </a:p>
          <a:p>
            <a:pPr algn="just" eaLnBrk="1" hangingPunct="1">
              <a:lnSpc>
                <a:spcPct val="80000"/>
              </a:lnSpc>
              <a:defRPr/>
            </a:pPr>
            <a:r>
              <a:rPr lang="en-US" sz="2200" i="1" smtClean="0">
                <a:solidFill>
                  <a:srgbClr val="FFFFFF"/>
                </a:solidFill>
              </a:rPr>
              <a:t>Để cải tiến kỹ năng cá nhân và kỹ năng giải quyết vấn đề</a:t>
            </a:r>
          </a:p>
          <a:p>
            <a:pPr algn="just" eaLnBrk="1" hangingPunct="1">
              <a:lnSpc>
                <a:spcPct val="80000"/>
              </a:lnSpc>
              <a:defRPr/>
            </a:pPr>
            <a:r>
              <a:rPr lang="en-US" sz="2200" i="1" smtClean="0">
                <a:solidFill>
                  <a:srgbClr val="FFFFFF"/>
                </a:solidFill>
              </a:rPr>
              <a:t>Để cải tiến sự tự nhận thức</a:t>
            </a:r>
          </a:p>
          <a:p>
            <a:pPr algn="just" eaLnBrk="1" hangingPunct="1">
              <a:lnSpc>
                <a:spcPct val="80000"/>
              </a:lnSpc>
              <a:defRPr/>
            </a:pPr>
            <a:r>
              <a:rPr lang="en-US" sz="2200" i="1" smtClean="0">
                <a:solidFill>
                  <a:srgbClr val="FFFFFF"/>
                </a:solidFill>
              </a:rPr>
              <a:t>Để cải tiến mối quan hệ với các giám sát viên và đồng nghiệp</a:t>
            </a:r>
          </a:p>
          <a:p>
            <a:pPr algn="just" eaLnBrk="1" hangingPunct="1">
              <a:lnSpc>
                <a:spcPct val="80000"/>
              </a:lnSpc>
              <a:buFontTx/>
              <a:buNone/>
              <a:defRPr/>
            </a:pPr>
            <a:endParaRPr lang="en-US" sz="2200" i="1" smtClean="0">
              <a:solidFill>
                <a:srgbClr val="FFFFFF"/>
              </a:solidFill>
            </a:endParaRPr>
          </a:p>
          <a:p>
            <a:pPr algn="just" eaLnBrk="1" hangingPunct="1">
              <a:lnSpc>
                <a:spcPct val="80000"/>
              </a:lnSpc>
              <a:buFontTx/>
              <a:buNone/>
              <a:defRPr/>
            </a:pPr>
            <a:r>
              <a:rPr lang="en-US" sz="2200" smtClean="0">
                <a:solidFill>
                  <a:srgbClr val="FFFFFF"/>
                </a:solidFill>
              </a:rPr>
              <a:t>Hành động chỉnh sửa xẩy ra khi có một nhu cầu chỉnh sửa lỗi </a:t>
            </a:r>
            <a:r>
              <a:rPr lang="en-US" sz="2200" i="1" smtClean="0">
                <a:solidFill>
                  <a:srgbClr val="FFFFFF"/>
                </a:solidFill>
              </a:rPr>
              <a:t>(đã được đào tạo )</a:t>
            </a:r>
            <a:r>
              <a:rPr lang="en-US" sz="2200" smtClean="0">
                <a:solidFill>
                  <a:srgbClr val="FFFFFF"/>
                </a:solidFill>
              </a:rPr>
              <a:t> trong thành tích của cá nhân. Một lỗi là một sự chệch hướng so với một tiêu chuẩn đã được thiết lập.</a:t>
            </a:r>
          </a:p>
          <a:p>
            <a:pPr algn="just" eaLnBrk="1" hangingPunct="1">
              <a:lnSpc>
                <a:spcPct val="80000"/>
              </a:lnSpc>
              <a:defRPr/>
            </a:pPr>
            <a:endParaRPr lang="en-US" sz="2200" smtClean="0">
              <a:solidFill>
                <a:srgbClr val="FFFFFF"/>
              </a:solidFill>
            </a:endParaRPr>
          </a:p>
        </p:txBody>
      </p:sp>
    </p:spTree>
  </p:cSld>
  <p:clrMapOvr>
    <a:masterClrMapping/>
  </p:clrMapOvr>
  <p:transition spd="slow">
    <p:checker/>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a:xfrm>
            <a:off x="1905000" y="274638"/>
            <a:ext cx="6781800" cy="639762"/>
          </a:xfrm>
        </p:spPr>
        <p:txBody>
          <a:bodyPr/>
          <a:lstStyle/>
          <a:p>
            <a:pPr eaLnBrk="1" hangingPunct="1">
              <a:defRPr/>
            </a:pPr>
            <a:r>
              <a:rPr lang="en-US" sz="3600" smtClean="0">
                <a:solidFill>
                  <a:srgbClr val="FFFF00"/>
                </a:solidFill>
              </a:rPr>
              <a:t>c. Ai sẽ huấn luyện?</a:t>
            </a:r>
          </a:p>
        </p:txBody>
      </p:sp>
      <p:sp>
        <p:nvSpPr>
          <p:cNvPr id="89091" name="Rectangle 3"/>
          <p:cNvSpPr>
            <a:spLocks noGrp="1" noChangeArrowheads="1"/>
          </p:cNvSpPr>
          <p:nvPr>
            <p:ph idx="1"/>
          </p:nvPr>
        </p:nvSpPr>
        <p:spPr>
          <a:ln>
            <a:solidFill>
              <a:schemeClr val="accent2"/>
            </a:solidFill>
          </a:ln>
        </p:spPr>
        <p:txBody>
          <a:bodyPr/>
          <a:lstStyle/>
          <a:p>
            <a:pPr algn="just" eaLnBrk="1" hangingPunct="1">
              <a:lnSpc>
                <a:spcPct val="200000"/>
              </a:lnSpc>
              <a:defRPr/>
            </a:pPr>
            <a:r>
              <a:rPr lang="en-US" sz="2200" smtClean="0">
                <a:solidFill>
                  <a:srgbClr val="FFFFFF"/>
                </a:solidFill>
              </a:rPr>
              <a:t>Tất cả chúng ta có thể được yêu cầu tại thời điểm nào đó hành động như một huấn luyện viên cho đồng nghiệp và nhân viên dưới quyền. Chúng ta sẽ phải tham gia vào việc huấn luyện nhân viên mới hoặc nhân viên cũ, những người yêu cầu được  huấn luyên thêm để hoàn thành một nhiệm vụ đặc biệt</a:t>
            </a:r>
          </a:p>
        </p:txBody>
      </p:sp>
    </p:spTree>
  </p:cSld>
  <p:clrMapOvr>
    <a:masterClrMapping/>
  </p:clrMapOvr>
  <p:transition spd="slow">
    <p:checker/>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a:xfrm>
            <a:off x="1905000" y="274638"/>
            <a:ext cx="6781800" cy="563562"/>
          </a:xfrm>
        </p:spPr>
        <p:txBody>
          <a:bodyPr/>
          <a:lstStyle/>
          <a:p>
            <a:pPr eaLnBrk="1" hangingPunct="1">
              <a:defRPr/>
            </a:pPr>
            <a:r>
              <a:rPr lang="en-US" sz="3600" smtClean="0">
                <a:solidFill>
                  <a:srgbClr val="FFFF00"/>
                </a:solidFill>
              </a:rPr>
              <a:t>d. Tình huống gì chính xác?</a:t>
            </a:r>
          </a:p>
        </p:txBody>
      </p:sp>
      <p:sp>
        <p:nvSpPr>
          <p:cNvPr id="90115" name="Rectangle 3"/>
          <p:cNvSpPr>
            <a:spLocks noGrp="1" noChangeArrowheads="1"/>
          </p:cNvSpPr>
          <p:nvPr>
            <p:ph idx="1"/>
          </p:nvPr>
        </p:nvSpPr>
        <p:spPr>
          <a:xfrm>
            <a:off x="457200" y="1143000"/>
            <a:ext cx="8229600" cy="4983163"/>
          </a:xfrm>
          <a:ln>
            <a:solidFill>
              <a:schemeClr val="accent2"/>
            </a:solidFill>
          </a:ln>
        </p:spPr>
        <p:txBody>
          <a:bodyPr/>
          <a:lstStyle/>
          <a:p>
            <a:pPr algn="just" eaLnBrk="1" hangingPunct="1">
              <a:lnSpc>
                <a:spcPct val="80000"/>
              </a:lnSpc>
              <a:defRPr/>
            </a:pPr>
            <a:r>
              <a:rPr lang="en-US" sz="2200" smtClean="0">
                <a:solidFill>
                  <a:srgbClr val="FFFFFF"/>
                </a:solidFill>
              </a:rPr>
              <a:t>Bất luận một nhân viên nào tiếp cận anh hoặc anh tiếp cận anh ta cho việc đào tạo thì anh phải xem xét tình huống gì chính xác, cho ví dụ:</a:t>
            </a:r>
            <a:endParaRPr lang="en-US" sz="2200" i="1" smtClean="0">
              <a:solidFill>
                <a:srgbClr val="FFFFFF"/>
              </a:solidFill>
            </a:endParaRPr>
          </a:p>
          <a:p>
            <a:pPr algn="just" eaLnBrk="1" hangingPunct="1">
              <a:lnSpc>
                <a:spcPct val="80000"/>
              </a:lnSpc>
              <a:buFontTx/>
              <a:buChar char="-"/>
              <a:defRPr/>
            </a:pPr>
            <a:r>
              <a:rPr lang="en-US" sz="2200" i="1" smtClean="0">
                <a:solidFill>
                  <a:srgbClr val="FFFFFF"/>
                </a:solidFill>
              </a:rPr>
              <a:t>Có nhân viên nào thiếu thiết bị mà lại được yêu cầu hoàn thành nhiệm vụ không?</a:t>
            </a:r>
          </a:p>
          <a:p>
            <a:pPr algn="just" eaLnBrk="1" hangingPunct="1">
              <a:lnSpc>
                <a:spcPct val="80000"/>
              </a:lnSpc>
              <a:buFontTx/>
              <a:buChar char="-"/>
              <a:defRPr/>
            </a:pPr>
            <a:r>
              <a:rPr lang="en-US" sz="2200" i="1" smtClean="0">
                <a:solidFill>
                  <a:srgbClr val="FFFFFF"/>
                </a:solidFill>
              </a:rPr>
              <a:t>Thiết bị làm việc hoàn toàn bình thường không?</a:t>
            </a:r>
          </a:p>
          <a:p>
            <a:pPr algn="just" eaLnBrk="1" hangingPunct="1">
              <a:lnSpc>
                <a:spcPct val="80000"/>
              </a:lnSpc>
              <a:buFontTx/>
              <a:buChar char="-"/>
              <a:defRPr/>
            </a:pPr>
            <a:r>
              <a:rPr lang="en-US" sz="2200" i="1" smtClean="0">
                <a:solidFill>
                  <a:srgbClr val="FFFFFF"/>
                </a:solidFill>
              </a:rPr>
              <a:t>Đã có tình huống phát sinh trước đây?</a:t>
            </a:r>
          </a:p>
          <a:p>
            <a:pPr algn="just" eaLnBrk="1" hangingPunct="1">
              <a:lnSpc>
                <a:spcPct val="80000"/>
              </a:lnSpc>
              <a:buFontTx/>
              <a:buChar char="-"/>
              <a:defRPr/>
            </a:pPr>
            <a:r>
              <a:rPr lang="en-US" sz="2200" i="1" smtClean="0">
                <a:solidFill>
                  <a:srgbClr val="FFFFFF"/>
                </a:solidFill>
              </a:rPr>
              <a:t>Có nhân viên nào được yêu cầu hoàn thành nhiệm vụ với một quỹ thời gian không thực tế.</a:t>
            </a:r>
          </a:p>
          <a:p>
            <a:pPr algn="just" eaLnBrk="1" hangingPunct="1">
              <a:lnSpc>
                <a:spcPct val="80000"/>
              </a:lnSpc>
              <a:buFontTx/>
              <a:buNone/>
              <a:defRPr/>
            </a:pPr>
            <a:endParaRPr lang="en-US" sz="2200" i="1" smtClean="0">
              <a:solidFill>
                <a:srgbClr val="FFFFFF"/>
              </a:solidFill>
            </a:endParaRPr>
          </a:p>
          <a:p>
            <a:pPr algn="just" eaLnBrk="1" hangingPunct="1">
              <a:lnSpc>
                <a:spcPct val="80000"/>
              </a:lnSpc>
              <a:buFontTx/>
              <a:buNone/>
              <a:defRPr/>
            </a:pPr>
            <a:endParaRPr lang="en-US" sz="2200" i="1" smtClean="0">
              <a:solidFill>
                <a:srgbClr val="FFFFFF"/>
              </a:solidFill>
            </a:endParaRPr>
          </a:p>
          <a:p>
            <a:pPr algn="just" eaLnBrk="1" hangingPunct="1">
              <a:lnSpc>
                <a:spcPct val="80000"/>
              </a:lnSpc>
              <a:defRPr/>
            </a:pPr>
            <a:r>
              <a:rPr lang="en-US" sz="2200" smtClean="0">
                <a:solidFill>
                  <a:srgbClr val="FFFFFF"/>
                </a:solidFill>
              </a:rPr>
              <a:t>Trả lời các câu hỏi trên sẽ giúp anh phân loại việc đào tạo có giúp anh giải quyết tình huống hay không. </a:t>
            </a:r>
          </a:p>
          <a:p>
            <a:pPr algn="just" eaLnBrk="1" hangingPunct="1">
              <a:lnSpc>
                <a:spcPct val="80000"/>
              </a:lnSpc>
              <a:buFontTx/>
              <a:buNone/>
              <a:defRPr/>
            </a:pPr>
            <a:endParaRPr lang="en-US" sz="2200" smtClean="0">
              <a:solidFill>
                <a:srgbClr val="FFFFFF"/>
              </a:solidFill>
            </a:endParaRPr>
          </a:p>
        </p:txBody>
      </p:sp>
    </p:spTree>
  </p:cSld>
  <p:clrMapOvr>
    <a:masterClrMapping/>
  </p:clrMapOvr>
  <p:transition spd="slow">
    <p:checker/>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a:xfrm>
            <a:off x="1752600" y="274638"/>
            <a:ext cx="6934200" cy="715962"/>
          </a:xfrm>
        </p:spPr>
        <p:txBody>
          <a:bodyPr/>
          <a:lstStyle/>
          <a:p>
            <a:pPr eaLnBrk="1" hangingPunct="1">
              <a:defRPr/>
            </a:pPr>
            <a:r>
              <a:rPr lang="en-US" sz="3200" smtClean="0">
                <a:solidFill>
                  <a:srgbClr val="FFFF00"/>
                </a:solidFill>
              </a:rPr>
              <a:t>e. Mẫu huấn luyện chỉnh sửa</a:t>
            </a:r>
          </a:p>
        </p:txBody>
      </p:sp>
      <p:sp>
        <p:nvSpPr>
          <p:cNvPr id="91139" name="Rectangle 3"/>
          <p:cNvSpPr>
            <a:spLocks noGrp="1" noChangeArrowheads="1"/>
          </p:cNvSpPr>
          <p:nvPr>
            <p:ph idx="1"/>
          </p:nvPr>
        </p:nvSpPr>
        <p:spPr>
          <a:ln>
            <a:solidFill>
              <a:schemeClr val="accent2"/>
            </a:solidFill>
          </a:ln>
        </p:spPr>
        <p:txBody>
          <a:bodyPr/>
          <a:lstStyle/>
          <a:p>
            <a:pPr eaLnBrk="1" hangingPunct="1">
              <a:defRPr/>
            </a:pPr>
            <a:r>
              <a:rPr lang="en-US" smtClean="0">
                <a:solidFill>
                  <a:srgbClr val="FFFFFF"/>
                </a:solidFill>
              </a:rPr>
              <a:t>ASSESS</a:t>
            </a:r>
            <a:r>
              <a:rPr lang="en-US" sz="2200" smtClean="0">
                <a:solidFill>
                  <a:srgbClr val="FFFFFF"/>
                </a:solidFill>
              </a:rPr>
              <a:t> /đánh giá</a:t>
            </a:r>
          </a:p>
          <a:p>
            <a:pPr eaLnBrk="1" hangingPunct="1">
              <a:buFontTx/>
              <a:buNone/>
              <a:defRPr/>
            </a:pPr>
            <a:endParaRPr lang="en-US" sz="2200" smtClean="0">
              <a:solidFill>
                <a:srgbClr val="FFFFFF"/>
              </a:solidFill>
            </a:endParaRPr>
          </a:p>
          <a:p>
            <a:pPr eaLnBrk="1" hangingPunct="1">
              <a:buFontTx/>
              <a:buNone/>
              <a:defRPr/>
            </a:pPr>
            <a:endParaRPr lang="en-US" sz="2200" smtClean="0">
              <a:solidFill>
                <a:srgbClr val="FFFFFF"/>
              </a:solidFill>
            </a:endParaRPr>
          </a:p>
        </p:txBody>
      </p:sp>
    </p:spTree>
  </p:cSld>
  <p:clrMapOvr>
    <a:masterClrMapping/>
  </p:clrMapOvr>
  <p:transition spd="slow">
    <p:checke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1828800" y="274638"/>
            <a:ext cx="6858000" cy="792162"/>
          </a:xfrm>
        </p:spPr>
        <p:txBody>
          <a:bodyPr/>
          <a:lstStyle/>
          <a:p>
            <a:pPr eaLnBrk="1" hangingPunct="1">
              <a:defRPr/>
            </a:pPr>
            <a:r>
              <a:rPr lang="en-US" sz="3200" smtClean="0">
                <a:solidFill>
                  <a:srgbClr val="FFFF00"/>
                </a:solidFill>
              </a:rPr>
              <a:t>d. Ghi nhớ</a:t>
            </a:r>
          </a:p>
        </p:txBody>
      </p:sp>
      <p:sp>
        <p:nvSpPr>
          <p:cNvPr id="17411" name="Rectangle 3"/>
          <p:cNvSpPr>
            <a:spLocks noGrp="1" noChangeArrowheads="1"/>
          </p:cNvSpPr>
          <p:nvPr>
            <p:ph idx="1"/>
          </p:nvPr>
        </p:nvSpPr>
        <p:spPr>
          <a:xfrm>
            <a:off x="457200" y="1371600"/>
            <a:ext cx="8229600" cy="4754563"/>
          </a:xfrm>
          <a:ln>
            <a:solidFill>
              <a:schemeClr val="accent2"/>
            </a:solidFill>
          </a:ln>
        </p:spPr>
        <p:txBody>
          <a:bodyPr/>
          <a:lstStyle/>
          <a:p>
            <a:pPr eaLnBrk="1" hangingPunct="1">
              <a:buFontTx/>
              <a:buNone/>
              <a:defRPr/>
            </a:pPr>
            <a:r>
              <a:rPr lang="en-US" sz="3600" smtClean="0">
                <a:solidFill>
                  <a:srgbClr val="FFFFFF"/>
                </a:solidFill>
                <a:cs typeface="Arial" charset="0"/>
              </a:rPr>
              <a:t>□	</a:t>
            </a:r>
            <a:r>
              <a:rPr lang="en-US" sz="2200" i="1" smtClean="0">
                <a:solidFill>
                  <a:srgbClr val="FFFFFF"/>
                </a:solidFill>
                <a:cs typeface="Arial" charset="0"/>
              </a:rPr>
              <a:t>không phải tất cả các lỗ hổng đều có thể được bịt lại thông qua đào tạo, một số lỗ hổng do công tác  quản lý, vấn đề cá nhân, nhân viên.</a:t>
            </a:r>
          </a:p>
          <a:p>
            <a:pPr eaLnBrk="1" hangingPunct="1">
              <a:buFontTx/>
              <a:buNone/>
              <a:defRPr/>
            </a:pPr>
            <a:r>
              <a:rPr lang="en-US" sz="3600" i="1" smtClean="0">
                <a:solidFill>
                  <a:srgbClr val="FFFFFF"/>
                </a:solidFill>
                <a:cs typeface="Arial" charset="0"/>
              </a:rPr>
              <a:t>□</a:t>
            </a:r>
            <a:r>
              <a:rPr lang="en-US" sz="2200" i="1" smtClean="0">
                <a:solidFill>
                  <a:srgbClr val="FFFFFF"/>
                </a:solidFill>
                <a:cs typeface="Arial" charset="0"/>
              </a:rPr>
              <a:t> đó là trách nhiệm của công tác quản lý/ giám sát để giải quyết vấn đề không qua đào tạo, giúp các cá nhân đưa kết quả công việc đạt được tiêu chuẩn yêu cầu.</a:t>
            </a:r>
          </a:p>
          <a:p>
            <a:pPr eaLnBrk="1" hangingPunct="1">
              <a:buFontTx/>
              <a:buNone/>
              <a:defRPr/>
            </a:pPr>
            <a:r>
              <a:rPr lang="en-US" sz="3600" i="1" smtClean="0">
                <a:solidFill>
                  <a:srgbClr val="FFFFFF"/>
                </a:solidFill>
                <a:cs typeface="Arial" charset="0"/>
              </a:rPr>
              <a:t>□</a:t>
            </a:r>
            <a:r>
              <a:rPr lang="en-US" sz="2200" i="1" smtClean="0">
                <a:solidFill>
                  <a:srgbClr val="FFFFFF"/>
                </a:solidFill>
                <a:cs typeface="Arial" charset="0"/>
              </a:rPr>
              <a:t> đó là nguyên tắc để phân tích nhu cầu kỹ càng trước khi anh có thể giải quyết vấn đề.</a:t>
            </a:r>
          </a:p>
          <a:p>
            <a:pPr eaLnBrk="1" hangingPunct="1">
              <a:buFontTx/>
              <a:buNone/>
              <a:defRPr/>
            </a:pPr>
            <a:r>
              <a:rPr lang="en-US" sz="3600" i="1" smtClean="0">
                <a:solidFill>
                  <a:srgbClr val="FFFFFF"/>
                </a:solidFill>
                <a:cs typeface="Arial" charset="0"/>
              </a:rPr>
              <a:t>□ </a:t>
            </a:r>
            <a:r>
              <a:rPr lang="en-US" sz="2200" i="1" smtClean="0">
                <a:solidFill>
                  <a:srgbClr val="FFFFFF"/>
                </a:solidFill>
                <a:cs typeface="Arial" charset="0"/>
              </a:rPr>
              <a:t>giải quyết v</a:t>
            </a:r>
            <a:r>
              <a:rPr lang="en-US" sz="2200" i="1" smtClean="0">
                <a:solidFill>
                  <a:srgbClr val="FFFFFF"/>
                </a:solidFill>
              </a:rPr>
              <a:t>ấn đề </a:t>
            </a:r>
            <a:r>
              <a:rPr lang="en-US" sz="2200" i="1" smtClean="0">
                <a:solidFill>
                  <a:srgbClr val="FFFFFF"/>
                </a:solidFill>
                <a:cs typeface="Arial" charset="0"/>
              </a:rPr>
              <a:t>không cần đào tạo là điều c</a:t>
            </a:r>
            <a:r>
              <a:rPr lang="en-US" sz="2200" i="1" smtClean="0">
                <a:solidFill>
                  <a:srgbClr val="FFFFFF"/>
                </a:solidFill>
              </a:rPr>
              <a:t>ũng </a:t>
            </a:r>
            <a:r>
              <a:rPr lang="en-US" sz="2200" i="1" smtClean="0">
                <a:solidFill>
                  <a:srgbClr val="FFFFFF"/>
                </a:solidFill>
                <a:cs typeface="Arial" charset="0"/>
              </a:rPr>
              <a:t>quan trong nh</a:t>
            </a:r>
            <a:r>
              <a:rPr lang="en-US" sz="2200" i="1" smtClean="0">
                <a:solidFill>
                  <a:srgbClr val="FFFFFF"/>
                </a:solidFill>
              </a:rPr>
              <a:t>ư việc </a:t>
            </a:r>
            <a:r>
              <a:rPr lang="en-US" sz="2200" i="1" smtClean="0">
                <a:solidFill>
                  <a:srgbClr val="FFFFFF"/>
                </a:solidFill>
                <a:cs typeface="Arial" charset="0"/>
              </a:rPr>
              <a:t>anh xác định nhu cầu đào tạo</a:t>
            </a:r>
          </a:p>
        </p:txBody>
      </p:sp>
    </p:spTree>
  </p:cSld>
  <p:clrMapOvr>
    <a:masterClrMapping/>
  </p:clrMapOvr>
  <p:transition spd="slow">
    <p:checker/>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title"/>
          </p:nvPr>
        </p:nvSpPr>
        <p:spPr>
          <a:xfrm>
            <a:off x="1828800" y="274638"/>
            <a:ext cx="6858000" cy="792162"/>
          </a:xfrm>
        </p:spPr>
        <p:txBody>
          <a:bodyPr/>
          <a:lstStyle/>
          <a:p>
            <a:pPr eaLnBrk="1" hangingPunct="1">
              <a:defRPr/>
            </a:pPr>
            <a:r>
              <a:rPr lang="en-US" sz="2800" smtClean="0">
                <a:solidFill>
                  <a:srgbClr val="FFFF00"/>
                </a:solidFill>
              </a:rPr>
              <a:t>f. Kỹ năng khen ngợi công việc được hoàn thành tốt</a:t>
            </a:r>
          </a:p>
        </p:txBody>
      </p:sp>
      <p:sp>
        <p:nvSpPr>
          <p:cNvPr id="92163" name="Rectangle 3"/>
          <p:cNvSpPr>
            <a:spLocks noGrp="1" noChangeArrowheads="1"/>
          </p:cNvSpPr>
          <p:nvPr>
            <p:ph idx="1"/>
          </p:nvPr>
        </p:nvSpPr>
        <p:spPr>
          <a:ln>
            <a:solidFill>
              <a:schemeClr val="accent2"/>
            </a:solidFill>
          </a:ln>
        </p:spPr>
        <p:txBody>
          <a:bodyPr/>
          <a:lstStyle/>
          <a:p>
            <a:pPr algn="just" eaLnBrk="1" hangingPunct="1">
              <a:lnSpc>
                <a:spcPct val="150000"/>
              </a:lnSpc>
              <a:defRPr/>
            </a:pPr>
            <a:r>
              <a:rPr lang="en-US" sz="2200" smtClean="0">
                <a:solidFill>
                  <a:srgbClr val="FFFFFF"/>
                </a:solidFill>
              </a:rPr>
              <a:t>Ở đây, có thể học viên chỉ có một phần nhỏ công việc của họ chưa đạt, nhưng anh cần nhận ra chuẩn mực của những phần việc họ đã hoàn thành.</a:t>
            </a:r>
          </a:p>
          <a:p>
            <a:pPr algn="just" eaLnBrk="1" hangingPunct="1">
              <a:lnSpc>
                <a:spcPct val="150000"/>
              </a:lnSpc>
              <a:buFontTx/>
              <a:buNone/>
              <a:defRPr/>
            </a:pPr>
            <a:endParaRPr lang="en-US" sz="2200" smtClean="0">
              <a:solidFill>
                <a:srgbClr val="FFFFFF"/>
              </a:solidFill>
            </a:endParaRPr>
          </a:p>
          <a:p>
            <a:pPr algn="just" eaLnBrk="1" hangingPunct="1">
              <a:lnSpc>
                <a:spcPct val="150000"/>
              </a:lnSpc>
              <a:defRPr/>
            </a:pPr>
            <a:r>
              <a:rPr lang="en-US" sz="2200" smtClean="0">
                <a:solidFill>
                  <a:srgbClr val="FFFFFF"/>
                </a:solidFill>
              </a:rPr>
              <a:t>Huấn luyện viên cố gắng để chắc rằng người học thoải mái và không cảm thấy rằng họ đang ở trong tình trạng bị kỷ luật</a:t>
            </a:r>
            <a:r>
              <a:rPr lang="en-US" sz="2200" smtClean="0">
                <a:solidFill>
                  <a:schemeClr val="folHlink"/>
                </a:solidFill>
              </a:rPr>
              <a:t>.</a:t>
            </a:r>
          </a:p>
        </p:txBody>
      </p:sp>
    </p:spTree>
  </p:cSld>
  <p:clrMapOvr>
    <a:masterClrMapping/>
  </p:clrMapOvr>
  <p:transition spd="slow">
    <p:checker/>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a:xfrm>
            <a:off x="1828800" y="274638"/>
            <a:ext cx="6858000" cy="715962"/>
          </a:xfrm>
        </p:spPr>
        <p:txBody>
          <a:bodyPr/>
          <a:lstStyle/>
          <a:p>
            <a:pPr eaLnBrk="1" hangingPunct="1">
              <a:defRPr/>
            </a:pPr>
            <a:r>
              <a:rPr lang="en-US" sz="3600" smtClean="0">
                <a:solidFill>
                  <a:srgbClr val="FFFF00"/>
                </a:solidFill>
              </a:rPr>
              <a:t>g. Huấn luyện nhận dạng lỗi</a:t>
            </a:r>
          </a:p>
        </p:txBody>
      </p:sp>
      <p:sp>
        <p:nvSpPr>
          <p:cNvPr id="93187" name="Rectangle 3"/>
          <p:cNvSpPr>
            <a:spLocks noGrp="1" noChangeArrowheads="1"/>
          </p:cNvSpPr>
          <p:nvPr>
            <p:ph idx="1"/>
          </p:nvPr>
        </p:nvSpPr>
        <p:spPr>
          <a:ln>
            <a:solidFill>
              <a:schemeClr val="accent2"/>
            </a:solidFill>
          </a:ln>
        </p:spPr>
        <p:txBody>
          <a:bodyPr/>
          <a:lstStyle/>
          <a:p>
            <a:pPr algn="just" eaLnBrk="1" hangingPunct="1">
              <a:lnSpc>
                <a:spcPct val="250000"/>
              </a:lnSpc>
              <a:defRPr/>
            </a:pPr>
            <a:r>
              <a:rPr lang="en-US" sz="2200" smtClean="0">
                <a:solidFill>
                  <a:srgbClr val="FFFFFF"/>
                </a:solidFill>
              </a:rPr>
              <a:t>Ở đây, Huấn luyện viên cố gắng làm cho học viên nhận thức được sai lầm của chính họ.</a:t>
            </a:r>
          </a:p>
        </p:txBody>
      </p:sp>
    </p:spTree>
  </p:cSld>
  <p:clrMapOvr>
    <a:masterClrMapping/>
  </p:clrMapOvr>
  <p:transition spd="slow">
    <p:checker/>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a:xfrm>
            <a:off x="1828800" y="274638"/>
            <a:ext cx="6858000" cy="1020762"/>
          </a:xfrm>
        </p:spPr>
        <p:txBody>
          <a:bodyPr/>
          <a:lstStyle/>
          <a:p>
            <a:pPr eaLnBrk="1" hangingPunct="1">
              <a:defRPr/>
            </a:pPr>
            <a:r>
              <a:rPr lang="en-US" sz="2400" smtClean="0">
                <a:solidFill>
                  <a:srgbClr val="FFFF00"/>
                </a:solidFill>
              </a:rPr>
              <a:t>h. Huấn luyện cách nhận ra ảnh hưởng của lỗi và lợi ích của quy trình chỉnh sửa tiếp theo</a:t>
            </a:r>
          </a:p>
        </p:txBody>
      </p:sp>
      <p:sp>
        <p:nvSpPr>
          <p:cNvPr id="94211" name="Rectangle 3"/>
          <p:cNvSpPr>
            <a:spLocks noGrp="1" noChangeArrowheads="1"/>
          </p:cNvSpPr>
          <p:nvPr>
            <p:ph idx="1"/>
          </p:nvPr>
        </p:nvSpPr>
        <p:spPr>
          <a:ln>
            <a:solidFill>
              <a:schemeClr val="accent2"/>
            </a:solidFill>
          </a:ln>
        </p:spPr>
        <p:txBody>
          <a:bodyPr/>
          <a:lstStyle/>
          <a:p>
            <a:pPr algn="just" eaLnBrk="1" hangingPunct="1">
              <a:lnSpc>
                <a:spcPct val="200000"/>
              </a:lnSpc>
              <a:defRPr/>
            </a:pPr>
            <a:r>
              <a:rPr lang="en-US" sz="2200" smtClean="0">
                <a:solidFill>
                  <a:srgbClr val="FFFFFF"/>
                </a:solidFill>
              </a:rPr>
              <a:t>Ở đây, huấn luyện viên cần giúp cho học viên nhìn thấy ảnh hưởng của lỗi từ quan điểm khác, ví dụ như khách hàng, nhà cung cấp, đồng nghiệp. Bằng cách giúp để tự họ nhìn thấy nếu họ ở vào tình cảnh của những người kia và ích lợi của quy trình chỉnh sửa có thể được áp dụng.</a:t>
            </a:r>
          </a:p>
        </p:txBody>
      </p:sp>
    </p:spTree>
  </p:cSld>
  <p:clrMapOvr>
    <a:masterClrMapping/>
  </p:clrMapOvr>
  <p:transition spd="slow">
    <p:checker/>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a:xfrm>
            <a:off x="1828800" y="274638"/>
            <a:ext cx="6858000" cy="1020762"/>
          </a:xfrm>
        </p:spPr>
        <p:txBody>
          <a:bodyPr/>
          <a:lstStyle/>
          <a:p>
            <a:pPr eaLnBrk="1" hangingPunct="1">
              <a:defRPr/>
            </a:pPr>
            <a:r>
              <a:rPr lang="en-US" sz="2400" smtClean="0">
                <a:solidFill>
                  <a:srgbClr val="FFFF00"/>
                </a:solidFill>
              </a:rPr>
              <a:t>i. Huấn luyện thiết lập quy trình chỉnh sửa và đạt được sự cam kết của học viên</a:t>
            </a:r>
          </a:p>
        </p:txBody>
      </p:sp>
      <p:sp>
        <p:nvSpPr>
          <p:cNvPr id="95235" name="Rectangle 3"/>
          <p:cNvSpPr>
            <a:spLocks noGrp="1" noChangeArrowheads="1"/>
          </p:cNvSpPr>
          <p:nvPr>
            <p:ph idx="1"/>
          </p:nvPr>
        </p:nvSpPr>
        <p:spPr>
          <a:ln>
            <a:solidFill>
              <a:schemeClr val="accent2"/>
            </a:solidFill>
          </a:ln>
        </p:spPr>
        <p:txBody>
          <a:bodyPr/>
          <a:lstStyle/>
          <a:p>
            <a:pPr algn="dist" eaLnBrk="1" hangingPunct="1">
              <a:lnSpc>
                <a:spcPct val="200000"/>
              </a:lnSpc>
              <a:defRPr/>
            </a:pPr>
            <a:r>
              <a:rPr lang="en-US" sz="2200" smtClean="0">
                <a:solidFill>
                  <a:srgbClr val="FFFFFF"/>
                </a:solidFill>
              </a:rPr>
              <a:t>Ở đây, huấn luyện viên cần thiết lập quy trình chỉnh sửa bằng cách hỏi học viên hoặc giải thích quy trình hoặc làm mẫu quy trình. Nếu học viên đã được đào tạo quy trình thì họ cần phải cam kết đưa nó trở lại vào công việc thực tế.</a:t>
            </a:r>
          </a:p>
        </p:txBody>
      </p:sp>
    </p:spTree>
  </p:cSld>
  <p:clrMapOvr>
    <a:masterClrMapping/>
  </p:clrMapOvr>
  <p:transition spd="slow">
    <p:checker/>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a:xfrm>
            <a:off x="1905000" y="274638"/>
            <a:ext cx="6781800" cy="1020762"/>
          </a:xfrm>
        </p:spPr>
        <p:txBody>
          <a:bodyPr/>
          <a:lstStyle/>
          <a:p>
            <a:pPr eaLnBrk="1" hangingPunct="1">
              <a:defRPr/>
            </a:pPr>
            <a:r>
              <a:rPr lang="en-US" sz="2400" smtClean="0">
                <a:solidFill>
                  <a:srgbClr val="FFFF00"/>
                </a:solidFill>
              </a:rPr>
              <a:t>j. Huấn luyện cách hỏi học viên để chắc chắn họ đã hiểu quy trình</a:t>
            </a:r>
            <a:r>
              <a:rPr lang="en-US" sz="4000" smtClean="0">
                <a:solidFill>
                  <a:srgbClr val="FFFF00"/>
                </a:solidFill>
              </a:rPr>
              <a:t> </a:t>
            </a:r>
          </a:p>
        </p:txBody>
      </p:sp>
      <p:sp>
        <p:nvSpPr>
          <p:cNvPr id="96259" name="Rectangle 3"/>
          <p:cNvSpPr>
            <a:spLocks noGrp="1" noChangeArrowheads="1"/>
          </p:cNvSpPr>
          <p:nvPr>
            <p:ph idx="1"/>
          </p:nvPr>
        </p:nvSpPr>
        <p:spPr>
          <a:ln>
            <a:solidFill>
              <a:schemeClr val="accent2"/>
            </a:solidFill>
          </a:ln>
        </p:spPr>
        <p:txBody>
          <a:bodyPr/>
          <a:lstStyle/>
          <a:p>
            <a:pPr algn="just" eaLnBrk="1" hangingPunct="1">
              <a:lnSpc>
                <a:spcPct val="250000"/>
              </a:lnSpc>
              <a:defRPr/>
            </a:pPr>
            <a:r>
              <a:rPr lang="en-US" sz="2200" smtClean="0">
                <a:solidFill>
                  <a:srgbClr val="FFFFFF"/>
                </a:solidFill>
              </a:rPr>
              <a:t>Tại điểm này, không thể có đủ thời gian cho học viên nhớ toàn bộ quy trình, nhưng anh phải giải thích tại sao nó quan trọng và tại sao nó cần thiết.</a:t>
            </a:r>
          </a:p>
        </p:txBody>
      </p:sp>
    </p:spTree>
  </p:cSld>
  <p:clrMapOvr>
    <a:masterClrMapping/>
  </p:clrMapOvr>
  <p:transition spd="slow">
    <p:checker/>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a:xfrm>
            <a:off x="1752600" y="274638"/>
            <a:ext cx="6934200" cy="1020762"/>
          </a:xfrm>
        </p:spPr>
        <p:txBody>
          <a:bodyPr/>
          <a:lstStyle/>
          <a:p>
            <a:pPr eaLnBrk="1" hangingPunct="1">
              <a:defRPr/>
            </a:pPr>
            <a:r>
              <a:rPr lang="en-US" sz="3200" smtClean="0">
                <a:solidFill>
                  <a:srgbClr val="FFFF00"/>
                </a:solidFill>
              </a:rPr>
              <a:t>k. Huấn luyện quy trình kiểm tra được gắn liền với quá trình làm việc</a:t>
            </a:r>
          </a:p>
        </p:txBody>
      </p:sp>
      <p:sp>
        <p:nvSpPr>
          <p:cNvPr id="97283" name="Rectangle 3"/>
          <p:cNvSpPr>
            <a:spLocks noGrp="1" noChangeArrowheads="1"/>
          </p:cNvSpPr>
          <p:nvPr>
            <p:ph idx="1"/>
          </p:nvPr>
        </p:nvSpPr>
        <p:spPr>
          <a:ln>
            <a:solidFill>
              <a:schemeClr val="accent2"/>
            </a:solidFill>
          </a:ln>
        </p:spPr>
        <p:txBody>
          <a:bodyPr/>
          <a:lstStyle/>
          <a:p>
            <a:pPr algn="just" eaLnBrk="1" hangingPunct="1">
              <a:lnSpc>
                <a:spcPct val="200000"/>
              </a:lnSpc>
              <a:defRPr/>
            </a:pPr>
            <a:r>
              <a:rPr lang="en-US" sz="2200" smtClean="0">
                <a:solidFill>
                  <a:srgbClr val="FFFFFF"/>
                </a:solidFill>
              </a:rPr>
              <a:t>Huấn luyện viên cần thỏa thuận với người học rằng thành tích công việc của họ sẽ được theo dõi đến khi nó đạt được. Điều quan trọng là huấn luyện viên phải thỏa thuận được với người học về kế hoạch hành động, do vậy anh ta sẽ phải cam kết thực hiện.</a:t>
            </a:r>
          </a:p>
        </p:txBody>
      </p:sp>
    </p:spTree>
  </p:cSld>
  <p:clrMapOvr>
    <a:masterClrMapping/>
  </p:clrMapOvr>
  <p:transition spd="slow">
    <p:checker/>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a:xfrm>
            <a:off x="1752600" y="274638"/>
            <a:ext cx="6934200" cy="715962"/>
          </a:xfrm>
        </p:spPr>
        <p:txBody>
          <a:bodyPr/>
          <a:lstStyle/>
          <a:p>
            <a:pPr eaLnBrk="1" hangingPunct="1">
              <a:defRPr/>
            </a:pPr>
            <a:r>
              <a:rPr lang="en-US" sz="3600" smtClean="0">
                <a:solidFill>
                  <a:srgbClr val="FFFF00"/>
                </a:solidFill>
              </a:rPr>
              <a:t>l. Anh cần chuẩn bị gì?</a:t>
            </a:r>
          </a:p>
        </p:txBody>
      </p:sp>
      <p:sp>
        <p:nvSpPr>
          <p:cNvPr id="98307" name="Rectangle 3"/>
          <p:cNvSpPr>
            <a:spLocks noGrp="1" noChangeArrowheads="1"/>
          </p:cNvSpPr>
          <p:nvPr>
            <p:ph idx="1"/>
          </p:nvPr>
        </p:nvSpPr>
        <p:spPr>
          <a:xfrm>
            <a:off x="457200" y="1066800"/>
            <a:ext cx="8229600" cy="5334000"/>
          </a:xfrm>
          <a:ln>
            <a:solidFill>
              <a:schemeClr val="accent2"/>
            </a:solidFill>
          </a:ln>
        </p:spPr>
        <p:txBody>
          <a:bodyPr/>
          <a:lstStyle/>
          <a:p>
            <a:pPr eaLnBrk="1" hangingPunct="1">
              <a:lnSpc>
                <a:spcPct val="90000"/>
              </a:lnSpc>
              <a:defRPr/>
            </a:pPr>
            <a:r>
              <a:rPr lang="en-US" sz="2200" smtClean="0">
                <a:solidFill>
                  <a:srgbClr val="FFFFFF"/>
                </a:solidFill>
              </a:rPr>
              <a:t>Trước khi bắt đầu huấn luyện hoặc tiến hành chỉnh sửa, anh cần chuẩn bị như sau:</a:t>
            </a:r>
          </a:p>
          <a:p>
            <a:pPr eaLnBrk="1" hangingPunct="1">
              <a:lnSpc>
                <a:spcPct val="90000"/>
              </a:lnSpc>
              <a:buFontTx/>
              <a:buNone/>
              <a:defRPr/>
            </a:pPr>
            <a:r>
              <a:rPr lang="en-US" sz="2200" b="1" smtClean="0">
                <a:solidFill>
                  <a:srgbClr val="FFFFFF"/>
                </a:solidFill>
              </a:rPr>
              <a:t>Cá nhân anh</a:t>
            </a:r>
            <a:r>
              <a:rPr lang="en-US" sz="2200" smtClean="0">
                <a:solidFill>
                  <a:srgbClr val="FFFFFF"/>
                </a:solidFill>
              </a:rPr>
              <a:t>:</a:t>
            </a:r>
          </a:p>
          <a:p>
            <a:pPr eaLnBrk="1" hangingPunct="1">
              <a:lnSpc>
                <a:spcPct val="90000"/>
              </a:lnSpc>
              <a:buFontTx/>
              <a:buChar char="-"/>
              <a:defRPr/>
            </a:pPr>
            <a:r>
              <a:rPr lang="en-US" sz="2200" i="1" smtClean="0">
                <a:solidFill>
                  <a:srgbClr val="FFFFFF"/>
                </a:solidFill>
              </a:rPr>
              <a:t>Bố trí thời gian tiến hành huấn luyện</a:t>
            </a:r>
          </a:p>
          <a:p>
            <a:pPr eaLnBrk="1" hangingPunct="1">
              <a:lnSpc>
                <a:spcPct val="90000"/>
              </a:lnSpc>
              <a:buFontTx/>
              <a:buChar char="-"/>
              <a:defRPr/>
            </a:pPr>
            <a:r>
              <a:rPr lang="en-US" sz="2200" i="1" smtClean="0">
                <a:solidFill>
                  <a:srgbClr val="FFFFFF"/>
                </a:solidFill>
              </a:rPr>
              <a:t>Sắp xếp sao cho không bị gián đoạn</a:t>
            </a:r>
          </a:p>
          <a:p>
            <a:pPr eaLnBrk="1" hangingPunct="1">
              <a:lnSpc>
                <a:spcPct val="90000"/>
              </a:lnSpc>
              <a:buFontTx/>
              <a:buChar char="-"/>
              <a:defRPr/>
            </a:pPr>
            <a:r>
              <a:rPr lang="en-US" sz="2200" i="1" smtClean="0">
                <a:solidFill>
                  <a:srgbClr val="FFFFFF"/>
                </a:solidFill>
              </a:rPr>
              <a:t>Thu nhận tài liệu và các form mẫu anh sẽ cần để xác định quy trình chỉnh sửa gì.</a:t>
            </a:r>
          </a:p>
          <a:p>
            <a:pPr eaLnBrk="1" hangingPunct="1">
              <a:lnSpc>
                <a:spcPct val="90000"/>
              </a:lnSpc>
              <a:buFontTx/>
              <a:buChar char="-"/>
              <a:defRPr/>
            </a:pPr>
            <a:r>
              <a:rPr lang="en-US" sz="2200" i="1" smtClean="0">
                <a:solidFill>
                  <a:srgbClr val="FFFFFF"/>
                </a:solidFill>
              </a:rPr>
              <a:t>Nhận diện các lưu ý anh cần để cuộc trao đổi đạt hiệu quả nhất</a:t>
            </a:r>
          </a:p>
          <a:p>
            <a:pPr eaLnBrk="1" hangingPunct="1">
              <a:lnSpc>
                <a:spcPct val="90000"/>
              </a:lnSpc>
              <a:buFontTx/>
              <a:buChar char="-"/>
              <a:defRPr/>
            </a:pPr>
            <a:r>
              <a:rPr lang="en-US" sz="2200" i="1" smtClean="0">
                <a:solidFill>
                  <a:srgbClr val="FFFFFF"/>
                </a:solidFill>
              </a:rPr>
              <a:t>Chuẩn bị một nơi để họp</a:t>
            </a:r>
          </a:p>
          <a:p>
            <a:pPr eaLnBrk="1" hangingPunct="1">
              <a:lnSpc>
                <a:spcPct val="90000"/>
              </a:lnSpc>
              <a:buFontTx/>
              <a:buNone/>
              <a:defRPr/>
            </a:pPr>
            <a:r>
              <a:rPr lang="en-US" sz="2200" b="1" smtClean="0">
                <a:solidFill>
                  <a:srgbClr val="FFFFFF"/>
                </a:solidFill>
              </a:rPr>
              <a:t>Các thành viên</a:t>
            </a:r>
            <a:r>
              <a:rPr lang="en-US" sz="2200" smtClean="0">
                <a:solidFill>
                  <a:srgbClr val="FFFFFF"/>
                </a:solidFill>
              </a:rPr>
              <a:t>:</a:t>
            </a:r>
          </a:p>
          <a:p>
            <a:pPr eaLnBrk="1" hangingPunct="1">
              <a:lnSpc>
                <a:spcPct val="90000"/>
              </a:lnSpc>
              <a:buFontTx/>
              <a:buChar char="-"/>
              <a:defRPr/>
            </a:pPr>
            <a:r>
              <a:rPr lang="en-US" sz="2200" i="1" smtClean="0">
                <a:solidFill>
                  <a:srgbClr val="FFFFFF"/>
                </a:solidFill>
              </a:rPr>
              <a:t>Thống nhất thời gian và địa điểm họp</a:t>
            </a:r>
          </a:p>
          <a:p>
            <a:pPr eaLnBrk="1" hangingPunct="1">
              <a:lnSpc>
                <a:spcPct val="90000"/>
              </a:lnSpc>
              <a:buFontTx/>
              <a:buChar char="-"/>
              <a:defRPr/>
            </a:pPr>
            <a:r>
              <a:rPr lang="en-US" sz="2200" i="1" smtClean="0">
                <a:solidFill>
                  <a:srgbClr val="FFFFFF"/>
                </a:solidFill>
              </a:rPr>
              <a:t>Thống nhất một dự kiến thời gian cho hành động chỉnh sửa</a:t>
            </a:r>
          </a:p>
          <a:p>
            <a:pPr eaLnBrk="1" hangingPunct="1">
              <a:lnSpc>
                <a:spcPct val="90000"/>
              </a:lnSpc>
              <a:buFontTx/>
              <a:buChar char="-"/>
              <a:defRPr/>
            </a:pPr>
            <a:r>
              <a:rPr lang="en-US" sz="2200" i="1" smtClean="0">
                <a:solidFill>
                  <a:srgbClr val="FFFFFF"/>
                </a:solidFill>
              </a:rPr>
              <a:t>Sắp xếp nội dung cần thực hiện cho các thành viên</a:t>
            </a:r>
          </a:p>
        </p:txBody>
      </p:sp>
    </p:spTree>
  </p:cSld>
  <p:clrMapOvr>
    <a:masterClrMapping/>
  </p:clrMapOvr>
  <p:transition spd="slow">
    <p:checker/>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title"/>
          </p:nvPr>
        </p:nvSpPr>
        <p:spPr>
          <a:xfrm>
            <a:off x="1828800" y="274638"/>
            <a:ext cx="6858000" cy="715962"/>
          </a:xfrm>
        </p:spPr>
        <p:txBody>
          <a:bodyPr/>
          <a:lstStyle/>
          <a:p>
            <a:pPr eaLnBrk="1" hangingPunct="1">
              <a:defRPr/>
            </a:pPr>
            <a:r>
              <a:rPr lang="en-US" sz="3200" smtClean="0">
                <a:solidFill>
                  <a:srgbClr val="FFFF00"/>
                </a:solidFill>
              </a:rPr>
              <a:t>m. Tình huống yêu cầu huấn luyện hay chỉnh sửa?</a:t>
            </a:r>
          </a:p>
        </p:txBody>
      </p:sp>
      <p:sp>
        <p:nvSpPr>
          <p:cNvPr id="99331" name="Rectangle 3"/>
          <p:cNvSpPr>
            <a:spLocks noGrp="1" noChangeArrowheads="1"/>
          </p:cNvSpPr>
          <p:nvPr>
            <p:ph idx="1"/>
          </p:nvPr>
        </p:nvSpPr>
        <p:spPr>
          <a:xfrm>
            <a:off x="661988" y="1447800"/>
            <a:ext cx="7772400" cy="4572000"/>
          </a:xfrm>
          <a:ln>
            <a:solidFill>
              <a:schemeClr val="accent2"/>
            </a:solidFill>
          </a:ln>
        </p:spPr>
        <p:txBody>
          <a:bodyPr/>
          <a:lstStyle/>
          <a:p>
            <a:pPr eaLnBrk="1" hangingPunct="1">
              <a:lnSpc>
                <a:spcPct val="150000"/>
              </a:lnSpc>
              <a:defRPr/>
            </a:pPr>
            <a:r>
              <a:rPr lang="en-US" sz="2200" smtClean="0">
                <a:solidFill>
                  <a:srgbClr val="FFFFFF"/>
                </a:solidFill>
              </a:rPr>
              <a:t>Bất luận là tình huống yêu cầu cần huấn luyện hay chỉnh sửa hay không, nhưng anh sẽ cần:</a:t>
            </a:r>
          </a:p>
          <a:p>
            <a:pPr eaLnBrk="1" hangingPunct="1">
              <a:lnSpc>
                <a:spcPct val="150000"/>
              </a:lnSpc>
              <a:buFontTx/>
              <a:buChar char="-"/>
              <a:defRPr/>
            </a:pPr>
            <a:r>
              <a:rPr lang="en-US" sz="2200" i="1" smtClean="0">
                <a:solidFill>
                  <a:srgbClr val="FFFFFF"/>
                </a:solidFill>
              </a:rPr>
              <a:t>Lắng nghe ý kiến nhân viên</a:t>
            </a:r>
          </a:p>
          <a:p>
            <a:pPr eaLnBrk="1" hangingPunct="1">
              <a:lnSpc>
                <a:spcPct val="150000"/>
              </a:lnSpc>
              <a:buFontTx/>
              <a:buChar char="-"/>
              <a:defRPr/>
            </a:pPr>
            <a:r>
              <a:rPr lang="en-US" sz="2200" i="1" smtClean="0">
                <a:solidFill>
                  <a:srgbClr val="FFFFFF"/>
                </a:solidFill>
              </a:rPr>
              <a:t>Đưa ra câu hỏi để xác định chi tiết hơn</a:t>
            </a:r>
          </a:p>
          <a:p>
            <a:pPr eaLnBrk="1" hangingPunct="1">
              <a:lnSpc>
                <a:spcPct val="150000"/>
              </a:lnSpc>
              <a:buFontTx/>
              <a:buChar char="-"/>
              <a:defRPr/>
            </a:pPr>
            <a:r>
              <a:rPr lang="en-US" sz="2200" i="1" smtClean="0">
                <a:solidFill>
                  <a:srgbClr val="FFFFFF"/>
                </a:solidFill>
              </a:rPr>
              <a:t>Làm dịu đi vấn đề cho nhân viên</a:t>
            </a:r>
          </a:p>
          <a:p>
            <a:pPr eaLnBrk="1" hangingPunct="1">
              <a:lnSpc>
                <a:spcPct val="150000"/>
              </a:lnSpc>
              <a:buFontTx/>
              <a:buChar char="-"/>
              <a:defRPr/>
            </a:pPr>
            <a:r>
              <a:rPr lang="en-US" sz="2200" i="1" smtClean="0">
                <a:solidFill>
                  <a:srgbClr val="FFFFFF"/>
                </a:solidFill>
              </a:rPr>
              <a:t>Tự anh thể hiện sự dịu đi bằng ngôn ngữ tay chân</a:t>
            </a:r>
          </a:p>
          <a:p>
            <a:pPr eaLnBrk="1" hangingPunct="1">
              <a:lnSpc>
                <a:spcPct val="150000"/>
              </a:lnSpc>
              <a:buFontTx/>
              <a:buChar char="-"/>
              <a:defRPr/>
            </a:pPr>
            <a:r>
              <a:rPr lang="en-US" sz="2200" i="1" smtClean="0">
                <a:solidFill>
                  <a:srgbClr val="FFFFFF"/>
                </a:solidFill>
              </a:rPr>
              <a:t>Tóm lược thỏa thuận gì đạt được </a:t>
            </a:r>
          </a:p>
        </p:txBody>
      </p:sp>
    </p:spTree>
  </p:cSld>
  <p:clrMapOvr>
    <a:masterClrMapping/>
  </p:clrMapOvr>
  <p:transition spd="slow">
    <p:checker/>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title"/>
          </p:nvPr>
        </p:nvSpPr>
        <p:spPr>
          <a:xfrm>
            <a:off x="1752600" y="274638"/>
            <a:ext cx="6934200" cy="868362"/>
          </a:xfrm>
        </p:spPr>
        <p:txBody>
          <a:bodyPr/>
          <a:lstStyle/>
          <a:p>
            <a:pPr eaLnBrk="1" hangingPunct="1">
              <a:defRPr/>
            </a:pPr>
            <a:r>
              <a:rPr lang="en-US" sz="2400" smtClean="0">
                <a:solidFill>
                  <a:srgbClr val="FFFF00"/>
                </a:solidFill>
              </a:rPr>
              <a:t>CẤU TRÚC CỦA MỘT KHÓA HUẤN LUYỆN</a:t>
            </a:r>
          </a:p>
        </p:txBody>
      </p:sp>
      <p:graphicFrame>
        <p:nvGraphicFramePr>
          <p:cNvPr id="96283" name="Group 27"/>
          <p:cNvGraphicFramePr>
            <a:graphicFrameLocks noGrp="1"/>
          </p:cNvGraphicFramePr>
          <p:nvPr>
            <p:ph type="tbl" idx="1"/>
          </p:nvPr>
        </p:nvGraphicFramePr>
        <p:xfrm>
          <a:off x="457200" y="1295400"/>
          <a:ext cx="8229600" cy="5159375"/>
        </p:xfrm>
        <a:graphic>
          <a:graphicData uri="http://schemas.openxmlformats.org/drawingml/2006/table">
            <a:tbl>
              <a:tblPr/>
              <a:tblGrid>
                <a:gridCol w="4114800"/>
                <a:gridCol w="4114800"/>
              </a:tblGrid>
              <a:tr h="10525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rgbClr val="FFFFFF"/>
                          </a:solidFill>
                          <a:effectLst/>
                          <a:latin typeface="Arial" charset="0"/>
                        </a:rPr>
                        <a:t>INTRODUCTION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Char char="•"/>
                        <a:tabLst/>
                      </a:pPr>
                      <a:r>
                        <a:rPr kumimoji="0" lang="en-US" sz="2200" b="0" i="0" u="none" strike="noStrike" cap="none" normalizeH="0" baseline="0" smtClean="0">
                          <a:ln>
                            <a:noFill/>
                          </a:ln>
                          <a:solidFill>
                            <a:srgbClr val="FFFFFF"/>
                          </a:solidFill>
                          <a:effectLst/>
                          <a:latin typeface="Arial" charset="0"/>
                        </a:rPr>
                        <a:t>Khen ngợi kỹ năng đạt được</a:t>
                      </a:r>
                    </a:p>
                    <a:p>
                      <a:pPr marL="0" marR="0" lvl="0" indent="0" algn="l" defTabSz="914400" rtl="0" eaLnBrk="1" fontAlgn="base" latinLnBrk="0" hangingPunct="1">
                        <a:lnSpc>
                          <a:spcPct val="100000"/>
                        </a:lnSpc>
                        <a:spcBef>
                          <a:spcPct val="20000"/>
                        </a:spcBef>
                        <a:spcAft>
                          <a:spcPct val="0"/>
                        </a:spcAft>
                        <a:buClrTx/>
                        <a:buSzTx/>
                        <a:buFontTx/>
                        <a:buChar char="•"/>
                        <a:tabLst/>
                      </a:pPr>
                      <a:r>
                        <a:rPr kumimoji="0" lang="en-US" sz="2200" b="0" i="0" u="none" strike="noStrike" cap="none" normalizeH="0" baseline="0" smtClean="0">
                          <a:ln>
                            <a:noFill/>
                          </a:ln>
                          <a:solidFill>
                            <a:srgbClr val="FFFFFF"/>
                          </a:solidFill>
                          <a:effectLst/>
                          <a:latin typeface="Arial" charset="0"/>
                        </a:rPr>
                        <a:t>Chỉ ra các tiện ích của nó</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0177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rgbClr val="FFFFFF"/>
                          </a:solidFill>
                          <a:effectLst/>
                          <a:latin typeface="Arial" charset="0"/>
                        </a:rPr>
                        <a:t>DEVELOPMENT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Char char="•"/>
                        <a:tabLst/>
                      </a:pPr>
                      <a:r>
                        <a:rPr kumimoji="0" lang="en-US" sz="2200" b="0" i="0" u="none" strike="noStrike" cap="none" normalizeH="0" baseline="0" smtClean="0">
                          <a:ln>
                            <a:noFill/>
                          </a:ln>
                          <a:solidFill>
                            <a:srgbClr val="FFFFFF"/>
                          </a:solidFill>
                          <a:effectLst/>
                          <a:latin typeface="Arial" charset="0"/>
                        </a:rPr>
                        <a:t>Bằng các câu hỏi để đưa ra sự ảnh hưởng của lỗi</a:t>
                      </a:r>
                    </a:p>
                    <a:p>
                      <a:pPr marL="0" marR="0" lvl="0" indent="0" algn="l" defTabSz="914400" rtl="0" eaLnBrk="1" fontAlgn="base" latinLnBrk="0" hangingPunct="1">
                        <a:lnSpc>
                          <a:spcPct val="100000"/>
                        </a:lnSpc>
                        <a:spcBef>
                          <a:spcPct val="20000"/>
                        </a:spcBef>
                        <a:spcAft>
                          <a:spcPct val="0"/>
                        </a:spcAft>
                        <a:buClrTx/>
                        <a:buSzTx/>
                        <a:buFontTx/>
                        <a:buChar char="•"/>
                        <a:tabLst/>
                      </a:pPr>
                      <a:r>
                        <a:rPr kumimoji="0" lang="en-US" sz="2200" b="0" i="0" u="none" strike="noStrike" cap="none" normalizeH="0" baseline="0" smtClean="0">
                          <a:ln>
                            <a:noFill/>
                          </a:ln>
                          <a:solidFill>
                            <a:srgbClr val="FFFFFF"/>
                          </a:solidFill>
                          <a:effectLst/>
                          <a:latin typeface="Arial" charset="0"/>
                        </a:rPr>
                        <a:t>Thiết lập quy trình chỉnh sửa (demo/explanation)</a:t>
                      </a:r>
                    </a:p>
                    <a:p>
                      <a:pPr marL="0" marR="0" lvl="0" indent="0" algn="l" defTabSz="914400" rtl="0" eaLnBrk="1" fontAlgn="base" latinLnBrk="0" hangingPunct="1">
                        <a:lnSpc>
                          <a:spcPct val="100000"/>
                        </a:lnSpc>
                        <a:spcBef>
                          <a:spcPct val="20000"/>
                        </a:spcBef>
                        <a:spcAft>
                          <a:spcPct val="0"/>
                        </a:spcAft>
                        <a:buClrTx/>
                        <a:buSzTx/>
                        <a:buFontTx/>
                        <a:buChar char="•"/>
                        <a:tabLst/>
                      </a:pPr>
                      <a:r>
                        <a:rPr kumimoji="0" lang="en-US" sz="2200" b="0" i="0" u="none" strike="noStrike" cap="none" normalizeH="0" baseline="0" smtClean="0">
                          <a:ln>
                            <a:noFill/>
                          </a:ln>
                          <a:solidFill>
                            <a:srgbClr val="FFFFFF"/>
                          </a:solidFill>
                          <a:effectLst/>
                          <a:latin typeface="Arial" charset="0"/>
                        </a:rPr>
                        <a:t>Cho phép học viên thực hành</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0891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smtClean="0">
                          <a:ln>
                            <a:noFill/>
                          </a:ln>
                          <a:solidFill>
                            <a:srgbClr val="FFFFFF"/>
                          </a:solidFill>
                          <a:effectLst/>
                          <a:latin typeface="Arial" charset="0"/>
                        </a:rPr>
                        <a:t>SUMMARY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Char char="•"/>
                        <a:tabLst/>
                      </a:pPr>
                      <a:r>
                        <a:rPr kumimoji="0" lang="en-US" sz="2200" b="0" i="0" u="none" strike="noStrike" cap="none" normalizeH="0" baseline="0" dirty="0" err="1" smtClean="0">
                          <a:ln>
                            <a:noFill/>
                          </a:ln>
                          <a:solidFill>
                            <a:srgbClr val="FFFFFF"/>
                          </a:solidFill>
                          <a:effectLst/>
                          <a:latin typeface="Arial" charset="0"/>
                        </a:rPr>
                        <a:t>Đạt</a:t>
                      </a:r>
                      <a:r>
                        <a:rPr kumimoji="0" lang="en-US" sz="2200" b="0" i="0" u="none" strike="noStrike" cap="none" normalizeH="0" baseline="0" dirty="0" smtClean="0">
                          <a:ln>
                            <a:noFill/>
                          </a:ln>
                          <a:solidFill>
                            <a:srgbClr val="FFFFFF"/>
                          </a:solidFill>
                          <a:effectLst/>
                          <a:latin typeface="Arial" charset="0"/>
                        </a:rPr>
                        <a:t> </a:t>
                      </a:r>
                      <a:r>
                        <a:rPr kumimoji="0" lang="en-US" sz="2200" b="0" i="0" u="none" strike="noStrike" cap="none" normalizeH="0" baseline="0" dirty="0" err="1" smtClean="0">
                          <a:ln>
                            <a:noFill/>
                          </a:ln>
                          <a:solidFill>
                            <a:srgbClr val="FFFFFF"/>
                          </a:solidFill>
                          <a:effectLst/>
                          <a:latin typeface="Arial" charset="0"/>
                        </a:rPr>
                        <a:t>được</a:t>
                      </a:r>
                      <a:r>
                        <a:rPr kumimoji="0" lang="en-US" sz="2200" b="0" i="0" u="none" strike="noStrike" cap="none" normalizeH="0" baseline="0" dirty="0" smtClean="0">
                          <a:ln>
                            <a:noFill/>
                          </a:ln>
                          <a:solidFill>
                            <a:srgbClr val="FFFFFF"/>
                          </a:solidFill>
                          <a:effectLst/>
                          <a:latin typeface="Arial" charset="0"/>
                        </a:rPr>
                        <a:t> </a:t>
                      </a:r>
                      <a:r>
                        <a:rPr kumimoji="0" lang="en-US" sz="2200" b="0" i="0" u="none" strike="noStrike" cap="none" normalizeH="0" baseline="0" dirty="0" err="1" smtClean="0">
                          <a:ln>
                            <a:noFill/>
                          </a:ln>
                          <a:solidFill>
                            <a:srgbClr val="FFFFFF"/>
                          </a:solidFill>
                          <a:effectLst/>
                          <a:latin typeface="Arial" charset="0"/>
                        </a:rPr>
                        <a:t>sự</a:t>
                      </a:r>
                      <a:r>
                        <a:rPr kumimoji="0" lang="en-US" sz="2200" b="0" i="0" u="none" strike="noStrike" cap="none" normalizeH="0" baseline="0" dirty="0" smtClean="0">
                          <a:ln>
                            <a:noFill/>
                          </a:ln>
                          <a:solidFill>
                            <a:srgbClr val="FFFFFF"/>
                          </a:solidFill>
                          <a:effectLst/>
                          <a:latin typeface="Arial" charset="0"/>
                        </a:rPr>
                        <a:t> cam </a:t>
                      </a:r>
                      <a:r>
                        <a:rPr kumimoji="0" lang="en-US" sz="2200" b="0" i="0" u="none" strike="noStrike" cap="none" normalizeH="0" baseline="0" dirty="0" err="1" smtClean="0">
                          <a:ln>
                            <a:noFill/>
                          </a:ln>
                          <a:solidFill>
                            <a:srgbClr val="FFFFFF"/>
                          </a:solidFill>
                          <a:effectLst/>
                          <a:latin typeface="Arial" charset="0"/>
                        </a:rPr>
                        <a:t>kết</a:t>
                      </a:r>
                      <a:r>
                        <a:rPr kumimoji="0" lang="en-US" sz="2200" b="0" i="0" u="none" strike="noStrike" cap="none" normalizeH="0" baseline="0" dirty="0" smtClean="0">
                          <a:ln>
                            <a:noFill/>
                          </a:ln>
                          <a:solidFill>
                            <a:srgbClr val="FFFFFF"/>
                          </a:solidFill>
                          <a:effectLst/>
                          <a:latin typeface="Arial" charset="0"/>
                        </a:rPr>
                        <a:t> </a:t>
                      </a:r>
                      <a:r>
                        <a:rPr kumimoji="0" lang="en-US" sz="2200" b="0" i="0" u="none" strike="noStrike" cap="none" normalizeH="0" baseline="0" dirty="0" err="1" smtClean="0">
                          <a:ln>
                            <a:noFill/>
                          </a:ln>
                          <a:solidFill>
                            <a:srgbClr val="FFFFFF"/>
                          </a:solidFill>
                          <a:effectLst/>
                          <a:latin typeface="Arial" charset="0"/>
                        </a:rPr>
                        <a:t>bằng</a:t>
                      </a:r>
                      <a:r>
                        <a:rPr kumimoji="0" lang="en-US" sz="2200" b="0" i="0" u="none" strike="noStrike" cap="none" normalizeH="0" baseline="0" dirty="0" smtClean="0">
                          <a:ln>
                            <a:noFill/>
                          </a:ln>
                          <a:solidFill>
                            <a:srgbClr val="FFFFFF"/>
                          </a:solidFill>
                          <a:effectLst/>
                          <a:latin typeface="Arial" charset="0"/>
                        </a:rPr>
                        <a:t> </a:t>
                      </a:r>
                      <a:r>
                        <a:rPr kumimoji="0" lang="en-US" sz="2200" b="0" i="0" u="none" strike="noStrike" cap="none" normalizeH="0" baseline="0" dirty="0" err="1" smtClean="0">
                          <a:ln>
                            <a:noFill/>
                          </a:ln>
                          <a:solidFill>
                            <a:srgbClr val="FFFFFF"/>
                          </a:solidFill>
                          <a:effectLst/>
                          <a:latin typeface="Arial" charset="0"/>
                        </a:rPr>
                        <a:t>cách</a:t>
                      </a:r>
                      <a:r>
                        <a:rPr kumimoji="0" lang="en-US" sz="2200" b="0" i="0" u="none" strike="noStrike" cap="none" normalizeH="0" baseline="0" dirty="0" smtClean="0">
                          <a:ln>
                            <a:noFill/>
                          </a:ln>
                          <a:solidFill>
                            <a:srgbClr val="FFFFFF"/>
                          </a:solidFill>
                          <a:effectLst/>
                          <a:latin typeface="Arial" charset="0"/>
                        </a:rPr>
                        <a:t> </a:t>
                      </a:r>
                      <a:r>
                        <a:rPr kumimoji="0" lang="en-US" sz="2200" b="0" i="0" u="none" strike="noStrike" cap="none" normalizeH="0" baseline="0" dirty="0" err="1" smtClean="0">
                          <a:ln>
                            <a:noFill/>
                          </a:ln>
                          <a:solidFill>
                            <a:srgbClr val="FFFFFF"/>
                          </a:solidFill>
                          <a:effectLst/>
                          <a:latin typeface="Arial" charset="0"/>
                        </a:rPr>
                        <a:t>đưa</a:t>
                      </a:r>
                      <a:r>
                        <a:rPr kumimoji="0" lang="en-US" sz="2200" b="0" i="0" u="none" strike="noStrike" cap="none" normalizeH="0" baseline="0" dirty="0" smtClean="0">
                          <a:ln>
                            <a:noFill/>
                          </a:ln>
                          <a:solidFill>
                            <a:srgbClr val="FFFFFF"/>
                          </a:solidFill>
                          <a:effectLst/>
                          <a:latin typeface="Arial" charset="0"/>
                        </a:rPr>
                        <a:t> </a:t>
                      </a:r>
                      <a:r>
                        <a:rPr kumimoji="0" lang="en-US" sz="2200" b="0" i="0" u="none" strike="noStrike" cap="none" normalizeH="0" baseline="0" dirty="0" err="1" smtClean="0">
                          <a:ln>
                            <a:noFill/>
                          </a:ln>
                          <a:solidFill>
                            <a:srgbClr val="FFFFFF"/>
                          </a:solidFill>
                          <a:effectLst/>
                          <a:latin typeface="Arial" charset="0"/>
                        </a:rPr>
                        <a:t>ra</a:t>
                      </a:r>
                      <a:r>
                        <a:rPr kumimoji="0" lang="en-US" sz="2200" b="0" i="0" u="none" strike="noStrike" cap="none" normalizeH="0" baseline="0" dirty="0" smtClean="0">
                          <a:ln>
                            <a:noFill/>
                          </a:ln>
                          <a:solidFill>
                            <a:srgbClr val="FFFFFF"/>
                          </a:solidFill>
                          <a:effectLst/>
                          <a:latin typeface="Arial" charset="0"/>
                        </a:rPr>
                        <a:t> </a:t>
                      </a:r>
                      <a:r>
                        <a:rPr kumimoji="0" lang="en-US" sz="2200" b="0" i="0" u="none" strike="noStrike" cap="none" normalizeH="0" baseline="0" dirty="0" err="1" smtClean="0">
                          <a:ln>
                            <a:noFill/>
                          </a:ln>
                          <a:solidFill>
                            <a:srgbClr val="FFFFFF"/>
                          </a:solidFill>
                          <a:effectLst/>
                          <a:latin typeface="Arial" charset="0"/>
                        </a:rPr>
                        <a:t>câu</a:t>
                      </a:r>
                      <a:r>
                        <a:rPr kumimoji="0" lang="en-US" sz="2200" b="0" i="0" u="none" strike="noStrike" cap="none" normalizeH="0" baseline="0" dirty="0" smtClean="0">
                          <a:ln>
                            <a:noFill/>
                          </a:ln>
                          <a:solidFill>
                            <a:srgbClr val="FFFFFF"/>
                          </a:solidFill>
                          <a:effectLst/>
                          <a:latin typeface="Arial" charset="0"/>
                        </a:rPr>
                        <a:t> </a:t>
                      </a:r>
                      <a:r>
                        <a:rPr kumimoji="0" lang="en-US" sz="2200" b="0" i="0" u="none" strike="noStrike" cap="none" normalizeH="0" baseline="0" dirty="0" err="1" smtClean="0">
                          <a:ln>
                            <a:noFill/>
                          </a:ln>
                          <a:solidFill>
                            <a:srgbClr val="FFFFFF"/>
                          </a:solidFill>
                          <a:effectLst/>
                          <a:latin typeface="Arial" charset="0"/>
                        </a:rPr>
                        <a:t>hỏi</a:t>
                      </a:r>
                      <a:endParaRPr kumimoji="0" lang="en-US" sz="2200" b="0" i="0" u="none" strike="noStrike" cap="none" normalizeH="0" baseline="0" dirty="0" smtClean="0">
                        <a:ln>
                          <a:noFill/>
                        </a:ln>
                        <a:solidFill>
                          <a:srgbClr val="FFFFFF"/>
                        </a:solidFill>
                        <a:effectLst/>
                        <a:latin typeface="Arial" charset="0"/>
                      </a:endParaRPr>
                    </a:p>
                    <a:p>
                      <a:pPr marL="0" marR="0" lvl="0" indent="0" algn="l" defTabSz="914400" rtl="0" eaLnBrk="1" fontAlgn="base" latinLnBrk="0" hangingPunct="1">
                        <a:lnSpc>
                          <a:spcPct val="100000"/>
                        </a:lnSpc>
                        <a:spcBef>
                          <a:spcPct val="20000"/>
                        </a:spcBef>
                        <a:spcAft>
                          <a:spcPct val="0"/>
                        </a:spcAft>
                        <a:buClrTx/>
                        <a:buSzTx/>
                        <a:buFontTx/>
                        <a:buChar char="•"/>
                        <a:tabLst/>
                      </a:pPr>
                      <a:r>
                        <a:rPr kumimoji="0" lang="en-US" sz="2200" b="0" i="0" u="none" strike="noStrike" cap="none" normalizeH="0" baseline="0" dirty="0" err="1" smtClean="0">
                          <a:ln>
                            <a:noFill/>
                          </a:ln>
                          <a:solidFill>
                            <a:srgbClr val="FFFFFF"/>
                          </a:solidFill>
                          <a:effectLst/>
                          <a:latin typeface="Arial" charset="0"/>
                        </a:rPr>
                        <a:t>Có</a:t>
                      </a:r>
                      <a:r>
                        <a:rPr kumimoji="0" lang="en-US" sz="2200" b="0" i="0" u="none" strike="noStrike" cap="none" normalizeH="0" baseline="0" dirty="0" smtClean="0">
                          <a:ln>
                            <a:noFill/>
                          </a:ln>
                          <a:solidFill>
                            <a:srgbClr val="FFFFFF"/>
                          </a:solidFill>
                          <a:effectLst/>
                          <a:latin typeface="Arial" charset="0"/>
                        </a:rPr>
                        <a:t> </a:t>
                      </a:r>
                      <a:r>
                        <a:rPr kumimoji="0" lang="en-US" sz="2200" b="0" i="0" u="none" strike="noStrike" cap="none" normalizeH="0" baseline="0" dirty="0" err="1" smtClean="0">
                          <a:ln>
                            <a:noFill/>
                          </a:ln>
                          <a:solidFill>
                            <a:srgbClr val="FFFFFF"/>
                          </a:solidFill>
                          <a:effectLst/>
                          <a:latin typeface="Arial" charset="0"/>
                        </a:rPr>
                        <a:t>câu</a:t>
                      </a:r>
                      <a:r>
                        <a:rPr kumimoji="0" lang="en-US" sz="2200" b="0" i="0" u="none" strike="noStrike" cap="none" normalizeH="0" baseline="0" dirty="0" smtClean="0">
                          <a:ln>
                            <a:noFill/>
                          </a:ln>
                          <a:solidFill>
                            <a:srgbClr val="FFFFFF"/>
                          </a:solidFill>
                          <a:effectLst/>
                          <a:latin typeface="Arial" charset="0"/>
                        </a:rPr>
                        <a:t> </a:t>
                      </a:r>
                      <a:r>
                        <a:rPr kumimoji="0" lang="en-US" sz="2200" b="0" i="0" u="none" strike="noStrike" cap="none" normalizeH="0" baseline="0" dirty="0" err="1" smtClean="0">
                          <a:ln>
                            <a:noFill/>
                          </a:ln>
                          <a:solidFill>
                            <a:srgbClr val="FFFFFF"/>
                          </a:solidFill>
                          <a:effectLst/>
                          <a:latin typeface="Arial" charset="0"/>
                        </a:rPr>
                        <a:t>hỏi</a:t>
                      </a:r>
                      <a:r>
                        <a:rPr kumimoji="0" lang="en-US" sz="2200" b="0" i="0" u="none" strike="noStrike" cap="none" normalizeH="0" baseline="0" dirty="0" smtClean="0">
                          <a:ln>
                            <a:noFill/>
                          </a:ln>
                          <a:solidFill>
                            <a:srgbClr val="FFFFFF"/>
                          </a:solidFill>
                          <a:effectLst/>
                          <a:latin typeface="Arial" charset="0"/>
                        </a:rPr>
                        <a:t> </a:t>
                      </a:r>
                      <a:r>
                        <a:rPr kumimoji="0" lang="en-US" sz="2200" b="0" i="0" u="none" strike="noStrike" cap="none" normalizeH="0" baseline="0" dirty="0" err="1" smtClean="0">
                          <a:ln>
                            <a:noFill/>
                          </a:ln>
                          <a:solidFill>
                            <a:srgbClr val="FFFFFF"/>
                          </a:solidFill>
                          <a:effectLst/>
                          <a:latin typeface="Arial" charset="0"/>
                        </a:rPr>
                        <a:t>gì</a:t>
                      </a:r>
                      <a:endParaRPr kumimoji="0" lang="en-US" sz="2200" b="0" i="0" u="none" strike="noStrike" cap="none" normalizeH="0" baseline="0" dirty="0" smtClean="0">
                        <a:ln>
                          <a:noFill/>
                        </a:ln>
                        <a:solidFill>
                          <a:srgbClr val="FFFFFF"/>
                        </a:solidFill>
                        <a:effectLst/>
                        <a:latin typeface="Arial" charset="0"/>
                      </a:endParaRPr>
                    </a:p>
                    <a:p>
                      <a:pPr marL="0" marR="0" lvl="0" indent="0" algn="l" defTabSz="914400" rtl="0" eaLnBrk="1" fontAlgn="base" latinLnBrk="0" hangingPunct="1">
                        <a:lnSpc>
                          <a:spcPct val="100000"/>
                        </a:lnSpc>
                        <a:spcBef>
                          <a:spcPct val="20000"/>
                        </a:spcBef>
                        <a:spcAft>
                          <a:spcPct val="0"/>
                        </a:spcAft>
                        <a:buClrTx/>
                        <a:buSzTx/>
                        <a:buFontTx/>
                        <a:buChar char="•"/>
                        <a:tabLst/>
                      </a:pPr>
                      <a:r>
                        <a:rPr kumimoji="0" lang="en-US" sz="2200" b="0" i="0" u="none" strike="noStrike" cap="none" normalizeH="0" baseline="0" dirty="0" err="1" smtClean="0">
                          <a:ln>
                            <a:noFill/>
                          </a:ln>
                          <a:solidFill>
                            <a:srgbClr val="FFFFFF"/>
                          </a:solidFill>
                          <a:effectLst/>
                          <a:latin typeface="Arial" charset="0"/>
                        </a:rPr>
                        <a:t>Khen</a:t>
                      </a:r>
                      <a:r>
                        <a:rPr kumimoji="0" lang="en-US" sz="2200" b="0" i="0" u="none" strike="noStrike" cap="none" normalizeH="0" baseline="0" dirty="0" smtClean="0">
                          <a:ln>
                            <a:noFill/>
                          </a:ln>
                          <a:solidFill>
                            <a:srgbClr val="FFFFFF"/>
                          </a:solidFill>
                          <a:effectLst/>
                          <a:latin typeface="Arial" charset="0"/>
                        </a:rPr>
                        <a:t> </a:t>
                      </a:r>
                      <a:r>
                        <a:rPr kumimoji="0" lang="en-US" sz="2200" b="0" i="0" u="none" strike="noStrike" cap="none" normalizeH="0" baseline="0" dirty="0" err="1" smtClean="0">
                          <a:ln>
                            <a:noFill/>
                          </a:ln>
                          <a:solidFill>
                            <a:srgbClr val="FFFFFF"/>
                          </a:solidFill>
                          <a:effectLst/>
                          <a:latin typeface="Arial" charset="0"/>
                        </a:rPr>
                        <a:t>ngợi</a:t>
                      </a:r>
                      <a:endParaRPr kumimoji="0" lang="en-US" sz="2200" b="0" i="0" u="none" strike="noStrike" cap="none" normalizeH="0" baseline="0" dirty="0" smtClean="0">
                        <a:ln>
                          <a:noFill/>
                        </a:ln>
                        <a:solidFill>
                          <a:srgbClr val="FFFFFF"/>
                        </a:solidFill>
                        <a:effectLst/>
                        <a:latin typeface="Arial" charset="0"/>
                      </a:endParaRPr>
                    </a:p>
                    <a:p>
                      <a:pPr marL="0" marR="0" lvl="0" indent="0" algn="l" defTabSz="914400" rtl="0" eaLnBrk="1" fontAlgn="base" latinLnBrk="0" hangingPunct="1">
                        <a:lnSpc>
                          <a:spcPct val="100000"/>
                        </a:lnSpc>
                        <a:spcBef>
                          <a:spcPct val="20000"/>
                        </a:spcBef>
                        <a:spcAft>
                          <a:spcPct val="0"/>
                        </a:spcAft>
                        <a:buClrTx/>
                        <a:buSzTx/>
                        <a:buFontTx/>
                        <a:buChar char="•"/>
                        <a:tabLst/>
                      </a:pPr>
                      <a:r>
                        <a:rPr kumimoji="0" lang="en-US" sz="2200" b="0" i="0" u="none" strike="noStrike" cap="none" normalizeH="0" baseline="0" dirty="0" err="1" smtClean="0">
                          <a:ln>
                            <a:noFill/>
                          </a:ln>
                          <a:solidFill>
                            <a:srgbClr val="FFFFFF"/>
                          </a:solidFill>
                          <a:effectLst/>
                          <a:latin typeface="Arial" charset="0"/>
                        </a:rPr>
                        <a:t>Tiếp</a:t>
                      </a:r>
                      <a:r>
                        <a:rPr kumimoji="0" lang="en-US" sz="2200" b="0" i="0" u="none" strike="noStrike" cap="none" normalizeH="0" baseline="0" dirty="0" smtClean="0">
                          <a:ln>
                            <a:noFill/>
                          </a:ln>
                          <a:solidFill>
                            <a:srgbClr val="FFFFFF"/>
                          </a:solidFill>
                          <a:effectLst/>
                          <a:latin typeface="Arial" charset="0"/>
                        </a:rPr>
                        <a:t> </a:t>
                      </a:r>
                      <a:r>
                        <a:rPr kumimoji="0" lang="en-US" sz="2200" b="0" i="0" u="none" strike="noStrike" cap="none" normalizeH="0" baseline="0" dirty="0" err="1" smtClean="0">
                          <a:ln>
                            <a:noFill/>
                          </a:ln>
                          <a:solidFill>
                            <a:srgbClr val="FFFFFF"/>
                          </a:solidFill>
                          <a:effectLst/>
                          <a:latin typeface="Arial" charset="0"/>
                        </a:rPr>
                        <a:t>tục</a:t>
                      </a:r>
                      <a:r>
                        <a:rPr kumimoji="0" lang="en-US" sz="2200" b="0" i="0" u="none" strike="noStrike" cap="none" normalizeH="0" baseline="0" dirty="0" smtClean="0">
                          <a:ln>
                            <a:noFill/>
                          </a:ln>
                          <a:solidFill>
                            <a:srgbClr val="FFFFFF"/>
                          </a:solidFill>
                          <a:effectLst/>
                          <a:latin typeface="Arial" charset="0"/>
                        </a:rPr>
                        <a:t> </a:t>
                      </a:r>
                      <a:r>
                        <a:rPr kumimoji="0" lang="en-US" sz="2200" b="0" i="0" u="none" strike="noStrike" cap="none" normalizeH="0" baseline="0" dirty="0" err="1" smtClean="0">
                          <a:ln>
                            <a:noFill/>
                          </a:ln>
                          <a:solidFill>
                            <a:srgbClr val="FFFFFF"/>
                          </a:solidFill>
                          <a:effectLst/>
                          <a:latin typeface="Arial" charset="0"/>
                        </a:rPr>
                        <a:t>theo</a:t>
                      </a:r>
                      <a:r>
                        <a:rPr kumimoji="0" lang="en-US" sz="2200" b="0" i="0" u="none" strike="noStrike" cap="none" normalizeH="0" baseline="0" dirty="0" smtClean="0">
                          <a:ln>
                            <a:noFill/>
                          </a:ln>
                          <a:solidFill>
                            <a:srgbClr val="FFFFFF"/>
                          </a:solidFill>
                          <a:effectLst/>
                          <a:latin typeface="Arial" charset="0"/>
                        </a:rPr>
                        <a:t> </a:t>
                      </a:r>
                      <a:r>
                        <a:rPr kumimoji="0" lang="en-US" sz="2200" b="0" i="0" u="none" strike="noStrike" cap="none" normalizeH="0" baseline="0" dirty="0" err="1" smtClean="0">
                          <a:ln>
                            <a:noFill/>
                          </a:ln>
                          <a:solidFill>
                            <a:srgbClr val="FFFFFF"/>
                          </a:solidFill>
                          <a:effectLst/>
                          <a:latin typeface="Arial" charset="0"/>
                        </a:rPr>
                        <a:t>đuổi</a:t>
                      </a:r>
                      <a:endParaRPr kumimoji="0" lang="en-US" sz="2200" b="0" i="0" u="none" strike="noStrike" cap="none" normalizeH="0" baseline="0" dirty="0" smtClean="0">
                        <a:ln>
                          <a:noFill/>
                        </a:ln>
                        <a:solidFill>
                          <a:srgbClr val="FFFFFF"/>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spd="slow">
    <p:dissolve/>
  </p:transition>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a:xfrm>
            <a:off x="1752600" y="274638"/>
            <a:ext cx="6934200" cy="715962"/>
          </a:xfrm>
        </p:spPr>
        <p:txBody>
          <a:bodyPr/>
          <a:lstStyle/>
          <a:p>
            <a:pPr eaLnBrk="1" hangingPunct="1">
              <a:defRPr/>
            </a:pPr>
            <a:r>
              <a:rPr lang="en-US" sz="3200" smtClean="0">
                <a:solidFill>
                  <a:srgbClr val="FFFF00"/>
                </a:solidFill>
              </a:rPr>
              <a:t>9. ĐÀO TẠO VÀ ĐÁNH GIÁ</a:t>
            </a:r>
          </a:p>
        </p:txBody>
      </p:sp>
      <p:sp>
        <p:nvSpPr>
          <p:cNvPr id="101379" name="Rectangle 3"/>
          <p:cNvSpPr>
            <a:spLocks noGrp="1" noChangeArrowheads="1"/>
          </p:cNvSpPr>
          <p:nvPr>
            <p:ph idx="1"/>
          </p:nvPr>
        </p:nvSpPr>
        <p:spPr>
          <a:xfrm>
            <a:off x="457200" y="1066800"/>
            <a:ext cx="8229600" cy="5059363"/>
          </a:xfrm>
          <a:ln>
            <a:solidFill>
              <a:schemeClr val="accent2"/>
            </a:solidFill>
          </a:ln>
        </p:spPr>
        <p:txBody>
          <a:bodyPr/>
          <a:lstStyle/>
          <a:p>
            <a:pPr eaLnBrk="1" hangingPunct="1">
              <a:lnSpc>
                <a:spcPct val="250000"/>
              </a:lnSpc>
              <a:buFontTx/>
              <a:buNone/>
              <a:defRPr/>
            </a:pPr>
            <a:r>
              <a:rPr lang="en-US" sz="2400" smtClean="0">
                <a:solidFill>
                  <a:srgbClr val="FFFFFF"/>
                </a:solidFill>
              </a:rPr>
              <a:t>Phần này sẽ bao gồm các điểm:</a:t>
            </a:r>
          </a:p>
          <a:p>
            <a:pPr eaLnBrk="1" hangingPunct="1">
              <a:lnSpc>
                <a:spcPct val="250000"/>
              </a:lnSpc>
              <a:defRPr/>
            </a:pPr>
            <a:r>
              <a:rPr lang="en-US" sz="2400" smtClean="0">
                <a:solidFill>
                  <a:srgbClr val="FFFFFF"/>
                </a:solidFill>
              </a:rPr>
              <a:t>Áp dụng đào tạo và đánh giá tại nơi làm việc</a:t>
            </a:r>
          </a:p>
          <a:p>
            <a:pPr eaLnBrk="1" hangingPunct="1">
              <a:lnSpc>
                <a:spcPct val="250000"/>
              </a:lnSpc>
              <a:defRPr/>
            </a:pPr>
            <a:r>
              <a:rPr lang="en-US" sz="2400" smtClean="0">
                <a:solidFill>
                  <a:srgbClr val="FFFFFF"/>
                </a:solidFill>
              </a:rPr>
              <a:t>Đánh giá thành tích như thế nào</a:t>
            </a:r>
          </a:p>
          <a:p>
            <a:pPr eaLnBrk="1" hangingPunct="1">
              <a:lnSpc>
                <a:spcPct val="250000"/>
              </a:lnSpc>
              <a:defRPr/>
            </a:pPr>
            <a:r>
              <a:rPr lang="en-US" sz="2400" smtClean="0">
                <a:solidFill>
                  <a:srgbClr val="FFFFFF"/>
                </a:solidFill>
              </a:rPr>
              <a:t>Kế hoạch đào tạo</a:t>
            </a:r>
          </a:p>
        </p:txBody>
      </p:sp>
    </p:spTree>
  </p:cSld>
  <p:clrMapOvr>
    <a:masterClrMapping/>
  </p:clrMapOvr>
  <p:transition spd="slow">
    <p:checker/>
  </p:transition>
</p:sld>
</file>

<file path=ppt/theme/theme1.xml><?xml version="1.0" encoding="utf-8"?>
<a:theme xmlns:a="http://schemas.openxmlformats.org/drawingml/2006/main" name="Business Plan">
  <a:themeElements>
    <a:clrScheme name="Business Plan 1">
      <a:dk1>
        <a:srgbClr val="000000"/>
      </a:dk1>
      <a:lt1>
        <a:srgbClr val="EAEAEA"/>
      </a:lt1>
      <a:dk2>
        <a:srgbClr val="00763B"/>
      </a:dk2>
      <a:lt2>
        <a:srgbClr val="FFFFCC"/>
      </a:lt2>
      <a:accent1>
        <a:srgbClr val="CC6600"/>
      </a:accent1>
      <a:accent2>
        <a:srgbClr val="FF9900"/>
      </a:accent2>
      <a:accent3>
        <a:srgbClr val="AABDAF"/>
      </a:accent3>
      <a:accent4>
        <a:srgbClr val="C8C8C8"/>
      </a:accent4>
      <a:accent5>
        <a:srgbClr val="E2B8AA"/>
      </a:accent5>
      <a:accent6>
        <a:srgbClr val="E78A00"/>
      </a:accent6>
      <a:hlink>
        <a:srgbClr val="CC3300"/>
      </a:hlink>
      <a:folHlink>
        <a:srgbClr val="71BB96"/>
      </a:folHlink>
    </a:clrScheme>
    <a:fontScheme name="Business Pla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VnTimeH"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VnTimeH" pitchFamily="34" charset="0"/>
          </a:defRPr>
        </a:defPPr>
      </a:lstStyle>
    </a:lnDef>
  </a:objectDefaults>
  <a:extraClrSchemeLst>
    <a:extraClrScheme>
      <a:clrScheme name="Business Plan 1">
        <a:dk1>
          <a:srgbClr val="000000"/>
        </a:dk1>
        <a:lt1>
          <a:srgbClr val="EAEAEA"/>
        </a:lt1>
        <a:dk2>
          <a:srgbClr val="00763B"/>
        </a:dk2>
        <a:lt2>
          <a:srgbClr val="FFFFCC"/>
        </a:lt2>
        <a:accent1>
          <a:srgbClr val="CC6600"/>
        </a:accent1>
        <a:accent2>
          <a:srgbClr val="FF9900"/>
        </a:accent2>
        <a:accent3>
          <a:srgbClr val="AABDAF"/>
        </a:accent3>
        <a:accent4>
          <a:srgbClr val="C8C8C8"/>
        </a:accent4>
        <a:accent5>
          <a:srgbClr val="E2B8AA"/>
        </a:accent5>
        <a:accent6>
          <a:srgbClr val="E78A00"/>
        </a:accent6>
        <a:hlink>
          <a:srgbClr val="CC3300"/>
        </a:hlink>
        <a:folHlink>
          <a:srgbClr val="71BB96"/>
        </a:folHlink>
      </a:clrScheme>
      <a:clrMap bg1="dk2" tx1="lt1" bg2="dk1" tx2="lt2" accent1="accent1" accent2="accent2" accent3="accent3" accent4="accent4" accent5="accent5" accent6="accent6" hlink="hlink" folHlink="folHlink"/>
    </a:extraClrScheme>
    <a:extraClrScheme>
      <a:clrScheme name="Business Plan 2">
        <a:dk1>
          <a:srgbClr val="000000"/>
        </a:dk1>
        <a:lt1>
          <a:srgbClr val="FFFFFF"/>
        </a:lt1>
        <a:dk2>
          <a:srgbClr val="006633"/>
        </a:dk2>
        <a:lt2>
          <a:srgbClr val="FFFFFF"/>
        </a:lt2>
        <a:accent1>
          <a:srgbClr val="009999"/>
        </a:accent1>
        <a:accent2>
          <a:srgbClr val="8263A2"/>
        </a:accent2>
        <a:accent3>
          <a:srgbClr val="FFFFFF"/>
        </a:accent3>
        <a:accent4>
          <a:srgbClr val="000000"/>
        </a:accent4>
        <a:accent5>
          <a:srgbClr val="AACACA"/>
        </a:accent5>
        <a:accent6>
          <a:srgbClr val="755992"/>
        </a:accent6>
        <a:hlink>
          <a:srgbClr val="0665C6"/>
        </a:hlink>
        <a:folHlink>
          <a:srgbClr val="71BB96"/>
        </a:folHlink>
      </a:clrScheme>
      <a:clrMap bg1="lt1" tx1="dk1" bg2="lt2" tx2="dk2" accent1="accent1" accent2="accent2" accent3="accent3" accent4="accent4" accent5="accent5" accent6="accent6" hlink="hlink" folHlink="folHlink"/>
    </a:extraClrScheme>
    <a:extraClrScheme>
      <a:clrScheme name="Business Plan 3">
        <a:dk1>
          <a:srgbClr val="000000"/>
        </a:dk1>
        <a:lt1>
          <a:srgbClr val="FFFFFF"/>
        </a:lt1>
        <a:dk2>
          <a:srgbClr val="000000"/>
        </a:dk2>
        <a:lt2>
          <a:srgbClr val="FFFFFF"/>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usiness Plan 4">
        <a:dk1>
          <a:srgbClr val="271A0D"/>
        </a:dk1>
        <a:lt1>
          <a:srgbClr val="EAEAEA"/>
        </a:lt1>
        <a:dk2>
          <a:srgbClr val="996633"/>
        </a:dk2>
        <a:lt2>
          <a:srgbClr val="FFFFCC"/>
        </a:lt2>
        <a:accent1>
          <a:srgbClr val="CC6600"/>
        </a:accent1>
        <a:accent2>
          <a:srgbClr val="FF9900"/>
        </a:accent2>
        <a:accent3>
          <a:srgbClr val="CAB8AD"/>
        </a:accent3>
        <a:accent4>
          <a:srgbClr val="C8C8C8"/>
        </a:accent4>
        <a:accent5>
          <a:srgbClr val="E2B8AA"/>
        </a:accent5>
        <a:accent6>
          <a:srgbClr val="E78A00"/>
        </a:accent6>
        <a:hlink>
          <a:srgbClr val="CC3300"/>
        </a:hlink>
        <a:folHlink>
          <a:srgbClr val="CA9561"/>
        </a:folHlink>
      </a:clrScheme>
      <a:clrMap bg1="dk2" tx1="lt1" bg2="dk1" tx2="lt2" accent1="accent1" accent2="accent2" accent3="accent3" accent4="accent4" accent5="accent5" accent6="accent6" hlink="hlink" folHlink="folHlink"/>
    </a:extraClrScheme>
    <a:extraClrScheme>
      <a:clrScheme name="Business Plan 5">
        <a:dk1>
          <a:srgbClr val="001428"/>
        </a:dk1>
        <a:lt1>
          <a:srgbClr val="DDDDDD"/>
        </a:lt1>
        <a:dk2>
          <a:srgbClr val="336699"/>
        </a:dk2>
        <a:lt2>
          <a:srgbClr val="CCFFCC"/>
        </a:lt2>
        <a:accent1>
          <a:srgbClr val="009999"/>
        </a:accent1>
        <a:accent2>
          <a:srgbClr val="8263A2"/>
        </a:accent2>
        <a:accent3>
          <a:srgbClr val="ADB8CA"/>
        </a:accent3>
        <a:accent4>
          <a:srgbClr val="BDBDBD"/>
        </a:accent4>
        <a:accent5>
          <a:srgbClr val="AACACA"/>
        </a:accent5>
        <a:accent6>
          <a:srgbClr val="755992"/>
        </a:accent6>
        <a:hlink>
          <a:srgbClr val="0665C6"/>
        </a:hlink>
        <a:folHlink>
          <a:srgbClr val="699BCD"/>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VnTimeH"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VnTimeH" pitchFamily="34"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Business Plan">
  <a:themeElements>
    <a:clrScheme name="Business Plan 1">
      <a:dk1>
        <a:srgbClr val="000000"/>
      </a:dk1>
      <a:lt1>
        <a:srgbClr val="EAEAEA"/>
      </a:lt1>
      <a:dk2>
        <a:srgbClr val="00763B"/>
      </a:dk2>
      <a:lt2>
        <a:srgbClr val="FFFFCC"/>
      </a:lt2>
      <a:accent1>
        <a:srgbClr val="CC6600"/>
      </a:accent1>
      <a:accent2>
        <a:srgbClr val="FF9900"/>
      </a:accent2>
      <a:accent3>
        <a:srgbClr val="AABDAF"/>
      </a:accent3>
      <a:accent4>
        <a:srgbClr val="C8C8C8"/>
      </a:accent4>
      <a:accent5>
        <a:srgbClr val="E2B8AA"/>
      </a:accent5>
      <a:accent6>
        <a:srgbClr val="E78A00"/>
      </a:accent6>
      <a:hlink>
        <a:srgbClr val="CC3300"/>
      </a:hlink>
      <a:folHlink>
        <a:srgbClr val="71BB96"/>
      </a:folHlink>
    </a:clrScheme>
    <a:fontScheme name="Business Pla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VnTimeH"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VnTimeH" pitchFamily="34" charset="0"/>
          </a:defRPr>
        </a:defPPr>
      </a:lstStyle>
    </a:lnDef>
  </a:objectDefaults>
  <a:extraClrSchemeLst>
    <a:extraClrScheme>
      <a:clrScheme name="Business Plan 1">
        <a:dk1>
          <a:srgbClr val="000000"/>
        </a:dk1>
        <a:lt1>
          <a:srgbClr val="EAEAEA"/>
        </a:lt1>
        <a:dk2>
          <a:srgbClr val="00763B"/>
        </a:dk2>
        <a:lt2>
          <a:srgbClr val="FFFFCC"/>
        </a:lt2>
        <a:accent1>
          <a:srgbClr val="CC6600"/>
        </a:accent1>
        <a:accent2>
          <a:srgbClr val="FF9900"/>
        </a:accent2>
        <a:accent3>
          <a:srgbClr val="AABDAF"/>
        </a:accent3>
        <a:accent4>
          <a:srgbClr val="C8C8C8"/>
        </a:accent4>
        <a:accent5>
          <a:srgbClr val="E2B8AA"/>
        </a:accent5>
        <a:accent6>
          <a:srgbClr val="E78A00"/>
        </a:accent6>
        <a:hlink>
          <a:srgbClr val="CC3300"/>
        </a:hlink>
        <a:folHlink>
          <a:srgbClr val="71BB96"/>
        </a:folHlink>
      </a:clrScheme>
      <a:clrMap bg1="dk2" tx1="lt1" bg2="dk1" tx2="lt2" accent1="accent1" accent2="accent2" accent3="accent3" accent4="accent4" accent5="accent5" accent6="accent6" hlink="hlink" folHlink="folHlink"/>
    </a:extraClrScheme>
    <a:extraClrScheme>
      <a:clrScheme name="Business Plan 2">
        <a:dk1>
          <a:srgbClr val="000000"/>
        </a:dk1>
        <a:lt1>
          <a:srgbClr val="FFFFFF"/>
        </a:lt1>
        <a:dk2>
          <a:srgbClr val="006633"/>
        </a:dk2>
        <a:lt2>
          <a:srgbClr val="FFFFFF"/>
        </a:lt2>
        <a:accent1>
          <a:srgbClr val="009999"/>
        </a:accent1>
        <a:accent2>
          <a:srgbClr val="8263A2"/>
        </a:accent2>
        <a:accent3>
          <a:srgbClr val="FFFFFF"/>
        </a:accent3>
        <a:accent4>
          <a:srgbClr val="000000"/>
        </a:accent4>
        <a:accent5>
          <a:srgbClr val="AACACA"/>
        </a:accent5>
        <a:accent6>
          <a:srgbClr val="755992"/>
        </a:accent6>
        <a:hlink>
          <a:srgbClr val="0665C6"/>
        </a:hlink>
        <a:folHlink>
          <a:srgbClr val="71BB96"/>
        </a:folHlink>
      </a:clrScheme>
      <a:clrMap bg1="lt1" tx1="dk1" bg2="lt2" tx2="dk2" accent1="accent1" accent2="accent2" accent3="accent3" accent4="accent4" accent5="accent5" accent6="accent6" hlink="hlink" folHlink="folHlink"/>
    </a:extraClrScheme>
    <a:extraClrScheme>
      <a:clrScheme name="Business Plan 3">
        <a:dk1>
          <a:srgbClr val="000000"/>
        </a:dk1>
        <a:lt1>
          <a:srgbClr val="FFFFFF"/>
        </a:lt1>
        <a:dk2>
          <a:srgbClr val="000000"/>
        </a:dk2>
        <a:lt2>
          <a:srgbClr val="FFFFFF"/>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usiness Plan 4">
        <a:dk1>
          <a:srgbClr val="271A0D"/>
        </a:dk1>
        <a:lt1>
          <a:srgbClr val="EAEAEA"/>
        </a:lt1>
        <a:dk2>
          <a:srgbClr val="996633"/>
        </a:dk2>
        <a:lt2>
          <a:srgbClr val="FFFFCC"/>
        </a:lt2>
        <a:accent1>
          <a:srgbClr val="CC6600"/>
        </a:accent1>
        <a:accent2>
          <a:srgbClr val="FF9900"/>
        </a:accent2>
        <a:accent3>
          <a:srgbClr val="CAB8AD"/>
        </a:accent3>
        <a:accent4>
          <a:srgbClr val="C8C8C8"/>
        </a:accent4>
        <a:accent5>
          <a:srgbClr val="E2B8AA"/>
        </a:accent5>
        <a:accent6>
          <a:srgbClr val="E78A00"/>
        </a:accent6>
        <a:hlink>
          <a:srgbClr val="CC3300"/>
        </a:hlink>
        <a:folHlink>
          <a:srgbClr val="CA9561"/>
        </a:folHlink>
      </a:clrScheme>
      <a:clrMap bg1="dk2" tx1="lt1" bg2="dk1" tx2="lt2" accent1="accent1" accent2="accent2" accent3="accent3" accent4="accent4" accent5="accent5" accent6="accent6" hlink="hlink" folHlink="folHlink"/>
    </a:extraClrScheme>
    <a:extraClrScheme>
      <a:clrScheme name="Business Plan 5">
        <a:dk1>
          <a:srgbClr val="001428"/>
        </a:dk1>
        <a:lt1>
          <a:srgbClr val="DDDDDD"/>
        </a:lt1>
        <a:dk2>
          <a:srgbClr val="336699"/>
        </a:dk2>
        <a:lt2>
          <a:srgbClr val="CCFFCC"/>
        </a:lt2>
        <a:accent1>
          <a:srgbClr val="009999"/>
        </a:accent1>
        <a:accent2>
          <a:srgbClr val="8263A2"/>
        </a:accent2>
        <a:accent3>
          <a:srgbClr val="ADB8CA"/>
        </a:accent3>
        <a:accent4>
          <a:srgbClr val="BDBDBD"/>
        </a:accent4>
        <a:accent5>
          <a:srgbClr val="AACACA"/>
        </a:accent5>
        <a:accent6>
          <a:srgbClr val="755992"/>
        </a:accent6>
        <a:hlink>
          <a:srgbClr val="0665C6"/>
        </a:hlink>
        <a:folHlink>
          <a:srgbClr val="699BCD"/>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VnTimeH"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VnTimeH" pitchFamily="34"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Stream">
  <a:themeElements>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fontScheme name="Stream">
      <a:majorFont>
        <a:latin typeface="Garamond"/>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Garamond"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Garamond" pitchFamily="18" charset="0"/>
          </a:defRPr>
        </a:defPPr>
      </a:lstStyle>
    </a:lnDef>
  </a:objectDefaults>
  <a:extraClrSchemeLst>
    <a:extraClrScheme>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Ky nang dat cau hoi tai sao</Template>
  <TotalTime>21688</TotalTime>
  <Words>8593</Words>
  <Application>Microsoft Office PowerPoint</Application>
  <PresentationFormat>On-screen Show (4:3)</PresentationFormat>
  <Paragraphs>809</Paragraphs>
  <Slides>120</Slides>
  <Notes>0</Notes>
  <HiddenSlides>0</HiddenSlides>
  <MMClips>0</MMClips>
  <ScaleCrop>false</ScaleCrop>
  <HeadingPairs>
    <vt:vector size="8" baseType="variant">
      <vt:variant>
        <vt:lpstr>Fonts Used</vt:lpstr>
      </vt:variant>
      <vt:variant>
        <vt:i4>5</vt:i4>
      </vt:variant>
      <vt:variant>
        <vt:lpstr>Theme</vt:lpstr>
      </vt:variant>
      <vt:variant>
        <vt:i4>5</vt:i4>
      </vt:variant>
      <vt:variant>
        <vt:lpstr>Slide Titles</vt:lpstr>
      </vt:variant>
      <vt:variant>
        <vt:i4>120</vt:i4>
      </vt:variant>
      <vt:variant>
        <vt:lpstr>Custom Shows</vt:lpstr>
      </vt:variant>
      <vt:variant>
        <vt:i4>3</vt:i4>
      </vt:variant>
    </vt:vector>
  </HeadingPairs>
  <TitlesOfParts>
    <vt:vector size="133" baseType="lpstr">
      <vt:lpstr>Arial</vt:lpstr>
      <vt:lpstr>Times New Roman</vt:lpstr>
      <vt:lpstr>Wingdings</vt:lpstr>
      <vt:lpstr>Calibri</vt:lpstr>
      <vt:lpstr>Garamond</vt:lpstr>
      <vt:lpstr>Business Plan</vt:lpstr>
      <vt:lpstr>Default Design</vt:lpstr>
      <vt:lpstr>1_Business Plan</vt:lpstr>
      <vt:lpstr>1_Default Design</vt:lpstr>
      <vt:lpstr>Stream</vt:lpstr>
      <vt:lpstr>TRAIN THE TRAINER DEVELOPMENT PROGRAM FOR SERVICE INDUSTRY FIELD</vt:lpstr>
      <vt:lpstr>NỘI DUNG CHƯƠNG TRÌNH:</vt:lpstr>
      <vt:lpstr>1. GIỚI THIỆU</vt:lpstr>
      <vt:lpstr>2. ĐÀO TẠO LÀ GÌ?</vt:lpstr>
      <vt:lpstr>a. Đào tạo là gì?</vt:lpstr>
      <vt:lpstr>b. nhận biết nhu cầu đào tạo tại bộ phận như thế nào?</vt:lpstr>
      <vt:lpstr>PowerPoint Presentation</vt:lpstr>
      <vt:lpstr>c. Các yếu tố ảnh hưởng đến  nhu cầu đào tạo</vt:lpstr>
      <vt:lpstr>d. Ghi nhớ</vt:lpstr>
      <vt:lpstr>e. Sự liên kết giữa đào tạo và chuẩn mực</vt:lpstr>
      <vt:lpstr>f. Cải tiến kết quả làm việc</vt:lpstr>
      <vt:lpstr>g. Lợi ích của đào tạo</vt:lpstr>
      <vt:lpstr>PowerPoint Presentation</vt:lpstr>
      <vt:lpstr>PowerPoint Presentation</vt:lpstr>
      <vt:lpstr>h. Vai trò của anh - chuyên gia đào tạo</vt:lpstr>
      <vt:lpstr>i. Anh cần có những tiêu chuẩn sau đây để trở thành người đào tạo tốt</vt:lpstr>
      <vt:lpstr>j. Bài tập thực hành</vt:lpstr>
      <vt:lpstr>PowerPoint Presentation</vt:lpstr>
      <vt:lpstr>3. MỌI NGƯỜI HỌC NHƯ THẾ NÀO?</vt:lpstr>
      <vt:lpstr>PowerPoint Presentation</vt:lpstr>
      <vt:lpstr>PowerPoint Presentation</vt:lpstr>
      <vt:lpstr>a. Vai trò của người đào tạo</vt:lpstr>
      <vt:lpstr>Thu thập thông tin/Sử lý thông tin </vt:lpstr>
      <vt:lpstr>  Thể hiện sự hiểu biết  </vt:lpstr>
      <vt:lpstr>   Kiểm tra kết quả   </vt:lpstr>
      <vt:lpstr> Cách phản hồi </vt:lpstr>
      <vt:lpstr>b. Nhận ra biện pháp cải  tiến việc học</vt:lpstr>
      <vt:lpstr>c. Lôi kéo nhân viên vào việc học</vt:lpstr>
      <vt:lpstr>d. Nhận dạng và vượt qua các rào cản để học </vt:lpstr>
      <vt:lpstr>4. NHIỆM VỤ NÓI</vt:lpstr>
      <vt:lpstr>a. Giai đoạn lập kế hoạch</vt:lpstr>
      <vt:lpstr>b. Giai đoạn giới thiệu</vt:lpstr>
      <vt:lpstr>PowerPoint Presentation</vt:lpstr>
      <vt:lpstr>  3. Tiêu đề (Title): </vt:lpstr>
      <vt:lpstr>PowerPoint Presentation</vt:lpstr>
      <vt:lpstr> 5. Mục tiêu (Objective): </vt:lpstr>
      <vt:lpstr>c. Giai đoạn phát triển</vt:lpstr>
      <vt:lpstr>Thông tin này được trình bày như thế nào?</vt:lpstr>
      <vt:lpstr> Giúp người học: </vt:lpstr>
      <vt:lpstr>d.Giai đoạn tóm lược </vt:lpstr>
      <vt:lpstr>PowerPoint Presentation</vt:lpstr>
      <vt:lpstr>PowerPoint Presentation</vt:lpstr>
      <vt:lpstr>Kết thúc khóa học</vt:lpstr>
      <vt:lpstr>CẤU TRÚC NHIỆM VỤ NÓI</vt:lpstr>
      <vt:lpstr>   PREPARATION/PLANNING Who am I talking to ? Materials required:  INTRODUCTION INTEREST: What’s of interest ? NEED: Why do we need to know ? TITLE: What ‘s the title ? RANGE: How will I cover topic (stages) ? OBJECTIVES: What will the group be able to do by the end of my job task?  DEVELOPMENT (MAIN PART) EXPLANATION IN LOGICAL STAGES VISUAL SUPPORT OF KEY POINTS QUESTIONS TO HELP LEARNERS AND GAIN INVOLVEMENT  SUMMARY QUESTIONS TO CHECK LEARNING  </vt:lpstr>
      <vt:lpstr>5. SỬ DỤNG CÂU HỎI</vt:lpstr>
      <vt:lpstr>a. Lý do cho việc đưa ra câu hỏi</vt:lpstr>
      <vt:lpstr>PowerPoint Presentation</vt:lpstr>
      <vt:lpstr>b. Mục đích của câu hỏi</vt:lpstr>
      <vt:lpstr>c. Đưa ra câu hỏi như thế nào</vt:lpstr>
      <vt:lpstr>d. Các câu hỏi nên tránh</vt:lpstr>
      <vt:lpstr>e. Đặt câu hỏi cho nhóm</vt:lpstr>
      <vt:lpstr>f. Tiếp nhận câu trả lời của học viên như thế nào?</vt:lpstr>
      <vt:lpstr>g. Câu hỏi của học viên</vt:lpstr>
      <vt:lpstr>6. SỬ DỤNG THIẾT BỊ HỖ TRỢ TRỰC QUAN</vt:lpstr>
      <vt:lpstr>a. Nguyên tắc sử dụng hỗ trợ trực quan</vt:lpstr>
      <vt:lpstr>b. Sử dụng bảng viết lưu động</vt:lpstr>
      <vt:lpstr>PowerPoint Presentation</vt:lpstr>
      <vt:lpstr>PowerPoint Presentation</vt:lpstr>
      <vt:lpstr>c. Sử dụng máy chiếu</vt:lpstr>
      <vt:lpstr>PowerPoint Presentation</vt:lpstr>
      <vt:lpstr> Phải chắc rằng các thông tin trên màn ảnh được nhìn thấy từ mọi góc trong phòng đào tạo trước khi bắt đầu </vt:lpstr>
      <vt:lpstr>d. Ghi chép tài liệu</vt:lpstr>
      <vt:lpstr>7. NHIỆM VỤ HƯỚNG DẪN THỰC HÀNH</vt:lpstr>
      <vt:lpstr>a. Lập kế hoạch</vt:lpstr>
      <vt:lpstr>b. Giới thiệu</vt:lpstr>
      <vt:lpstr>PowerPoint Presentation</vt:lpstr>
      <vt:lpstr>Một ví dụ cho nhiệm vụ thực hành </vt:lpstr>
      <vt:lpstr>Ví dụ: INTRODUCTION</vt:lpstr>
      <vt:lpstr>c. Giai đoạn phát triển</vt:lpstr>
      <vt:lpstr>PowerPoint Presentation</vt:lpstr>
      <vt:lpstr>Phải chắc rằng một số lượng chính xác các thông tin được đưa ra đủ cho phép hoàn thành nhiệm vụ một cách hài lòng, nhưng không quá nhiều làm rối rắm kết quả. </vt:lpstr>
      <vt:lpstr>PowerPoint Presentation</vt:lpstr>
      <vt:lpstr>Cuối cùng, phải chắc chắn rằng học viên được lôi kéo tham gia,suy nghĩ và thực hiện </vt:lpstr>
      <vt:lpstr>d. Phần tóm lược nhiệm vụ  hướng dẫn thực hành</vt:lpstr>
      <vt:lpstr>PowerPoint Presentation</vt:lpstr>
      <vt:lpstr>PowerPoint Presentation</vt:lpstr>
      <vt:lpstr>PowerPoint Presentation</vt:lpstr>
      <vt:lpstr>PowerPoint Presentation</vt:lpstr>
      <vt:lpstr>Ví dụ kiểm tra</vt:lpstr>
      <vt:lpstr>CẤU TRÚC CỦA NHIỆM VỤ HƯỚNG DẪN THỰC HÀNH</vt:lpstr>
      <vt:lpstr>PowerPoint Presentation</vt:lpstr>
      <vt:lpstr>PowerPoint Presentation</vt:lpstr>
      <vt:lpstr>8. KỸ NĂNG HUẤN LUYỆN</vt:lpstr>
      <vt:lpstr>a. Huấn luyện là gì?</vt:lpstr>
      <vt:lpstr>b. Mục tiêu của tiến trình huấn luyện</vt:lpstr>
      <vt:lpstr>c. Ai sẽ huấn luyện?</vt:lpstr>
      <vt:lpstr>d. Tình huống gì chính xác?</vt:lpstr>
      <vt:lpstr>e. Mẫu huấn luyện chỉnh sửa</vt:lpstr>
      <vt:lpstr>f. Kỹ năng khen ngợi công việc được hoàn thành tốt</vt:lpstr>
      <vt:lpstr>g. Huấn luyện nhận dạng lỗi</vt:lpstr>
      <vt:lpstr>h. Huấn luyện cách nhận ra ảnh hưởng của lỗi và lợi ích của quy trình chỉnh sửa tiếp theo</vt:lpstr>
      <vt:lpstr>i. Huấn luyện thiết lập quy trình chỉnh sửa và đạt được sự cam kết của học viên</vt:lpstr>
      <vt:lpstr>j. Huấn luyện cách hỏi học viên để chắc chắn họ đã hiểu quy trình </vt:lpstr>
      <vt:lpstr>k. Huấn luyện quy trình kiểm tra được gắn liền với quá trình làm việc</vt:lpstr>
      <vt:lpstr>l. Anh cần chuẩn bị gì?</vt:lpstr>
      <vt:lpstr>m. Tình huống yêu cầu huấn luyện hay chỉnh sửa?</vt:lpstr>
      <vt:lpstr>CẤU TRÚC CỦA MỘT KHÓA HUẤN LUYỆN</vt:lpstr>
      <vt:lpstr>9. ĐÀO TẠO VÀ ĐÁNH GIÁ</vt:lpstr>
      <vt:lpstr>a. Thứ tự ưu tiên trong đào tạo</vt:lpstr>
      <vt:lpstr>b. Xem xét &amp; sắp xếp các việc</vt:lpstr>
      <vt:lpstr>PowerPoint Presentation</vt:lpstr>
      <vt:lpstr>PowerPoint Presentation</vt:lpstr>
      <vt:lpstr>c.Đánh giá thành tích công việc như thế nào? </vt:lpstr>
      <vt:lpstr>d. Mẫu “ASSESS”</vt:lpstr>
      <vt:lpstr>PowerPoint Presentation</vt:lpstr>
      <vt:lpstr>PowerPoint Presentation</vt:lpstr>
      <vt:lpstr>PowerPoint Presentation</vt:lpstr>
      <vt:lpstr>PowerPoint Presentation</vt:lpstr>
      <vt:lpstr>PowerPoint Presentation</vt:lpstr>
      <vt:lpstr>TRAINING CYCLE</vt:lpstr>
      <vt:lpstr>IDENTIFY NEEDS OF TRAINING</vt:lpstr>
      <vt:lpstr>TRAINING PLAN</vt:lpstr>
      <vt:lpstr>THE TRAINING PLAN (Sample)</vt:lpstr>
      <vt:lpstr>IMPLEMENT TRAINING</vt:lpstr>
      <vt:lpstr>REVIEW TRAINING RESULT</vt:lpstr>
      <vt:lpstr>YOUR TRAINING PLAN</vt:lpstr>
      <vt:lpstr>PowerPoint Presentation</vt:lpstr>
      <vt:lpstr>WHEN YOU COME BACK YOUR WORK</vt:lpstr>
      <vt:lpstr>PowerPoint Presentation</vt:lpstr>
      <vt:lpstr>Custom Show 1</vt:lpstr>
      <vt:lpstr>Custom Show 2</vt:lpstr>
      <vt:lpstr>Custom Show 3</vt:lpstr>
    </vt:vector>
  </TitlesOfParts>
  <Company>home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TRAIN THE TRAINER DEVELOPMENT PROGRAMME FOR SERVICE INDUSTRY FIELD</dc:title>
  <dc:creator>VNN.R9</dc:creator>
  <cp:lastModifiedBy>dell</cp:lastModifiedBy>
  <cp:revision>60</cp:revision>
  <dcterms:created xsi:type="dcterms:W3CDTF">2008-10-13T07:34:57Z</dcterms:created>
  <dcterms:modified xsi:type="dcterms:W3CDTF">2018-04-03T08:59:56Z</dcterms:modified>
</cp:coreProperties>
</file>