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wav" ContentType="audio/wav"/>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 Id="rId4" Type="http://schemas.openxmlformats.org/officeDocument/2006/relationships/image" Target="../media/image1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n-US"/>
          </a:p>
        </p:txBody>
      </p:sp>
      <p:sp>
        <p:nvSpPr>
          <p:cNvPr id="45060"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smtClean="0"/>
            </a:lvl1pPr>
          </a:lstStyle>
          <a:p>
            <a:pPr>
              <a:defRPr/>
            </a:pPr>
            <a:fld id="{CA31EF3D-BEA2-467E-B245-D1A40010958A}" type="slidenum">
              <a:rPr lang="en-US"/>
              <a:pPr>
                <a:defRPr/>
              </a:pPr>
              <a:t>‹#›</a:t>
            </a:fld>
            <a:endParaRPr lang="en-US"/>
          </a:p>
        </p:txBody>
      </p:sp>
    </p:spTree>
    <p:extLst>
      <p:ext uri="{BB962C8B-B14F-4D97-AF65-F5344CB8AC3E}">
        <p14:creationId xmlns:p14="http://schemas.microsoft.com/office/powerpoint/2010/main" val="35724517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B591F9F-9C25-41C8-A51E-CB1B2AA3C89F}" type="slidenum">
              <a:rPr lang="en-US"/>
              <a:pPr eaLnBrk="1" hangingPunct="1"/>
              <a:t>1</a:t>
            </a:fld>
            <a:endParaRPr lang="en-US"/>
          </a:p>
        </p:txBody>
      </p:sp>
      <p:sp>
        <p:nvSpPr>
          <p:cNvPr id="46083" name="Rectangle 2"/>
          <p:cNvSpPr>
            <a:spLocks noRot="1" noChangeArrowheads="1" noTextEdit="1"/>
          </p:cNvSpPr>
          <p:nvPr>
            <p:ph type="sldImg"/>
          </p:nvPr>
        </p:nvSpPr>
        <p:spPr>
          <a:ln/>
        </p:spPr>
      </p:sp>
      <p:sp>
        <p:nvSpPr>
          <p:cNvPr id="46084"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2390601-9B37-4E40-8C85-2DB3ECE3212A}" type="slidenum">
              <a:rPr lang="en-US"/>
              <a:pPr eaLnBrk="1" hangingPunct="1"/>
              <a:t>10</a:t>
            </a:fld>
            <a:endParaRPr lang="en-US"/>
          </a:p>
        </p:txBody>
      </p:sp>
      <p:sp>
        <p:nvSpPr>
          <p:cNvPr id="55299" name="Rectangle 2"/>
          <p:cNvSpPr>
            <a:spLocks noRot="1" noChangeArrowheads="1" noTextEdit="1"/>
          </p:cNvSpPr>
          <p:nvPr>
            <p:ph type="sldImg"/>
          </p:nvPr>
        </p:nvSpPr>
        <p:spPr>
          <a:ln/>
        </p:spPr>
      </p:sp>
      <p:sp>
        <p:nvSpPr>
          <p:cNvPr id="55300" name="Rectangle 3"/>
          <p:cNvSpPr>
            <a:spLocks noGrp="1" noChangeArrowheads="1"/>
          </p:cNvSpPr>
          <p:nvPr>
            <p:ph type="body" idx="1"/>
          </p:nvPr>
        </p:nvSpPr>
        <p:spPr>
          <a:xfrm>
            <a:off x="914400" y="4343400"/>
            <a:ext cx="5029200" cy="4114800"/>
          </a:xfrm>
          <a:noFill/>
        </p:spPr>
        <p:txBody>
          <a:bodyPr/>
          <a:lstStyle/>
          <a:p>
            <a:pPr eaLnBrk="1" hangingPunct="1"/>
            <a:r>
              <a:rPr lang="en-US" b="1" smtClean="0">
                <a:latin typeface="VNI-Times" pitchFamily="2" charset="0"/>
              </a:rPr>
              <a:t>Caùm ôn caùc baïn ñaõ ñeán tham döï buoåi thuyeát trình naøy. Chuùng ta hieän ñang gaép moät soátrôû ngaïi ñoái vôùi chính saùch söû duïng xe coä  cho caùc nhaân vieân tieáp thò. Hieän taïi caùc managers ñang phaûi söû duïng xe rieâng cuûa mình trong coâng vieäc cuûa coâng ty, vaø chuùng ta seõ traû laïi caùc phí toån cho hoï.</a:t>
            </a:r>
          </a:p>
          <a:p>
            <a:pPr eaLnBrk="1" hangingPunct="1"/>
            <a:endParaRPr lang="en-US" b="1" smtClean="0">
              <a:latin typeface="VNI-Times" pitchFamily="2" charset="0"/>
            </a:endParaRPr>
          </a:p>
          <a:p>
            <a:pPr eaLnBrk="1" hangingPunct="1"/>
            <a:r>
              <a:rPr lang="en-US" b="1" smtClean="0">
                <a:latin typeface="VNI-Times" pitchFamily="2" charset="0"/>
              </a:rPr>
              <a:t>Muïc ñích cuûa toâi hoâm nay laø thaûo luaän veà nhu caàu thay ñoåi chính saùch söû duïng xe hieän nay sang sôû höõu moät ñoäi xe cho coâng ty.</a:t>
            </a:r>
          </a:p>
          <a:p>
            <a:pPr eaLnBrk="1" hangingPunct="1"/>
            <a:endParaRPr lang="en-US" b="1" smtClean="0">
              <a:latin typeface="VNI-Times" pitchFamily="2" charset="0"/>
            </a:endParaRPr>
          </a:p>
          <a:p>
            <a:pPr eaLnBrk="1" hangingPunct="1"/>
            <a:r>
              <a:rPr lang="en-US" b="1" smtClean="0">
                <a:latin typeface="VNI-Times" pitchFamily="2" charset="0"/>
              </a:rPr>
              <a:t>Toâi ñeà nghò laø chuùng ta neân sôû höõu moät ñoäi xe. Cuoäc thaûo luaän hoâm nay seõ xaùc ñònh chuùng ta seõ choïn theo ñeà nghò naøy hay tieáp tuïc duy trì chính saùch cuõ.</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117D9ED-F017-4134-8BEB-8627B86AD7AB}" type="slidenum">
              <a:rPr lang="en-US"/>
              <a:pPr eaLnBrk="1" hangingPunct="1"/>
              <a:t>11</a:t>
            </a:fld>
            <a:endParaRPr lang="en-US"/>
          </a:p>
        </p:txBody>
      </p:sp>
      <p:sp>
        <p:nvSpPr>
          <p:cNvPr id="56323" name="Rectangle 2"/>
          <p:cNvSpPr>
            <a:spLocks noRot="1" noChangeArrowheads="1" noTextEdit="1"/>
          </p:cNvSpPr>
          <p:nvPr>
            <p:ph type="sldImg"/>
          </p:nvPr>
        </p:nvSpPr>
        <p:spPr>
          <a:ln/>
        </p:spPr>
      </p:sp>
      <p:sp>
        <p:nvSpPr>
          <p:cNvPr id="56324"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BBAEF0B-718C-4D33-B66A-1FF961F9E6D4}" type="slidenum">
              <a:rPr lang="en-US"/>
              <a:pPr eaLnBrk="1" hangingPunct="1"/>
              <a:t>12</a:t>
            </a:fld>
            <a:endParaRPr lang="en-US"/>
          </a:p>
        </p:txBody>
      </p:sp>
      <p:sp>
        <p:nvSpPr>
          <p:cNvPr id="57347" name="Rectangle 2"/>
          <p:cNvSpPr>
            <a:spLocks noRot="1" noChangeArrowheads="1" noTextEdit="1"/>
          </p:cNvSpPr>
          <p:nvPr>
            <p:ph type="sldImg"/>
          </p:nvPr>
        </p:nvSpPr>
        <p:spPr>
          <a:ln/>
        </p:spPr>
      </p:sp>
      <p:sp>
        <p:nvSpPr>
          <p:cNvPr id="57348"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A8FCD38-4218-4EEA-A411-9B6D1EDE8F59}" type="slidenum">
              <a:rPr lang="en-US"/>
              <a:pPr eaLnBrk="1" hangingPunct="1"/>
              <a:t>13</a:t>
            </a:fld>
            <a:endParaRPr lang="en-US"/>
          </a:p>
        </p:txBody>
      </p:sp>
      <p:sp>
        <p:nvSpPr>
          <p:cNvPr id="58371" name="Rectangle 2"/>
          <p:cNvSpPr>
            <a:spLocks noRot="1" noChangeArrowheads="1" noTextEdit="1"/>
          </p:cNvSpPr>
          <p:nvPr>
            <p:ph type="sldImg"/>
          </p:nvPr>
        </p:nvSpPr>
        <p:spPr>
          <a:ln/>
        </p:spPr>
      </p:sp>
      <p:sp>
        <p:nvSpPr>
          <p:cNvPr id="58372"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CCB24FB-80C8-4612-952F-87F133580B3C}" type="slidenum">
              <a:rPr lang="en-US"/>
              <a:pPr eaLnBrk="1" hangingPunct="1"/>
              <a:t>14</a:t>
            </a:fld>
            <a:endParaRPr lang="en-US"/>
          </a:p>
        </p:txBody>
      </p:sp>
      <p:sp>
        <p:nvSpPr>
          <p:cNvPr id="59395" name="Rectangle 2"/>
          <p:cNvSpPr>
            <a:spLocks noRot="1" noChangeArrowheads="1" noTextEdit="1"/>
          </p:cNvSpPr>
          <p:nvPr>
            <p:ph type="sldImg"/>
          </p:nvPr>
        </p:nvSpPr>
        <p:spPr>
          <a:ln/>
        </p:spPr>
      </p:sp>
      <p:sp>
        <p:nvSpPr>
          <p:cNvPr id="59396"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EC8A9D6-FAE4-41C4-8F6D-00B6011E61E4}" type="slidenum">
              <a:rPr lang="en-US"/>
              <a:pPr eaLnBrk="1" hangingPunct="1"/>
              <a:t>15</a:t>
            </a:fld>
            <a:endParaRPr lang="en-US"/>
          </a:p>
        </p:txBody>
      </p:sp>
      <p:sp>
        <p:nvSpPr>
          <p:cNvPr id="60419" name="Rectangle 2"/>
          <p:cNvSpPr>
            <a:spLocks noRot="1" noChangeArrowheads="1" noTextEdit="1"/>
          </p:cNvSpPr>
          <p:nvPr>
            <p:ph type="sldImg"/>
          </p:nvPr>
        </p:nvSpPr>
        <p:spPr>
          <a:ln/>
        </p:spPr>
      </p:sp>
      <p:sp>
        <p:nvSpPr>
          <p:cNvPr id="60420"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C26FDB9-FCDE-4262-84BF-0540DCA0CCA2}" type="slidenum">
              <a:rPr lang="en-US"/>
              <a:pPr eaLnBrk="1" hangingPunct="1"/>
              <a:t>16</a:t>
            </a:fld>
            <a:endParaRPr lang="en-US"/>
          </a:p>
        </p:txBody>
      </p:sp>
      <p:sp>
        <p:nvSpPr>
          <p:cNvPr id="61443" name="Rectangle 2"/>
          <p:cNvSpPr>
            <a:spLocks noRot="1" noChangeArrowheads="1" noTextEdit="1"/>
          </p:cNvSpPr>
          <p:nvPr>
            <p:ph type="sldImg"/>
          </p:nvPr>
        </p:nvSpPr>
        <p:spPr>
          <a:ln/>
        </p:spPr>
      </p:sp>
      <p:sp>
        <p:nvSpPr>
          <p:cNvPr id="61444"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F0B7C7A-200F-4195-9187-A3D5759C8B56}" type="slidenum">
              <a:rPr lang="en-US"/>
              <a:pPr eaLnBrk="1" hangingPunct="1"/>
              <a:t>17</a:t>
            </a:fld>
            <a:endParaRPr lang="en-US"/>
          </a:p>
        </p:txBody>
      </p:sp>
      <p:sp>
        <p:nvSpPr>
          <p:cNvPr id="62467" name="Rectangle 2"/>
          <p:cNvSpPr>
            <a:spLocks noRot="1" noChangeArrowheads="1" noTextEdit="1"/>
          </p:cNvSpPr>
          <p:nvPr>
            <p:ph type="sldImg"/>
          </p:nvPr>
        </p:nvSpPr>
        <p:spPr>
          <a:ln/>
        </p:spPr>
      </p:sp>
      <p:sp>
        <p:nvSpPr>
          <p:cNvPr id="62468"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A03FB03-4F21-48B0-AD31-2382F521D203}" type="slidenum">
              <a:rPr lang="en-US"/>
              <a:pPr eaLnBrk="1" hangingPunct="1"/>
              <a:t>18</a:t>
            </a:fld>
            <a:endParaRPr lang="en-US"/>
          </a:p>
        </p:txBody>
      </p:sp>
      <p:sp>
        <p:nvSpPr>
          <p:cNvPr id="63491" name="Rectangle 2"/>
          <p:cNvSpPr>
            <a:spLocks noRot="1" noChangeArrowheads="1" noTextEdit="1"/>
          </p:cNvSpPr>
          <p:nvPr>
            <p:ph type="sldImg"/>
          </p:nvPr>
        </p:nvSpPr>
        <p:spPr>
          <a:ln/>
        </p:spPr>
      </p:sp>
      <p:sp>
        <p:nvSpPr>
          <p:cNvPr id="63492"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2E2D78A-8A96-4752-85EF-EB4CF33BF6FF}" type="slidenum">
              <a:rPr lang="en-US"/>
              <a:pPr eaLnBrk="1" hangingPunct="1"/>
              <a:t>19</a:t>
            </a:fld>
            <a:endParaRPr lang="en-US"/>
          </a:p>
        </p:txBody>
      </p:sp>
      <p:sp>
        <p:nvSpPr>
          <p:cNvPr id="64515" name="Rectangle 2"/>
          <p:cNvSpPr>
            <a:spLocks noRot="1" noChangeArrowheads="1" noTextEdit="1"/>
          </p:cNvSpPr>
          <p:nvPr>
            <p:ph type="sldImg"/>
          </p:nvPr>
        </p:nvSpPr>
        <p:spPr>
          <a:ln/>
        </p:spPr>
      </p:sp>
      <p:sp>
        <p:nvSpPr>
          <p:cNvPr id="64516"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F540610-4F1D-46AE-991D-A28313E8E97D}" type="slidenum">
              <a:rPr lang="en-US"/>
              <a:pPr eaLnBrk="1" hangingPunct="1"/>
              <a:t>2</a:t>
            </a:fld>
            <a:endParaRPr lang="en-US"/>
          </a:p>
        </p:txBody>
      </p:sp>
      <p:sp>
        <p:nvSpPr>
          <p:cNvPr id="47107" name="Rectangle 2"/>
          <p:cNvSpPr>
            <a:spLocks noRot="1" noChangeArrowheads="1" noTextEdit="1"/>
          </p:cNvSpPr>
          <p:nvPr>
            <p:ph type="sldImg"/>
          </p:nvPr>
        </p:nvSpPr>
        <p:spPr>
          <a:ln/>
        </p:spPr>
      </p:sp>
      <p:sp>
        <p:nvSpPr>
          <p:cNvPr id="47108"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3A46F37-A2EF-48B6-A92E-F9EBABB28113}" type="slidenum">
              <a:rPr lang="en-US"/>
              <a:pPr eaLnBrk="1" hangingPunct="1"/>
              <a:t>20</a:t>
            </a:fld>
            <a:endParaRPr lang="en-US"/>
          </a:p>
        </p:txBody>
      </p:sp>
      <p:sp>
        <p:nvSpPr>
          <p:cNvPr id="65539" name="Rectangle 2"/>
          <p:cNvSpPr>
            <a:spLocks noRot="1" noChangeArrowheads="1" noTextEdit="1"/>
          </p:cNvSpPr>
          <p:nvPr>
            <p:ph type="sldImg"/>
          </p:nvPr>
        </p:nvSpPr>
        <p:spPr>
          <a:ln/>
        </p:spPr>
      </p:sp>
      <p:sp>
        <p:nvSpPr>
          <p:cNvPr id="65540"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58A6DDE-49CD-46C4-94E6-24294502816B}" type="slidenum">
              <a:rPr lang="en-US"/>
              <a:pPr eaLnBrk="1" hangingPunct="1"/>
              <a:t>21</a:t>
            </a:fld>
            <a:endParaRPr lang="en-US"/>
          </a:p>
        </p:txBody>
      </p:sp>
      <p:sp>
        <p:nvSpPr>
          <p:cNvPr id="66563" name="Rectangle 2"/>
          <p:cNvSpPr>
            <a:spLocks noRot="1" noChangeArrowheads="1" noTextEdit="1"/>
          </p:cNvSpPr>
          <p:nvPr>
            <p:ph type="sldImg"/>
          </p:nvPr>
        </p:nvSpPr>
        <p:spPr>
          <a:ln/>
        </p:spPr>
      </p:sp>
      <p:sp>
        <p:nvSpPr>
          <p:cNvPr id="66564" name="Rectangle 3"/>
          <p:cNvSpPr>
            <a:spLocks noGrp="1" noChangeArrowheads="1"/>
          </p:cNvSpPr>
          <p:nvPr>
            <p:ph type="body" idx="1"/>
          </p:nvPr>
        </p:nvSpPr>
        <p:spPr>
          <a:xfrm>
            <a:off x="914400" y="4343400"/>
            <a:ext cx="5029200" cy="4114800"/>
          </a:xfrm>
          <a:noFill/>
        </p:spPr>
        <p:txBody>
          <a:bodyPr/>
          <a:lstStyle/>
          <a:p>
            <a:pPr eaLnBrk="1" hangingPunct="1"/>
            <a:r>
              <a:rPr lang="en-US" b="1" smtClean="0"/>
              <a:t>Su dung cang it chu cang tot</a:t>
            </a:r>
          </a:p>
          <a:p>
            <a:pPr eaLnBrk="1" hangingPunct="1"/>
            <a:r>
              <a:rPr lang="en-US" b="1" smtClean="0"/>
              <a:t>Khong su dung toan bo chu hoa</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28F3289-9296-4458-90EA-85F763E0393F}" type="slidenum">
              <a:rPr lang="en-US"/>
              <a:pPr eaLnBrk="1" hangingPunct="1"/>
              <a:t>22</a:t>
            </a:fld>
            <a:endParaRPr lang="en-US"/>
          </a:p>
        </p:txBody>
      </p:sp>
      <p:sp>
        <p:nvSpPr>
          <p:cNvPr id="67587" name="Rectangle 2"/>
          <p:cNvSpPr>
            <a:spLocks noRot="1" noChangeArrowheads="1" noTextEdit="1"/>
          </p:cNvSpPr>
          <p:nvPr>
            <p:ph type="sldImg"/>
          </p:nvPr>
        </p:nvSpPr>
        <p:spPr>
          <a:ln/>
        </p:spPr>
      </p:sp>
      <p:sp>
        <p:nvSpPr>
          <p:cNvPr id="67588"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A2E3870-41C6-4991-AF16-8D2ABF9DF724}" type="slidenum">
              <a:rPr lang="en-US"/>
              <a:pPr eaLnBrk="1" hangingPunct="1"/>
              <a:t>23</a:t>
            </a:fld>
            <a:endParaRPr lang="en-US"/>
          </a:p>
        </p:txBody>
      </p:sp>
      <p:sp>
        <p:nvSpPr>
          <p:cNvPr id="68611" name="Rectangle 2"/>
          <p:cNvSpPr>
            <a:spLocks noRot="1" noChangeArrowheads="1" noTextEdit="1"/>
          </p:cNvSpPr>
          <p:nvPr>
            <p:ph type="sldImg"/>
          </p:nvPr>
        </p:nvSpPr>
        <p:spPr>
          <a:ln/>
        </p:spPr>
      </p:sp>
      <p:sp>
        <p:nvSpPr>
          <p:cNvPr id="68612" name="Rectangle 3"/>
          <p:cNvSpPr>
            <a:spLocks noGrp="1" noChangeArrowheads="1"/>
          </p:cNvSpPr>
          <p:nvPr>
            <p:ph type="body" idx="1"/>
          </p:nvPr>
        </p:nvSpPr>
        <p:spPr>
          <a:xfrm>
            <a:off x="914400" y="4343400"/>
            <a:ext cx="5029200" cy="4114800"/>
          </a:xfrm>
          <a:noFill/>
        </p:spPr>
        <p:txBody>
          <a:bodyPr/>
          <a:lstStyle/>
          <a:p>
            <a:pPr eaLnBrk="1" hangingPunct="1"/>
            <a:r>
              <a:rPr lang="en-US" b="1" smtClean="0"/>
              <a:t>Mau cua hinh anh va chu phai nghich voi mau nen. Mau tu nhat den dam</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5D65A88-0C5B-4647-8D61-77BEB1D2AD2A}" type="slidenum">
              <a:rPr lang="en-US"/>
              <a:pPr eaLnBrk="1" hangingPunct="1"/>
              <a:t>24</a:t>
            </a:fld>
            <a:endParaRPr lang="en-US"/>
          </a:p>
        </p:txBody>
      </p:sp>
      <p:sp>
        <p:nvSpPr>
          <p:cNvPr id="69635" name="Rectangle 2"/>
          <p:cNvSpPr>
            <a:spLocks noRot="1" noChangeArrowheads="1" noTextEdit="1"/>
          </p:cNvSpPr>
          <p:nvPr>
            <p:ph type="sldImg"/>
          </p:nvPr>
        </p:nvSpPr>
        <p:spPr>
          <a:ln/>
        </p:spPr>
      </p:sp>
      <p:sp>
        <p:nvSpPr>
          <p:cNvPr id="69636"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2A93C01-B492-4BDE-B951-6D5CAC153729}" type="slidenum">
              <a:rPr lang="en-US"/>
              <a:pPr eaLnBrk="1" hangingPunct="1"/>
              <a:t>25</a:t>
            </a:fld>
            <a:endParaRPr lang="en-US"/>
          </a:p>
        </p:txBody>
      </p:sp>
      <p:sp>
        <p:nvSpPr>
          <p:cNvPr id="70659" name="Rectangle 2"/>
          <p:cNvSpPr>
            <a:spLocks noRot="1" noChangeArrowheads="1" noTextEdit="1"/>
          </p:cNvSpPr>
          <p:nvPr>
            <p:ph type="sldImg"/>
          </p:nvPr>
        </p:nvSpPr>
        <p:spPr>
          <a:ln/>
        </p:spPr>
      </p:sp>
      <p:sp>
        <p:nvSpPr>
          <p:cNvPr id="70660"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7B65165-339D-49F9-BBFD-BDE7F178BCF0}" type="slidenum">
              <a:rPr lang="en-US"/>
              <a:pPr eaLnBrk="1" hangingPunct="1"/>
              <a:t>26</a:t>
            </a:fld>
            <a:endParaRPr lang="en-US"/>
          </a:p>
        </p:txBody>
      </p:sp>
      <p:sp>
        <p:nvSpPr>
          <p:cNvPr id="71683" name="Rectangle 2"/>
          <p:cNvSpPr>
            <a:spLocks noRot="1" noChangeArrowheads="1" noTextEdit="1"/>
          </p:cNvSpPr>
          <p:nvPr>
            <p:ph type="sldImg"/>
          </p:nvPr>
        </p:nvSpPr>
        <p:spPr>
          <a:ln/>
        </p:spPr>
      </p:sp>
      <p:sp>
        <p:nvSpPr>
          <p:cNvPr id="71684"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6DA6707-1C8A-4565-9806-25DFE19FB75F}" type="slidenum">
              <a:rPr lang="en-US"/>
              <a:pPr eaLnBrk="1" hangingPunct="1"/>
              <a:t>27</a:t>
            </a:fld>
            <a:endParaRPr lang="en-US"/>
          </a:p>
        </p:txBody>
      </p:sp>
      <p:sp>
        <p:nvSpPr>
          <p:cNvPr id="72707" name="Rectangle 2"/>
          <p:cNvSpPr>
            <a:spLocks noRot="1" noChangeArrowheads="1" noTextEdit="1"/>
          </p:cNvSpPr>
          <p:nvPr>
            <p:ph type="sldImg"/>
          </p:nvPr>
        </p:nvSpPr>
        <p:spPr>
          <a:ln/>
        </p:spPr>
      </p:sp>
      <p:sp>
        <p:nvSpPr>
          <p:cNvPr id="72708"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B9E6AFC-700E-4150-B0AB-F00A40E6FE0D}" type="slidenum">
              <a:rPr lang="en-US"/>
              <a:pPr eaLnBrk="1" hangingPunct="1"/>
              <a:t>28</a:t>
            </a:fld>
            <a:endParaRPr lang="en-US"/>
          </a:p>
        </p:txBody>
      </p:sp>
      <p:sp>
        <p:nvSpPr>
          <p:cNvPr id="73731" name="Rectangle 2"/>
          <p:cNvSpPr>
            <a:spLocks noRot="1" noChangeArrowheads="1" noTextEdit="1"/>
          </p:cNvSpPr>
          <p:nvPr>
            <p:ph type="sldImg"/>
          </p:nvPr>
        </p:nvSpPr>
        <p:spPr>
          <a:ln/>
        </p:spPr>
      </p:sp>
      <p:sp>
        <p:nvSpPr>
          <p:cNvPr id="73732"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0DFF6D7-A521-4BE0-A081-4C04A3DF5AEF}" type="slidenum">
              <a:rPr lang="en-US"/>
              <a:pPr eaLnBrk="1" hangingPunct="1"/>
              <a:t>29</a:t>
            </a:fld>
            <a:endParaRPr lang="en-US"/>
          </a:p>
        </p:txBody>
      </p:sp>
      <p:sp>
        <p:nvSpPr>
          <p:cNvPr id="74755" name="Rectangle 2"/>
          <p:cNvSpPr>
            <a:spLocks noRo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pPr eaLnBrk="1" hangingPunct="1"/>
            <a:endParaRPr lang="vi-V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093A17B-E3CF-4B99-B262-E498A79359D7}" type="slidenum">
              <a:rPr lang="en-US"/>
              <a:pPr eaLnBrk="1" hangingPunct="1"/>
              <a:t>3</a:t>
            </a:fld>
            <a:endParaRPr lang="en-US"/>
          </a:p>
        </p:txBody>
      </p:sp>
      <p:sp>
        <p:nvSpPr>
          <p:cNvPr id="48131" name="Rectangle 2"/>
          <p:cNvSpPr>
            <a:spLocks noRot="1" noChangeArrowheads="1" noTextEdit="1"/>
          </p:cNvSpPr>
          <p:nvPr>
            <p:ph type="sldImg"/>
          </p:nvPr>
        </p:nvSpPr>
        <p:spPr>
          <a:ln/>
        </p:spPr>
      </p:sp>
      <p:sp>
        <p:nvSpPr>
          <p:cNvPr id="48132"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0EF0BB9-1DD7-4D85-978D-88E1B0E87D4D}" type="slidenum">
              <a:rPr lang="en-US"/>
              <a:pPr eaLnBrk="1" hangingPunct="1"/>
              <a:t>30</a:t>
            </a:fld>
            <a:endParaRPr lang="en-US"/>
          </a:p>
        </p:txBody>
      </p:sp>
      <p:sp>
        <p:nvSpPr>
          <p:cNvPr id="75779" name="Rectangle 2"/>
          <p:cNvSpPr>
            <a:spLocks noRot="1" noChangeArrowheads="1" noTextEdit="1"/>
          </p:cNvSpPr>
          <p:nvPr>
            <p:ph type="sldImg"/>
          </p:nvPr>
        </p:nvSpPr>
        <p:spPr>
          <a:ln/>
        </p:spPr>
      </p:sp>
      <p:sp>
        <p:nvSpPr>
          <p:cNvPr id="75780"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789A36C-3D0B-497E-851D-938E434C73A8}" type="slidenum">
              <a:rPr lang="en-US"/>
              <a:pPr eaLnBrk="1" hangingPunct="1"/>
              <a:t>31</a:t>
            </a:fld>
            <a:endParaRPr lang="en-US"/>
          </a:p>
        </p:txBody>
      </p:sp>
      <p:sp>
        <p:nvSpPr>
          <p:cNvPr id="76803" name="Rectangle 2"/>
          <p:cNvSpPr>
            <a:spLocks noRot="1" noChangeArrowheads="1" noTextEdit="1"/>
          </p:cNvSpPr>
          <p:nvPr>
            <p:ph type="sldImg"/>
          </p:nvPr>
        </p:nvSpPr>
        <p:spPr>
          <a:ln/>
        </p:spPr>
      </p:sp>
      <p:sp>
        <p:nvSpPr>
          <p:cNvPr id="76804" name="Rectangle 3"/>
          <p:cNvSpPr>
            <a:spLocks noGrp="1" noChangeArrowheads="1"/>
          </p:cNvSpPr>
          <p:nvPr>
            <p:ph type="body" idx="1"/>
          </p:nvPr>
        </p:nvSpPr>
        <p:spPr>
          <a:xfrm>
            <a:off x="914400" y="4343400"/>
            <a:ext cx="5029200" cy="4114800"/>
          </a:xfrm>
          <a:noFill/>
        </p:spPr>
        <p:txBody>
          <a:bodyPr/>
          <a:lstStyle/>
          <a:p>
            <a:pPr eaLnBrk="1" hangingPunct="1"/>
            <a:r>
              <a:rPr lang="en-US" b="1" smtClean="0"/>
              <a:t>Tao not lang nham tang su kiem soat noi dung, giong noi, tao cam giac dien gia nam rat vung noi dung, tao thoi gian cho hoc vien tham thong tin.</a:t>
            </a:r>
          </a:p>
          <a:p>
            <a:pPr eaLnBrk="1" hangingPunct="1"/>
            <a:r>
              <a:rPr lang="en-US" b="1" smtClean="0"/>
              <a:t>Not lang hieu qua keo dai tu 1 den 4 giay.</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9F5BF39-402B-4397-9A09-BEA863379CE2}" type="slidenum">
              <a:rPr lang="en-US"/>
              <a:pPr eaLnBrk="1" hangingPunct="1"/>
              <a:t>32</a:t>
            </a:fld>
            <a:endParaRPr lang="en-US"/>
          </a:p>
        </p:txBody>
      </p:sp>
      <p:sp>
        <p:nvSpPr>
          <p:cNvPr id="77827" name="Rectangle 2"/>
          <p:cNvSpPr>
            <a:spLocks noRot="1" noChangeArrowheads="1" noTextEdit="1"/>
          </p:cNvSpPr>
          <p:nvPr>
            <p:ph type="sldImg"/>
          </p:nvPr>
        </p:nvSpPr>
        <p:spPr>
          <a:ln/>
        </p:spPr>
      </p:sp>
      <p:sp>
        <p:nvSpPr>
          <p:cNvPr id="77828"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B8C4DB-F230-41B4-BCFF-8102E6D9AFE1}" type="slidenum">
              <a:rPr lang="en-US"/>
              <a:pPr eaLnBrk="1" hangingPunct="1"/>
              <a:t>33</a:t>
            </a:fld>
            <a:endParaRPr lang="en-US"/>
          </a:p>
        </p:txBody>
      </p:sp>
      <p:sp>
        <p:nvSpPr>
          <p:cNvPr id="78851" name="Rectangle 2"/>
          <p:cNvSpPr>
            <a:spLocks noRot="1" noChangeArrowheads="1" noTextEdit="1"/>
          </p:cNvSpPr>
          <p:nvPr>
            <p:ph type="sldImg"/>
          </p:nvPr>
        </p:nvSpPr>
        <p:spPr>
          <a:ln/>
        </p:spPr>
      </p:sp>
      <p:sp>
        <p:nvSpPr>
          <p:cNvPr id="78852"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85D4D67-C4B3-4C60-A0E3-25D88AC6C4B7}" type="slidenum">
              <a:rPr lang="en-US"/>
              <a:pPr eaLnBrk="1" hangingPunct="1"/>
              <a:t>34</a:t>
            </a:fld>
            <a:endParaRPr lang="en-US"/>
          </a:p>
        </p:txBody>
      </p:sp>
      <p:sp>
        <p:nvSpPr>
          <p:cNvPr id="79875" name="Rectangle 2"/>
          <p:cNvSpPr>
            <a:spLocks noRo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pPr eaLnBrk="1" hangingPunct="1"/>
            <a:endParaRPr lang="vi-VN"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6BE2BC0-7BFA-432A-A798-284CC5D025EC}" type="slidenum">
              <a:rPr lang="en-US"/>
              <a:pPr eaLnBrk="1" hangingPunct="1"/>
              <a:t>35</a:t>
            </a:fld>
            <a:endParaRPr lang="en-US"/>
          </a:p>
        </p:txBody>
      </p:sp>
      <p:sp>
        <p:nvSpPr>
          <p:cNvPr id="80899" name="Rectangle 2"/>
          <p:cNvSpPr>
            <a:spLocks noRot="1" noChangeArrowheads="1" noTextEdit="1"/>
          </p:cNvSpPr>
          <p:nvPr>
            <p:ph type="sldImg"/>
          </p:nvPr>
        </p:nvSpPr>
        <p:spPr>
          <a:ln/>
        </p:spPr>
      </p:sp>
      <p:sp>
        <p:nvSpPr>
          <p:cNvPr id="80900"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9915709-E853-44C9-8662-A4D41FC9B7A5}" type="slidenum">
              <a:rPr lang="en-US"/>
              <a:pPr eaLnBrk="1" hangingPunct="1"/>
              <a:t>36</a:t>
            </a:fld>
            <a:endParaRPr lang="en-US"/>
          </a:p>
        </p:txBody>
      </p:sp>
      <p:sp>
        <p:nvSpPr>
          <p:cNvPr id="81923" name="Rectangle 2"/>
          <p:cNvSpPr>
            <a:spLocks noRot="1" noChangeArrowheads="1" noTextEdit="1"/>
          </p:cNvSpPr>
          <p:nvPr>
            <p:ph type="sldImg"/>
          </p:nvPr>
        </p:nvSpPr>
        <p:spPr>
          <a:ln/>
        </p:spPr>
      </p:sp>
      <p:sp>
        <p:nvSpPr>
          <p:cNvPr id="81924"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C401A64-DC25-4B29-AF69-4D5B95455F1C}" type="slidenum">
              <a:rPr lang="en-US"/>
              <a:pPr eaLnBrk="1" hangingPunct="1"/>
              <a:t>37</a:t>
            </a:fld>
            <a:endParaRPr lang="en-US"/>
          </a:p>
        </p:txBody>
      </p:sp>
      <p:sp>
        <p:nvSpPr>
          <p:cNvPr id="82947" name="Rectangle 2"/>
          <p:cNvSpPr>
            <a:spLocks noRot="1" noChangeArrowheads="1" noTextEdit="1"/>
          </p:cNvSpPr>
          <p:nvPr>
            <p:ph type="sldImg"/>
          </p:nvPr>
        </p:nvSpPr>
        <p:spPr>
          <a:ln/>
        </p:spPr>
      </p:sp>
      <p:sp>
        <p:nvSpPr>
          <p:cNvPr id="82948"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16B3C2B-DC7C-476D-A252-3B147828F9AD}" type="slidenum">
              <a:rPr lang="en-US"/>
              <a:pPr eaLnBrk="1" hangingPunct="1"/>
              <a:t>38</a:t>
            </a:fld>
            <a:endParaRPr lang="en-US"/>
          </a:p>
        </p:txBody>
      </p:sp>
      <p:sp>
        <p:nvSpPr>
          <p:cNvPr id="83971" name="Rectangle 2"/>
          <p:cNvSpPr>
            <a:spLocks noRot="1" noChangeArrowheads="1" noTextEdit="1"/>
          </p:cNvSpPr>
          <p:nvPr>
            <p:ph type="sldImg"/>
          </p:nvPr>
        </p:nvSpPr>
        <p:spPr>
          <a:ln/>
        </p:spPr>
      </p:sp>
      <p:sp>
        <p:nvSpPr>
          <p:cNvPr id="83972" name="Rectangle 3"/>
          <p:cNvSpPr>
            <a:spLocks noGrp="1" noChangeArrowheads="1"/>
          </p:cNvSpPr>
          <p:nvPr>
            <p:ph type="body" idx="1"/>
          </p:nvPr>
        </p:nvSpPr>
        <p:spPr>
          <a:xfrm>
            <a:off x="914400" y="4343400"/>
            <a:ext cx="5029200" cy="4114800"/>
          </a:xfrm>
          <a:noFill/>
        </p:spPr>
        <p:txBody>
          <a:bodyPr/>
          <a:lstStyle/>
          <a:p>
            <a:pPr eaLnBrk="1" hangingPunct="1"/>
            <a:r>
              <a:rPr lang="en-US" b="1" smtClean="0"/>
              <a:t>Khong co cau tra loi: tiep nhan &amp; co gang tim cau tra loi cho nhung ngay hom sau</a:t>
            </a:r>
          </a:p>
          <a:p>
            <a:pPr eaLnBrk="1" hangingPunct="1"/>
            <a:r>
              <a:rPr lang="en-US" b="1" smtClean="0"/>
              <a:t>Khi khong co cau hoi:	Moi ro ten nguoi dat cau hoi.</a:t>
            </a:r>
          </a:p>
          <a:p>
            <a:pPr eaLnBrk="1" hangingPunct="1"/>
            <a:r>
              <a:rPr lang="en-US" b="1" smtClean="0"/>
              <a:t>				Dat cau hoi voi khan gia</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089279B-2F61-406E-94B0-361D35708A24}" type="slidenum">
              <a:rPr lang="en-US"/>
              <a:pPr eaLnBrk="1" hangingPunct="1"/>
              <a:t>39</a:t>
            </a:fld>
            <a:endParaRPr lang="en-US"/>
          </a:p>
        </p:txBody>
      </p:sp>
      <p:sp>
        <p:nvSpPr>
          <p:cNvPr id="84995" name="Rectangle 2"/>
          <p:cNvSpPr>
            <a:spLocks noRot="1" noChangeArrowheads="1" noTextEdit="1"/>
          </p:cNvSpPr>
          <p:nvPr>
            <p:ph type="sldImg"/>
          </p:nvPr>
        </p:nvSpPr>
        <p:spPr>
          <a:ln/>
        </p:spPr>
      </p:sp>
      <p:sp>
        <p:nvSpPr>
          <p:cNvPr id="84996"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7CD6D94-03BC-4683-9FF8-59D77EC8862E}" type="slidenum">
              <a:rPr lang="en-US"/>
              <a:pPr eaLnBrk="1" hangingPunct="1"/>
              <a:t>4</a:t>
            </a:fld>
            <a:endParaRPr lang="en-US"/>
          </a:p>
        </p:txBody>
      </p:sp>
      <p:sp>
        <p:nvSpPr>
          <p:cNvPr id="49155" name="Rectangle 2"/>
          <p:cNvSpPr>
            <a:spLocks noRot="1" noChangeArrowheads="1" noTextEdit="1"/>
          </p:cNvSpPr>
          <p:nvPr>
            <p:ph type="sldImg"/>
          </p:nvPr>
        </p:nvSpPr>
        <p:spPr>
          <a:ln/>
        </p:spPr>
      </p:sp>
      <p:sp>
        <p:nvSpPr>
          <p:cNvPr id="49156"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31ECA23-65F0-4119-B7B7-F8679D0A5FF5}" type="slidenum">
              <a:rPr lang="en-US"/>
              <a:pPr eaLnBrk="1" hangingPunct="1"/>
              <a:t>40</a:t>
            </a:fld>
            <a:endParaRPr lang="en-US"/>
          </a:p>
        </p:txBody>
      </p:sp>
      <p:sp>
        <p:nvSpPr>
          <p:cNvPr id="86019" name="Rectangle 2"/>
          <p:cNvSpPr>
            <a:spLocks noRot="1" noChangeArrowheads="1" noTextEdit="1"/>
          </p:cNvSpPr>
          <p:nvPr>
            <p:ph type="sldImg"/>
          </p:nvPr>
        </p:nvSpPr>
        <p:spPr>
          <a:ln/>
        </p:spPr>
      </p:sp>
      <p:sp>
        <p:nvSpPr>
          <p:cNvPr id="86020"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6D74B06-04C6-4C62-83FC-933E9DBB5174}" type="slidenum">
              <a:rPr lang="en-US"/>
              <a:pPr eaLnBrk="1" hangingPunct="1"/>
              <a:t>41</a:t>
            </a:fld>
            <a:endParaRPr lang="en-US"/>
          </a:p>
        </p:txBody>
      </p:sp>
      <p:sp>
        <p:nvSpPr>
          <p:cNvPr id="87043" name="Rectangle 2"/>
          <p:cNvSpPr>
            <a:spLocks noRo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pPr eaLnBrk="1" hangingPunct="1"/>
            <a:endParaRPr lang="vi-VN"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3D94AF6-3AD4-4A09-BC6A-5DBF73675EEB}" type="slidenum">
              <a:rPr lang="en-US"/>
              <a:pPr eaLnBrk="1" hangingPunct="1"/>
              <a:t>42</a:t>
            </a:fld>
            <a:endParaRPr lang="en-US"/>
          </a:p>
        </p:txBody>
      </p:sp>
      <p:sp>
        <p:nvSpPr>
          <p:cNvPr id="88067" name="Rectangle 2"/>
          <p:cNvSpPr>
            <a:spLocks noRot="1"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pPr eaLnBrk="1" hangingPunct="1"/>
            <a:endParaRPr lang="vi-V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59D3501-7207-4369-A6CE-5E594479DCF2}" type="slidenum">
              <a:rPr lang="en-US"/>
              <a:pPr eaLnBrk="1" hangingPunct="1"/>
              <a:t>5</a:t>
            </a:fld>
            <a:endParaRPr lang="en-US"/>
          </a:p>
        </p:txBody>
      </p:sp>
      <p:sp>
        <p:nvSpPr>
          <p:cNvPr id="50179" name="Rectangle 2"/>
          <p:cNvSpPr>
            <a:spLocks noRot="1" noChangeArrowheads="1" noTextEdit="1"/>
          </p:cNvSpPr>
          <p:nvPr>
            <p:ph type="sldImg"/>
          </p:nvPr>
        </p:nvSpPr>
        <p:spPr>
          <a:ln/>
        </p:spPr>
      </p:sp>
      <p:sp>
        <p:nvSpPr>
          <p:cNvPr id="50180"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004D343-0CD7-458A-A919-5E6D0A9FDF54}" type="slidenum">
              <a:rPr lang="en-US"/>
              <a:pPr eaLnBrk="1" hangingPunct="1"/>
              <a:t>6</a:t>
            </a:fld>
            <a:endParaRPr lang="en-US"/>
          </a:p>
        </p:txBody>
      </p:sp>
      <p:sp>
        <p:nvSpPr>
          <p:cNvPr id="51203" name="Rectangle 2"/>
          <p:cNvSpPr>
            <a:spLocks noRot="1" noChangeArrowheads="1" noTextEdit="1"/>
          </p:cNvSpPr>
          <p:nvPr>
            <p:ph type="sldImg"/>
          </p:nvPr>
        </p:nvSpPr>
        <p:spPr>
          <a:ln/>
        </p:spPr>
      </p:sp>
      <p:sp>
        <p:nvSpPr>
          <p:cNvPr id="51204"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87B1476-2FF7-469B-96ED-6888AC2CE678}" type="slidenum">
              <a:rPr lang="en-US"/>
              <a:pPr eaLnBrk="1" hangingPunct="1"/>
              <a:t>7</a:t>
            </a:fld>
            <a:endParaRPr lang="en-US"/>
          </a:p>
        </p:txBody>
      </p:sp>
      <p:sp>
        <p:nvSpPr>
          <p:cNvPr id="52227" name="Rectangle 2"/>
          <p:cNvSpPr>
            <a:spLocks noRot="1" noChangeArrowheads="1" noTextEdit="1"/>
          </p:cNvSpPr>
          <p:nvPr>
            <p:ph type="sldImg"/>
          </p:nvPr>
        </p:nvSpPr>
        <p:spPr>
          <a:ln/>
        </p:spPr>
      </p:sp>
      <p:sp>
        <p:nvSpPr>
          <p:cNvPr id="52228"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526F909-49C6-4F44-ADDB-B18A9A553FFB}" type="slidenum">
              <a:rPr lang="en-US"/>
              <a:pPr eaLnBrk="1" hangingPunct="1"/>
              <a:t>8</a:t>
            </a:fld>
            <a:endParaRPr lang="en-US"/>
          </a:p>
        </p:txBody>
      </p:sp>
      <p:sp>
        <p:nvSpPr>
          <p:cNvPr id="53251" name="Rectangle 2"/>
          <p:cNvSpPr>
            <a:spLocks noRot="1" noChangeArrowheads="1" noTextEdit="1"/>
          </p:cNvSpPr>
          <p:nvPr>
            <p:ph type="sldImg"/>
          </p:nvPr>
        </p:nvSpPr>
        <p:spPr>
          <a:ln/>
        </p:spPr>
      </p:sp>
      <p:sp>
        <p:nvSpPr>
          <p:cNvPr id="53252"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A7C858A-2A4B-4188-928E-D126537A5C8E}" type="slidenum">
              <a:rPr lang="en-US"/>
              <a:pPr eaLnBrk="1" hangingPunct="1"/>
              <a:t>9</a:t>
            </a:fld>
            <a:endParaRPr lang="en-US"/>
          </a:p>
        </p:txBody>
      </p:sp>
      <p:sp>
        <p:nvSpPr>
          <p:cNvPr id="54275" name="Rectangle 2"/>
          <p:cNvSpPr>
            <a:spLocks noRot="1" noChangeArrowheads="1" noTextEdit="1"/>
          </p:cNvSpPr>
          <p:nvPr>
            <p:ph type="sldImg"/>
          </p:nvPr>
        </p:nvSpPr>
        <p:spPr>
          <a:ln/>
        </p:spPr>
      </p:sp>
      <p:sp>
        <p:nvSpPr>
          <p:cNvPr id="54276" name="Rectangle 3"/>
          <p:cNvSpPr>
            <a:spLocks noGrp="1" noChangeArrowheads="1"/>
          </p:cNvSpPr>
          <p:nvPr>
            <p:ph type="body" idx="1"/>
          </p:nvPr>
        </p:nvSpPr>
        <p:spPr>
          <a:xfrm>
            <a:off x="914400" y="4343400"/>
            <a:ext cx="5029200" cy="4114800"/>
          </a:xfrm>
          <a:noFill/>
        </p:spPr>
        <p:txBody>
          <a:bodyPr/>
          <a:lstStyle/>
          <a:p>
            <a:pPr eaLnBrk="1" hangingPunct="1"/>
            <a:endParaRPr lang="vi-V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633887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784423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457200"/>
            <a:ext cx="22860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457200"/>
            <a:ext cx="67056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476129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685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04800" y="1295400"/>
            <a:ext cx="4229100" cy="5105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86300" y="1295400"/>
            <a:ext cx="4229100" cy="5105400"/>
          </a:xfrm>
        </p:spPr>
        <p:txBody>
          <a:bodyPr/>
          <a:lstStyle/>
          <a:p>
            <a:pPr lvl="0"/>
            <a:endParaRPr lang="en-US" noProof="0" smtClean="0"/>
          </a:p>
        </p:txBody>
      </p:sp>
    </p:spTree>
    <p:extLst>
      <p:ext uri="{BB962C8B-B14F-4D97-AF65-F5344CB8AC3E}">
        <p14:creationId xmlns:p14="http://schemas.microsoft.com/office/powerpoint/2010/main" val="2724824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4932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716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295400"/>
            <a:ext cx="42291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1295400"/>
            <a:ext cx="42291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25554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8630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475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2556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934161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628585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457200"/>
            <a:ext cx="9144000" cy="685800"/>
          </a:xfrm>
          <a:prstGeom prst="rect">
            <a:avLst/>
          </a:prstGeom>
          <a:gradFill rotWithShape="1">
            <a:gsLst>
              <a:gs pos="0">
                <a:schemeClr val="bg1"/>
              </a:gs>
              <a:gs pos="100000">
                <a:srgbClr val="FF6600"/>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304800" y="1295400"/>
            <a:ext cx="8610600"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ChangeArrowheads="1"/>
          </p:cNvSpPr>
          <p:nvPr/>
        </p:nvSpPr>
        <p:spPr bwMode="auto">
          <a:xfrm>
            <a:off x="0" y="0"/>
            <a:ext cx="9144000" cy="304800"/>
          </a:xfrm>
          <a:prstGeom prst="rect">
            <a:avLst/>
          </a:prstGeom>
          <a:gradFill rotWithShape="1">
            <a:gsLst>
              <a:gs pos="0">
                <a:srgbClr val="FF0000"/>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sp>
        <p:nvSpPr>
          <p:cNvPr id="1029" name="Rectangle 5"/>
          <p:cNvSpPr>
            <a:spLocks noChangeArrowheads="1"/>
          </p:cNvSpPr>
          <p:nvPr/>
        </p:nvSpPr>
        <p:spPr bwMode="auto">
          <a:xfrm>
            <a:off x="0" y="6553200"/>
            <a:ext cx="9144000" cy="304800"/>
          </a:xfrm>
          <a:prstGeom prst="rect">
            <a:avLst/>
          </a:prstGeom>
          <a:gradFill rotWithShape="1">
            <a:gsLst>
              <a:gs pos="0">
                <a:schemeClr val="bg1"/>
              </a:gs>
              <a:gs pos="100000">
                <a:srgbClr val="FFFF00"/>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sp>
        <p:nvSpPr>
          <p:cNvPr id="1030" name="Text Box 6"/>
          <p:cNvSpPr txBox="1">
            <a:spLocks noChangeArrowheads="1"/>
          </p:cNvSpPr>
          <p:nvPr/>
        </p:nvSpPr>
        <p:spPr bwMode="auto">
          <a:xfrm>
            <a:off x="0" y="6553200"/>
            <a:ext cx="2590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b="1">
                <a:solidFill>
                  <a:srgbClr val="FF0000"/>
                </a:solidFill>
                <a:latin typeface="VNI-Helve-Condense" pitchFamily="2" charset="0"/>
                <a:cs typeface="Arial" charset="0"/>
              </a:rPr>
              <a:t>Ñaøo taïo giaûng vieân noäi boä</a:t>
            </a:r>
          </a:p>
        </p:txBody>
      </p:sp>
      <p:sp>
        <p:nvSpPr>
          <p:cNvPr id="1031" name="Text Box 7"/>
          <p:cNvSpPr txBox="1">
            <a:spLocks noChangeArrowheads="1"/>
          </p:cNvSpPr>
          <p:nvPr/>
        </p:nvSpPr>
        <p:spPr bwMode="auto">
          <a:xfrm>
            <a:off x="6553200" y="6553200"/>
            <a:ext cx="2590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spcBef>
                <a:spcPct val="50000"/>
              </a:spcBef>
            </a:pPr>
            <a:r>
              <a:rPr lang="en-US" sz="1400" b="1">
                <a:solidFill>
                  <a:srgbClr val="FF0000"/>
                </a:solidFill>
                <a:latin typeface="VNI-Helve-Condense" pitchFamily="2" charset="0"/>
                <a:cs typeface="Arial" charset="0"/>
              </a:rPr>
              <a:t>Nguyeãn Vaên Hoùa</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r" rtl="0" eaLnBrk="0" fontAlgn="base" hangingPunct="0">
        <a:spcBef>
          <a:spcPct val="0"/>
        </a:spcBef>
        <a:spcAft>
          <a:spcPct val="0"/>
        </a:spcAft>
        <a:defRPr sz="3600" b="1">
          <a:solidFill>
            <a:srgbClr val="0000FF"/>
          </a:solidFill>
          <a:latin typeface="+mj-lt"/>
          <a:ea typeface="+mj-ea"/>
          <a:cs typeface="+mj-cs"/>
        </a:defRPr>
      </a:lvl1pPr>
      <a:lvl2pPr algn="r" rtl="0" eaLnBrk="0" fontAlgn="base" hangingPunct="0">
        <a:spcBef>
          <a:spcPct val="0"/>
        </a:spcBef>
        <a:spcAft>
          <a:spcPct val="0"/>
        </a:spcAft>
        <a:defRPr sz="3600" b="1">
          <a:solidFill>
            <a:srgbClr val="0000FF"/>
          </a:solidFill>
          <a:latin typeface="VNI-Helve-Condense" pitchFamily="2" charset="0"/>
        </a:defRPr>
      </a:lvl2pPr>
      <a:lvl3pPr algn="r" rtl="0" eaLnBrk="0" fontAlgn="base" hangingPunct="0">
        <a:spcBef>
          <a:spcPct val="0"/>
        </a:spcBef>
        <a:spcAft>
          <a:spcPct val="0"/>
        </a:spcAft>
        <a:defRPr sz="3600" b="1">
          <a:solidFill>
            <a:srgbClr val="0000FF"/>
          </a:solidFill>
          <a:latin typeface="VNI-Helve-Condense" pitchFamily="2" charset="0"/>
        </a:defRPr>
      </a:lvl3pPr>
      <a:lvl4pPr algn="r" rtl="0" eaLnBrk="0" fontAlgn="base" hangingPunct="0">
        <a:spcBef>
          <a:spcPct val="0"/>
        </a:spcBef>
        <a:spcAft>
          <a:spcPct val="0"/>
        </a:spcAft>
        <a:defRPr sz="3600" b="1">
          <a:solidFill>
            <a:srgbClr val="0000FF"/>
          </a:solidFill>
          <a:latin typeface="VNI-Helve-Condense" pitchFamily="2" charset="0"/>
        </a:defRPr>
      </a:lvl4pPr>
      <a:lvl5pPr algn="r" rtl="0" eaLnBrk="0" fontAlgn="base" hangingPunct="0">
        <a:spcBef>
          <a:spcPct val="0"/>
        </a:spcBef>
        <a:spcAft>
          <a:spcPct val="0"/>
        </a:spcAft>
        <a:defRPr sz="3600" b="1">
          <a:solidFill>
            <a:srgbClr val="0000FF"/>
          </a:solidFill>
          <a:latin typeface="VNI-Helve-Condense" pitchFamily="2" charset="0"/>
        </a:defRPr>
      </a:lvl5pPr>
      <a:lvl6pPr marL="457200" algn="r" rtl="0" fontAlgn="base">
        <a:spcBef>
          <a:spcPct val="0"/>
        </a:spcBef>
        <a:spcAft>
          <a:spcPct val="0"/>
        </a:spcAft>
        <a:defRPr sz="3600" b="1">
          <a:solidFill>
            <a:srgbClr val="0000FF"/>
          </a:solidFill>
          <a:latin typeface="VNI-Helve-Condense" pitchFamily="2" charset="0"/>
        </a:defRPr>
      </a:lvl6pPr>
      <a:lvl7pPr marL="914400" algn="r" rtl="0" fontAlgn="base">
        <a:spcBef>
          <a:spcPct val="0"/>
        </a:spcBef>
        <a:spcAft>
          <a:spcPct val="0"/>
        </a:spcAft>
        <a:defRPr sz="3600" b="1">
          <a:solidFill>
            <a:srgbClr val="0000FF"/>
          </a:solidFill>
          <a:latin typeface="VNI-Helve-Condense" pitchFamily="2" charset="0"/>
        </a:defRPr>
      </a:lvl7pPr>
      <a:lvl8pPr marL="1371600" algn="r" rtl="0" fontAlgn="base">
        <a:spcBef>
          <a:spcPct val="0"/>
        </a:spcBef>
        <a:spcAft>
          <a:spcPct val="0"/>
        </a:spcAft>
        <a:defRPr sz="3600" b="1">
          <a:solidFill>
            <a:srgbClr val="0000FF"/>
          </a:solidFill>
          <a:latin typeface="VNI-Helve-Condense" pitchFamily="2" charset="0"/>
        </a:defRPr>
      </a:lvl8pPr>
      <a:lvl9pPr marL="1828800" algn="r" rtl="0" fontAlgn="base">
        <a:spcBef>
          <a:spcPct val="0"/>
        </a:spcBef>
        <a:spcAft>
          <a:spcPct val="0"/>
        </a:spcAft>
        <a:defRPr sz="3600" b="1">
          <a:solidFill>
            <a:srgbClr val="0000FF"/>
          </a:solidFill>
          <a:latin typeface="VNI-Helve-Condense" pitchFamily="2" charset="0"/>
        </a:defRPr>
      </a:lvl9pPr>
    </p:titleStyle>
    <p:bodyStyle>
      <a:lvl1pPr marL="342900" indent="-342900" algn="just" rtl="0" eaLnBrk="0" fontAlgn="base" hangingPunct="0">
        <a:spcBef>
          <a:spcPct val="20000"/>
        </a:spcBef>
        <a:spcAft>
          <a:spcPct val="0"/>
        </a:spcAft>
        <a:buChar char="•"/>
        <a:defRPr sz="3200" b="1">
          <a:solidFill>
            <a:schemeClr val="tx1"/>
          </a:solidFill>
          <a:latin typeface="+mn-lt"/>
          <a:ea typeface="+mn-ea"/>
          <a:cs typeface="+mn-cs"/>
        </a:defRPr>
      </a:lvl1pPr>
      <a:lvl2pPr marL="742950" indent="-285750" algn="just" rtl="0" eaLnBrk="0" fontAlgn="base" hangingPunct="0">
        <a:spcBef>
          <a:spcPct val="20000"/>
        </a:spcBef>
        <a:spcAft>
          <a:spcPct val="0"/>
        </a:spcAft>
        <a:buChar char="–"/>
        <a:defRPr sz="2800" b="1">
          <a:solidFill>
            <a:schemeClr val="tx1"/>
          </a:solidFill>
          <a:latin typeface="+mn-lt"/>
        </a:defRPr>
      </a:lvl2pPr>
      <a:lvl3pPr marL="1143000" indent="-228600" algn="just" rtl="0" eaLnBrk="0" fontAlgn="base" hangingPunct="0">
        <a:spcBef>
          <a:spcPct val="20000"/>
        </a:spcBef>
        <a:spcAft>
          <a:spcPct val="0"/>
        </a:spcAft>
        <a:buChar char="•"/>
        <a:defRPr sz="2400" b="1">
          <a:solidFill>
            <a:schemeClr val="tx1"/>
          </a:solidFill>
          <a:latin typeface="+mn-lt"/>
        </a:defRPr>
      </a:lvl3pPr>
      <a:lvl4pPr marL="1600200" indent="-228600" algn="just" rtl="0" eaLnBrk="0" fontAlgn="base" hangingPunct="0">
        <a:spcBef>
          <a:spcPct val="20000"/>
        </a:spcBef>
        <a:spcAft>
          <a:spcPct val="0"/>
        </a:spcAft>
        <a:buChar char="–"/>
        <a:defRPr sz="2000" b="1">
          <a:solidFill>
            <a:schemeClr val="tx1"/>
          </a:solidFill>
          <a:latin typeface="+mn-lt"/>
        </a:defRPr>
      </a:lvl4pPr>
      <a:lvl5pPr marL="2057400" indent="-228600" algn="just" rtl="0" eaLnBrk="0" fontAlgn="base" hangingPunct="0">
        <a:spcBef>
          <a:spcPct val="20000"/>
        </a:spcBef>
        <a:spcAft>
          <a:spcPct val="0"/>
        </a:spcAft>
        <a:buChar char="»"/>
        <a:defRPr sz="2000" b="1">
          <a:solidFill>
            <a:schemeClr val="tx1"/>
          </a:solidFill>
          <a:latin typeface="+mn-lt"/>
        </a:defRPr>
      </a:lvl5pPr>
      <a:lvl6pPr marL="2514600" indent="-228600" algn="just" rtl="0" fontAlgn="base">
        <a:spcBef>
          <a:spcPct val="20000"/>
        </a:spcBef>
        <a:spcAft>
          <a:spcPct val="0"/>
        </a:spcAft>
        <a:buChar char="»"/>
        <a:defRPr sz="2000" b="1">
          <a:solidFill>
            <a:schemeClr val="tx1"/>
          </a:solidFill>
          <a:latin typeface="+mn-lt"/>
        </a:defRPr>
      </a:lvl6pPr>
      <a:lvl7pPr marL="2971800" indent="-228600" algn="just" rtl="0" fontAlgn="base">
        <a:spcBef>
          <a:spcPct val="20000"/>
        </a:spcBef>
        <a:spcAft>
          <a:spcPct val="0"/>
        </a:spcAft>
        <a:buChar char="»"/>
        <a:defRPr sz="2000" b="1">
          <a:solidFill>
            <a:schemeClr val="tx1"/>
          </a:solidFill>
          <a:latin typeface="+mn-lt"/>
        </a:defRPr>
      </a:lvl7pPr>
      <a:lvl8pPr marL="3429000" indent="-228600" algn="just" rtl="0" fontAlgn="base">
        <a:spcBef>
          <a:spcPct val="20000"/>
        </a:spcBef>
        <a:spcAft>
          <a:spcPct val="0"/>
        </a:spcAft>
        <a:buChar char="»"/>
        <a:defRPr sz="2000" b="1">
          <a:solidFill>
            <a:schemeClr val="tx1"/>
          </a:solidFill>
          <a:latin typeface="+mn-lt"/>
        </a:defRPr>
      </a:lvl8pPr>
      <a:lvl9pPr marL="3886200" indent="-228600" algn="just" rtl="0" fontAlgn="base">
        <a:spcBef>
          <a:spcPct val="20000"/>
        </a:spcBef>
        <a:spcAft>
          <a:spcPct val="0"/>
        </a:spcAft>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8.emf"/><Relationship Id="rId4" Type="http://schemas.openxmlformats.org/officeDocument/2006/relationships/oleObject" Target="../embeddings/oleObject6.bin"/></Relationships>
</file>

<file path=ppt/slides/_rels/slide11.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slide" Target="slide6.xml"/><Relationship Id="rId5" Type="http://schemas.openxmlformats.org/officeDocument/2006/relationships/slide" Target="slide8.xml"/><Relationship Id="rId4" Type="http://schemas.openxmlformats.org/officeDocument/2006/relationships/slide" Target="slide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13.wmf"/><Relationship Id="rId4" Type="http://schemas.openxmlformats.org/officeDocument/2006/relationships/oleObject" Target="../embeddings/oleObject7.bin"/></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15.wmf"/><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9.bin"/><Relationship Id="rId5" Type="http://schemas.openxmlformats.org/officeDocument/2006/relationships/image" Target="../media/image14.wmf"/><Relationship Id="rId4" Type="http://schemas.openxmlformats.org/officeDocument/2006/relationships/oleObject" Target="../embeddings/oleObject8.bin"/></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notesSlide" Target="../notesSlides/notesSlide24.xml"/><Relationship Id="rId7" Type="http://schemas.openxmlformats.org/officeDocument/2006/relationships/image" Target="../media/image17.e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oleObject" Target="../embeddings/oleObject11.bin"/><Relationship Id="rId11" Type="http://schemas.openxmlformats.org/officeDocument/2006/relationships/image" Target="../media/image19.emf"/><Relationship Id="rId5" Type="http://schemas.openxmlformats.org/officeDocument/2006/relationships/image" Target="../media/image16.emf"/><Relationship Id="rId10" Type="http://schemas.openxmlformats.org/officeDocument/2006/relationships/oleObject" Target="../embeddings/oleObject13.bin"/><Relationship Id="rId4" Type="http://schemas.openxmlformats.org/officeDocument/2006/relationships/oleObject" Target="../embeddings/oleObject10.bin"/><Relationship Id="rId9" Type="http://schemas.openxmlformats.org/officeDocument/2006/relationships/image" Target="../media/image18.emf"/></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20.wmf"/><Relationship Id="rId4" Type="http://schemas.openxmlformats.org/officeDocument/2006/relationships/oleObject" Target="../embeddings/oleObject14.bin"/></Relationships>
</file>

<file path=ppt/slides/_rels/slide27.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wmf"/><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9.emf"/><Relationship Id="rId5" Type="http://schemas.openxmlformats.org/officeDocument/2006/relationships/image" Target="../media/image23.png"/><Relationship Id="rId10" Type="http://schemas.openxmlformats.org/officeDocument/2006/relationships/image" Target="../media/image28.wmf"/><Relationship Id="rId4" Type="http://schemas.openxmlformats.org/officeDocument/2006/relationships/image" Target="../media/image22.png"/><Relationship Id="rId9" Type="http://schemas.openxmlformats.org/officeDocument/2006/relationships/image" Target="../media/image27.wm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vmlDrawing" Target="../drawings/vmlDrawing9.vml"/><Relationship Id="rId5" Type="http://schemas.openxmlformats.org/officeDocument/2006/relationships/image" Target="../media/image20.wmf"/><Relationship Id="rId4" Type="http://schemas.openxmlformats.org/officeDocument/2006/relationships/oleObject" Target="../embeddings/oleObject15.bin"/></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34.wmf"/><Relationship Id="rId5" Type="http://schemas.openxmlformats.org/officeDocument/2006/relationships/oleObject" Target="../embeddings/oleObject16.bin"/><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image" Target="../media/image36.wmf"/><Relationship Id="rId4" Type="http://schemas.openxmlformats.org/officeDocument/2006/relationships/oleObject" Target="../embeddings/oleObject17.bin"/></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image" Target="../media/image36.wmf"/><Relationship Id="rId4" Type="http://schemas.openxmlformats.org/officeDocument/2006/relationships/oleObject" Target="../embeddings/oleObject18.bin"/></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6.xml"/><Relationship Id="rId1" Type="http://schemas.openxmlformats.org/officeDocument/2006/relationships/vmlDrawing" Target="../drawings/vmlDrawing13.vml"/><Relationship Id="rId5" Type="http://schemas.openxmlformats.org/officeDocument/2006/relationships/image" Target="../media/image2.wmf"/><Relationship Id="rId4" Type="http://schemas.openxmlformats.org/officeDocument/2006/relationships/oleObject" Target="../embeddings/oleObject19.bin"/></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vmlDrawing" Target="../drawings/vmlDrawing14.vml"/><Relationship Id="rId5" Type="http://schemas.openxmlformats.org/officeDocument/2006/relationships/image" Target="../media/image37.wmf"/><Relationship Id="rId4" Type="http://schemas.openxmlformats.org/officeDocument/2006/relationships/oleObject" Target="../embeddings/oleObject20.bin"/></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4.wmf"/><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7.xml"/><Relationship Id="rId7" Type="http://schemas.openxmlformats.org/officeDocument/2006/relationships/image" Target="../media/image6.w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5.wmf"/><Relationship Id="rId4" Type="http://schemas.openxmlformats.org/officeDocument/2006/relationships/oleObject" Target="../embeddings/oleObject3.bin"/><Relationship Id="rId9" Type="http://schemas.openxmlformats.org/officeDocument/2006/relationships/image" Target="../media/image7.wmf"/></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0114" name="Rectangle 2"/>
          <p:cNvSpPr>
            <a:spLocks noGrp="1" noChangeArrowheads="1"/>
          </p:cNvSpPr>
          <p:nvPr>
            <p:ph type="ctrTitle"/>
          </p:nvPr>
        </p:nvSpPr>
        <p:spPr>
          <a:xfrm>
            <a:off x="838200" y="1752600"/>
            <a:ext cx="8229600" cy="1371600"/>
          </a:xfrm>
        </p:spPr>
        <p:txBody>
          <a:bodyPr/>
          <a:lstStyle/>
          <a:p>
            <a:pPr eaLnBrk="1" hangingPunct="1">
              <a:lnSpc>
                <a:spcPct val="180000"/>
              </a:lnSpc>
            </a:pPr>
            <a:r>
              <a:rPr lang="en-US" smtClean="0">
                <a:latin typeface="Times New Roman" pitchFamily="18" charset="0"/>
                <a:cs typeface="Times New Roman" pitchFamily="18" charset="0"/>
              </a:rPr>
              <a:t>	KỸ NĂNG THUYẾT TRÌNH</a:t>
            </a:r>
            <a:endParaRPr lang="en-US" smtClean="0">
              <a:solidFill>
                <a:srgbClr val="0033CC"/>
              </a:solidFill>
              <a:latin typeface="Times New Roman" pitchFamily="18" charset="0"/>
              <a:cs typeface="Times New Roman"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grpId="0" nodeType="afterEffect">
                                  <p:stCondLst>
                                    <p:cond delay="0"/>
                                  </p:stCondLst>
                                  <p:childTnLst>
                                    <p:set>
                                      <p:cBhvr>
                                        <p:cTn id="6" dur="1" fill="hold">
                                          <p:stCondLst>
                                            <p:cond delay="0"/>
                                          </p:stCondLst>
                                        </p:cTn>
                                        <p:tgtEl>
                                          <p:spTgt spid="90114"/>
                                        </p:tgtEl>
                                        <p:attrNameLst>
                                          <p:attrName>style.visibility</p:attrName>
                                        </p:attrNameLst>
                                      </p:cBhvr>
                                      <p:to>
                                        <p:strVal val="visible"/>
                                      </p:to>
                                    </p:set>
                                    <p:anim calcmode="lin" valueType="num">
                                      <p:cBhvr>
                                        <p:cTn id="7" dur="500" fill="hold"/>
                                        <p:tgtEl>
                                          <p:spTgt spid="90114"/>
                                        </p:tgtEl>
                                        <p:attrNameLst>
                                          <p:attrName>ppt_x</p:attrName>
                                        </p:attrNameLst>
                                      </p:cBhvr>
                                      <p:tavLst>
                                        <p:tav tm="0">
                                          <p:val>
                                            <p:strVal val="#ppt_x"/>
                                          </p:val>
                                        </p:tav>
                                        <p:tav tm="100000">
                                          <p:val>
                                            <p:strVal val="#ppt_x"/>
                                          </p:val>
                                        </p:tav>
                                      </p:tavLst>
                                    </p:anim>
                                    <p:anim calcmode="lin" valueType="num">
                                      <p:cBhvr>
                                        <p:cTn id="8" dur="500" fill="hold"/>
                                        <p:tgtEl>
                                          <p:spTgt spid="90114"/>
                                        </p:tgtEl>
                                        <p:attrNameLst>
                                          <p:attrName>ppt_y</p:attrName>
                                        </p:attrNameLst>
                                      </p:cBhvr>
                                      <p:tavLst>
                                        <p:tav tm="0">
                                          <p:val>
                                            <p:strVal val="#ppt_y-#ppt_h/2"/>
                                          </p:val>
                                        </p:tav>
                                        <p:tav tm="100000">
                                          <p:val>
                                            <p:strVal val="#ppt_y"/>
                                          </p:val>
                                        </p:tav>
                                      </p:tavLst>
                                    </p:anim>
                                    <p:anim calcmode="lin" valueType="num">
                                      <p:cBhvr>
                                        <p:cTn id="9" dur="500" fill="hold"/>
                                        <p:tgtEl>
                                          <p:spTgt spid="90114"/>
                                        </p:tgtEl>
                                        <p:attrNameLst>
                                          <p:attrName>ppt_w</p:attrName>
                                        </p:attrNameLst>
                                      </p:cBhvr>
                                      <p:tavLst>
                                        <p:tav tm="0">
                                          <p:val>
                                            <p:strVal val="#ppt_w"/>
                                          </p:val>
                                        </p:tav>
                                        <p:tav tm="100000">
                                          <p:val>
                                            <p:strVal val="#ppt_w"/>
                                          </p:val>
                                        </p:tav>
                                      </p:tavLst>
                                    </p:anim>
                                    <p:anim calcmode="lin" valueType="num">
                                      <p:cBhvr>
                                        <p:cTn id="10" dur="500" fill="hold"/>
                                        <p:tgtEl>
                                          <p:spTgt spid="90114"/>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algn="ctr" eaLnBrk="1" hangingPunct="1"/>
            <a:r>
              <a:rPr lang="vi-VN" smtClean="0">
                <a:latin typeface="Times New Roman" pitchFamily="18" charset="0"/>
                <a:cs typeface="Times New Roman" pitchFamily="18" charset="0"/>
              </a:rPr>
              <a:t>BƯỚC 1: GIỚI THIỆU</a:t>
            </a:r>
            <a:endParaRPr lang="en-US" smtClean="0">
              <a:latin typeface="Times New Roman" pitchFamily="18" charset="0"/>
              <a:cs typeface="Times New Roman" pitchFamily="18" charset="0"/>
            </a:endParaRPr>
          </a:p>
        </p:txBody>
      </p:sp>
      <p:sp>
        <p:nvSpPr>
          <p:cNvPr id="108547" name="Rectangle 3"/>
          <p:cNvSpPr>
            <a:spLocks noGrp="1" noChangeArrowheads="1"/>
          </p:cNvSpPr>
          <p:nvPr>
            <p:ph type="body" sz="half" idx="1"/>
          </p:nvPr>
        </p:nvSpPr>
        <p:spPr>
          <a:xfrm>
            <a:off x="609600" y="2286000"/>
            <a:ext cx="4419600" cy="3505200"/>
          </a:xfrm>
        </p:spPr>
        <p:txBody>
          <a:bodyPr/>
          <a:lstStyle/>
          <a:p>
            <a:pPr eaLnBrk="1" hangingPunct="1"/>
            <a:r>
              <a:rPr lang="vi-VN" smtClean="0">
                <a:latin typeface="Times New Roman" pitchFamily="18" charset="0"/>
                <a:cs typeface="Times New Roman" pitchFamily="18" charset="0"/>
              </a:rPr>
              <a:t>Một đến hai câu</a:t>
            </a:r>
          </a:p>
          <a:p>
            <a:pPr eaLnBrk="1" hangingPunct="1"/>
            <a:r>
              <a:rPr lang="vi-VN" smtClean="0">
                <a:latin typeface="Times New Roman" pitchFamily="18" charset="0"/>
                <a:cs typeface="Times New Roman" pitchFamily="18" charset="0"/>
              </a:rPr>
              <a:t>Nêu bật chủ đề của bài thuyết trình</a:t>
            </a:r>
          </a:p>
          <a:p>
            <a:pPr eaLnBrk="1" hangingPunct="1"/>
            <a:r>
              <a:rPr lang="vi-VN" smtClean="0">
                <a:latin typeface="Times New Roman" pitchFamily="18" charset="0"/>
                <a:cs typeface="Times New Roman" pitchFamily="18" charset="0"/>
              </a:rPr>
              <a:t>Tỏ rõ thái độ, quan điểm</a:t>
            </a:r>
          </a:p>
        </p:txBody>
      </p:sp>
      <p:sp>
        <p:nvSpPr>
          <p:cNvPr id="11268" name="Rectangle 4"/>
          <p:cNvSpPr>
            <a:spLocks noGrp="1" noChangeArrowheads="1"/>
          </p:cNvSpPr>
          <p:nvPr>
            <p:ph type="body" sz="half" idx="2"/>
          </p:nvPr>
        </p:nvSpPr>
        <p:spPr>
          <a:xfrm>
            <a:off x="5181600" y="1219200"/>
            <a:ext cx="3352800" cy="5105400"/>
          </a:xfrm>
          <a:ln w="57150" cmpd="thinThick">
            <a:solidFill>
              <a:srgbClr val="FF66CC"/>
            </a:solidFill>
            <a:miter lim="800000"/>
            <a:headEnd/>
            <a:tailEnd/>
          </a:ln>
        </p:spPr>
        <p:txBody>
          <a:bodyPr/>
          <a:lstStyle/>
          <a:p>
            <a:pPr eaLnBrk="1" hangingPunct="1"/>
            <a:r>
              <a:rPr lang="en-US" sz="3200" b="0" smtClean="0">
                <a:latin typeface="Times New Roman" pitchFamily="18" charset="0"/>
                <a:cs typeface="Times New Roman" pitchFamily="18" charset="0"/>
              </a:rPr>
              <a:t>GIỚI THIỆU</a:t>
            </a:r>
            <a:endParaRPr lang="en-US" sz="3200" smtClean="0">
              <a:latin typeface="Times New Roman" pitchFamily="18" charset="0"/>
              <a:cs typeface="Times New Roman" pitchFamily="18" charset="0"/>
            </a:endParaRPr>
          </a:p>
          <a:p>
            <a:pPr eaLnBrk="1" hangingPunct="1"/>
            <a:endParaRPr lang="en-US" sz="3200" smtClean="0">
              <a:latin typeface="Times New Roman" pitchFamily="18" charset="0"/>
              <a:cs typeface="Times New Roman" pitchFamily="18" charset="0"/>
            </a:endParaRPr>
          </a:p>
          <a:p>
            <a:pPr eaLnBrk="1" hangingPunct="1"/>
            <a:r>
              <a:rPr lang="vi-VN" sz="3200" smtClean="0">
                <a:latin typeface="Times New Roman" pitchFamily="18" charset="0"/>
                <a:cs typeface="Times New Roman" pitchFamily="18" charset="0"/>
              </a:rPr>
              <a:t>Đặt vấn đề</a:t>
            </a:r>
          </a:p>
          <a:p>
            <a:pPr eaLnBrk="1" hangingPunct="1"/>
            <a:r>
              <a:rPr lang="vi-VN" sz="3200" smtClean="0">
                <a:latin typeface="Times New Roman" pitchFamily="18" charset="0"/>
                <a:cs typeface="Times New Roman" pitchFamily="18" charset="0"/>
              </a:rPr>
              <a:t>Định mục đích</a:t>
            </a:r>
          </a:p>
          <a:p>
            <a:pPr eaLnBrk="1" hangingPunct="1"/>
            <a:endParaRPr lang="en-US" sz="3200" smtClean="0">
              <a:latin typeface="Times New Roman" pitchFamily="18" charset="0"/>
              <a:cs typeface="Times New Roman" pitchFamily="18" charset="0"/>
            </a:endParaRPr>
          </a:p>
          <a:p>
            <a:pPr eaLnBrk="1" hangingPunct="1"/>
            <a:r>
              <a:rPr lang="en-US" sz="3200" smtClean="0">
                <a:latin typeface="Times New Roman" pitchFamily="18" charset="0"/>
                <a:cs typeface="Times New Roman" pitchFamily="18" charset="0"/>
              </a:rPr>
              <a:t>Đề nghị (nếu có)</a:t>
            </a:r>
          </a:p>
        </p:txBody>
      </p:sp>
      <p:graphicFrame>
        <p:nvGraphicFramePr>
          <p:cNvPr id="11269" name="Object 5"/>
          <p:cNvGraphicFramePr>
            <a:graphicFrameLocks noChangeAspect="1"/>
          </p:cNvGraphicFramePr>
          <p:nvPr/>
        </p:nvGraphicFramePr>
        <p:xfrm>
          <a:off x="7391400" y="0"/>
          <a:ext cx="1752600" cy="2514600"/>
        </p:xfrm>
        <a:graphic>
          <a:graphicData uri="http://schemas.openxmlformats.org/presentationml/2006/ole">
            <mc:AlternateContent xmlns:mc="http://schemas.openxmlformats.org/markup-compatibility/2006">
              <mc:Choice xmlns:v="urn:schemas-microsoft-com:vml" Requires="v">
                <p:oleObj spid="_x0000_s11270" name="Clip" r:id="rId4" imgW="1848037" imgH="3981505" progId="MS_ClipArt_Gallery.2">
                  <p:embed/>
                </p:oleObj>
              </mc:Choice>
              <mc:Fallback>
                <p:oleObj name="Clip" r:id="rId4" imgW="1848037" imgH="3981505" progId="MS_ClipArt_Gallery.2">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91400" y="0"/>
                        <a:ext cx="1752600" cy="2514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08547">
                                            <p:txEl>
                                              <p:pRg st="0" end="0"/>
                                            </p:txEl>
                                          </p:spTgt>
                                        </p:tgtEl>
                                        <p:attrNameLst>
                                          <p:attrName>style.visibility</p:attrName>
                                        </p:attrNameLst>
                                      </p:cBhvr>
                                      <p:to>
                                        <p:strVal val="visible"/>
                                      </p:to>
                                    </p:set>
                                    <p:animEffect transition="in" filter="randombar(horizontal)">
                                      <p:cBhvr>
                                        <p:cTn id="7" dur="500"/>
                                        <p:tgtEl>
                                          <p:spTgt spid="108547">
                                            <p:txEl>
                                              <p:pRg st="0" end="0"/>
                                            </p:txEl>
                                          </p:spTgt>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08547">
                                            <p:txEl>
                                              <p:pRg st="1" end="1"/>
                                            </p:txEl>
                                          </p:spTgt>
                                        </p:tgtEl>
                                        <p:attrNameLst>
                                          <p:attrName>style.visibility</p:attrName>
                                        </p:attrNameLst>
                                      </p:cBhvr>
                                      <p:to>
                                        <p:strVal val="visible"/>
                                      </p:to>
                                    </p:set>
                                    <p:animEffect transition="in" filter="randombar(horizontal)">
                                      <p:cBhvr>
                                        <p:cTn id="11" dur="500"/>
                                        <p:tgtEl>
                                          <p:spTgt spid="108547">
                                            <p:txEl>
                                              <p:pRg st="1" end="1"/>
                                            </p:txEl>
                                          </p:spTgt>
                                        </p:tgtEl>
                                      </p:cBhvr>
                                    </p:animEffect>
                                  </p:childTnLst>
                                </p:cTn>
                              </p:par>
                            </p:childTnLst>
                          </p:cTn>
                        </p:par>
                        <p:par>
                          <p:cTn id="12" fill="hold" nodeType="afterGroup">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08547">
                                            <p:txEl>
                                              <p:pRg st="2" end="2"/>
                                            </p:txEl>
                                          </p:spTgt>
                                        </p:tgtEl>
                                        <p:attrNameLst>
                                          <p:attrName>style.visibility</p:attrName>
                                        </p:attrNameLst>
                                      </p:cBhvr>
                                      <p:to>
                                        <p:strVal val="visible"/>
                                      </p:to>
                                    </p:set>
                                    <p:animEffect transition="in" filter="randombar(horizontal)">
                                      <p:cBhvr>
                                        <p:cTn id="15" dur="500"/>
                                        <p:tgtEl>
                                          <p:spTgt spid="10854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build="p" autoUpdateAnimBg="0" advAuto="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vi-VN" smtClean="0">
                <a:latin typeface="Times New Roman" pitchFamily="18" charset="0"/>
                <a:cs typeface="Times New Roman" pitchFamily="18" charset="0"/>
              </a:rPr>
              <a:t>BƯỚC 2: ĐỊNH NỘI DUNG</a:t>
            </a:r>
            <a:endParaRPr lang="en-US" smtClean="0">
              <a:latin typeface="Times New Roman" pitchFamily="18" charset="0"/>
              <a:cs typeface="Times New Roman" pitchFamily="18" charset="0"/>
            </a:endParaRPr>
          </a:p>
        </p:txBody>
      </p:sp>
      <p:sp>
        <p:nvSpPr>
          <p:cNvPr id="110595" name="Rectangle 3"/>
          <p:cNvSpPr>
            <a:spLocks noGrp="1" noChangeArrowheads="1"/>
          </p:cNvSpPr>
          <p:nvPr>
            <p:ph type="body" sz="half" idx="1"/>
          </p:nvPr>
        </p:nvSpPr>
        <p:spPr>
          <a:xfrm>
            <a:off x="304800" y="2117725"/>
            <a:ext cx="4510088" cy="3870325"/>
          </a:xfrm>
        </p:spPr>
        <p:txBody>
          <a:bodyPr/>
          <a:lstStyle/>
          <a:p>
            <a:pPr eaLnBrk="1" hangingPunct="1"/>
            <a:r>
              <a:rPr lang="vi-VN" smtClean="0">
                <a:latin typeface="Times New Roman" pitchFamily="18" charset="0"/>
                <a:cs typeface="Times New Roman" pitchFamily="18" charset="0"/>
              </a:rPr>
              <a:t>Cho thính giả biết số lượng và trình tự những nội dung sẽ được trình bày</a:t>
            </a:r>
          </a:p>
          <a:p>
            <a:pPr eaLnBrk="1" hangingPunct="1"/>
            <a:r>
              <a:rPr lang="vi-VN" smtClean="0">
                <a:latin typeface="Times New Roman" pitchFamily="18" charset="0"/>
                <a:cs typeface="Times New Roman" pitchFamily="18" charset="0"/>
              </a:rPr>
              <a:t>Các điểm nội dung được sắp xếp theo mức độ quan trọng</a:t>
            </a:r>
          </a:p>
        </p:txBody>
      </p:sp>
      <p:sp>
        <p:nvSpPr>
          <p:cNvPr id="12292" name="Rectangle 4"/>
          <p:cNvSpPr>
            <a:spLocks noGrp="1" noChangeArrowheads="1"/>
          </p:cNvSpPr>
          <p:nvPr>
            <p:ph type="body" sz="half" idx="2"/>
          </p:nvPr>
        </p:nvSpPr>
        <p:spPr>
          <a:xfrm>
            <a:off x="5154613" y="1374775"/>
            <a:ext cx="3638550" cy="4946650"/>
          </a:xfrm>
          <a:ln w="57150" cmpd="thinThick">
            <a:solidFill>
              <a:srgbClr val="FF66CC"/>
            </a:solidFill>
            <a:miter lim="800000"/>
            <a:headEnd/>
            <a:tailEnd/>
          </a:ln>
        </p:spPr>
        <p:txBody>
          <a:bodyPr/>
          <a:lstStyle/>
          <a:p>
            <a:pPr algn="l" eaLnBrk="1" hangingPunct="1"/>
            <a:r>
              <a:rPr lang="en-US" sz="3200" b="0" smtClean="0">
                <a:latin typeface="Times New Roman" pitchFamily="18" charset="0"/>
                <a:cs typeface="Times New Roman" pitchFamily="18" charset="0"/>
              </a:rPr>
              <a:t>ĐỊNH NỘI DUNG</a:t>
            </a:r>
          </a:p>
          <a:p>
            <a:pPr eaLnBrk="1" hangingPunct="1"/>
            <a:endParaRPr lang="en-US" sz="3200" smtClean="0">
              <a:latin typeface="Times New Roman" pitchFamily="18" charset="0"/>
              <a:cs typeface="Times New Roman" pitchFamily="18" charset="0"/>
            </a:endParaRPr>
          </a:p>
          <a:p>
            <a:pPr eaLnBrk="1" hangingPunct="1"/>
            <a:r>
              <a:rPr lang="en-US" sz="3200" smtClean="0">
                <a:latin typeface="Times New Roman" pitchFamily="18" charset="0"/>
                <a:cs typeface="Times New Roman" pitchFamily="18" charset="0"/>
              </a:rPr>
              <a:t>Điểm 1</a:t>
            </a:r>
          </a:p>
          <a:p>
            <a:pPr eaLnBrk="1" hangingPunct="1"/>
            <a:endParaRPr lang="en-US" sz="3200" smtClean="0">
              <a:latin typeface="Times New Roman" pitchFamily="18" charset="0"/>
              <a:cs typeface="Times New Roman" pitchFamily="18" charset="0"/>
            </a:endParaRPr>
          </a:p>
          <a:p>
            <a:pPr eaLnBrk="1" hangingPunct="1"/>
            <a:r>
              <a:rPr lang="en-US" sz="3200" smtClean="0">
                <a:latin typeface="Times New Roman" pitchFamily="18" charset="0"/>
                <a:cs typeface="Times New Roman" pitchFamily="18" charset="0"/>
              </a:rPr>
              <a:t>Điểm 2</a:t>
            </a:r>
          </a:p>
          <a:p>
            <a:pPr eaLnBrk="1" hangingPunct="1"/>
            <a:endParaRPr lang="en-US" sz="3200" smtClean="0">
              <a:latin typeface="Times New Roman" pitchFamily="18" charset="0"/>
              <a:cs typeface="Times New Roman" pitchFamily="18" charset="0"/>
            </a:endParaRPr>
          </a:p>
          <a:p>
            <a:pPr eaLnBrk="1" hangingPunct="1"/>
            <a:r>
              <a:rPr lang="en-US" sz="3200" smtClean="0">
                <a:latin typeface="Times New Roman" pitchFamily="18" charset="0"/>
                <a:cs typeface="Times New Roman" pitchFamily="18" charset="0"/>
              </a:rPr>
              <a:t>Điểm 3</a:t>
            </a:r>
          </a:p>
        </p:txBody>
      </p:sp>
      <p:pic>
        <p:nvPicPr>
          <p:cNvPr id="12293" name="Picture 5" descr="CAPEO0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4572000"/>
            <a:ext cx="17526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10595">
                                            <p:txEl>
                                              <p:pRg st="0" end="0"/>
                                            </p:txEl>
                                          </p:spTgt>
                                        </p:tgtEl>
                                        <p:attrNameLst>
                                          <p:attrName>style.visibility</p:attrName>
                                        </p:attrNameLst>
                                      </p:cBhvr>
                                      <p:to>
                                        <p:strVal val="visible"/>
                                      </p:to>
                                    </p:set>
                                    <p:animEffect transition="in" filter="randombar(horizontal)">
                                      <p:cBhvr>
                                        <p:cTn id="7" dur="500"/>
                                        <p:tgtEl>
                                          <p:spTgt spid="110595">
                                            <p:txEl>
                                              <p:pRg st="0" end="0"/>
                                            </p:txEl>
                                          </p:spTgt>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10595">
                                            <p:txEl>
                                              <p:pRg st="1" end="1"/>
                                            </p:txEl>
                                          </p:spTgt>
                                        </p:tgtEl>
                                        <p:attrNameLst>
                                          <p:attrName>style.visibility</p:attrName>
                                        </p:attrNameLst>
                                      </p:cBhvr>
                                      <p:to>
                                        <p:strVal val="visible"/>
                                      </p:to>
                                    </p:set>
                                    <p:animEffect transition="in" filter="randombar(horizontal)">
                                      <p:cBhvr>
                                        <p:cTn id="11" dur="500"/>
                                        <p:tgtEl>
                                          <p:spTgt spid="11059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5" grpId="0" build="p" autoUpdateAnimBg="0" advAuto="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vi-VN" smtClean="0">
                <a:latin typeface="Times New Roman" pitchFamily="18" charset="0"/>
                <a:cs typeface="Times New Roman" pitchFamily="18" charset="0"/>
              </a:rPr>
              <a:t>BƯỚC 3: THÂN BÀI</a:t>
            </a:r>
            <a:endParaRPr lang="en-US" smtClean="0">
              <a:latin typeface="Times New Roman" pitchFamily="18" charset="0"/>
              <a:cs typeface="Times New Roman" pitchFamily="18" charset="0"/>
            </a:endParaRPr>
          </a:p>
        </p:txBody>
      </p:sp>
      <p:sp>
        <p:nvSpPr>
          <p:cNvPr id="112643" name="Rectangle 3"/>
          <p:cNvSpPr>
            <a:spLocks noGrp="1" noChangeArrowheads="1"/>
          </p:cNvSpPr>
          <p:nvPr>
            <p:ph type="body" sz="half" idx="1"/>
          </p:nvPr>
        </p:nvSpPr>
        <p:spPr>
          <a:xfrm>
            <a:off x="304800" y="2173288"/>
            <a:ext cx="4930775" cy="3430587"/>
          </a:xfrm>
        </p:spPr>
        <p:txBody>
          <a:bodyPr/>
          <a:lstStyle/>
          <a:p>
            <a:pPr eaLnBrk="1" hangingPunct="1"/>
            <a:r>
              <a:rPr lang="vi-VN" smtClean="0">
                <a:latin typeface="Times New Roman" pitchFamily="18" charset="0"/>
                <a:cs typeface="Times New Roman" pitchFamily="18" charset="0"/>
              </a:rPr>
              <a:t>Triển khai các điểm nội dung chính, sử dụng các hỗ trợ, minh họa.</a:t>
            </a:r>
          </a:p>
          <a:p>
            <a:pPr eaLnBrk="1" hangingPunct="1"/>
            <a:endParaRPr lang="en-US" smtClean="0">
              <a:latin typeface="Times New Roman" pitchFamily="18" charset="0"/>
              <a:cs typeface="Times New Roman" pitchFamily="18" charset="0"/>
            </a:endParaRPr>
          </a:p>
          <a:p>
            <a:pPr eaLnBrk="1" hangingPunct="1"/>
            <a:r>
              <a:rPr lang="vi-VN" smtClean="0">
                <a:latin typeface="Times New Roman" pitchFamily="18" charset="0"/>
                <a:cs typeface="Times New Roman" pitchFamily="18" charset="0"/>
              </a:rPr>
              <a:t>Thường chiếm từ 80 - 90% thời gian của bài thuyết trình</a:t>
            </a:r>
          </a:p>
        </p:txBody>
      </p:sp>
      <p:sp>
        <p:nvSpPr>
          <p:cNvPr id="13316" name="Rectangle 4"/>
          <p:cNvSpPr>
            <a:spLocks noGrp="1" noChangeArrowheads="1"/>
          </p:cNvSpPr>
          <p:nvPr>
            <p:ph type="body" sz="half" idx="2"/>
          </p:nvPr>
        </p:nvSpPr>
        <p:spPr>
          <a:xfrm>
            <a:off x="5562600" y="1447800"/>
            <a:ext cx="3276600" cy="5029200"/>
          </a:xfrm>
          <a:noFill/>
          <a:ln w="57150" cmpd="thinThick">
            <a:solidFill>
              <a:srgbClr val="FF66CC"/>
            </a:solidFill>
            <a:miter lim="800000"/>
            <a:headEnd/>
            <a:tailEnd/>
          </a:ln>
        </p:spPr>
        <p:txBody>
          <a:bodyPr/>
          <a:lstStyle/>
          <a:p>
            <a:pPr eaLnBrk="1" hangingPunct="1"/>
            <a:r>
              <a:rPr lang="en-US" b="0" smtClean="0">
                <a:latin typeface="Times New Roman" pitchFamily="18" charset="0"/>
                <a:cs typeface="Times New Roman" pitchFamily="18" charset="0"/>
              </a:rPr>
              <a:t>THÂN BÀI</a:t>
            </a:r>
          </a:p>
          <a:p>
            <a:pPr eaLnBrk="1" hangingPunct="1"/>
            <a:r>
              <a:rPr lang="en-US" smtClean="0">
                <a:latin typeface="Times New Roman" pitchFamily="18" charset="0"/>
                <a:cs typeface="Times New Roman" pitchFamily="18" charset="0"/>
              </a:rPr>
              <a:t>Điểm 1</a:t>
            </a:r>
          </a:p>
          <a:p>
            <a:pPr eaLnBrk="1" hangingPunct="1"/>
            <a:r>
              <a:rPr lang="en-US" smtClean="0">
                <a:latin typeface="Times New Roman" pitchFamily="18" charset="0"/>
                <a:cs typeface="Times New Roman" pitchFamily="18" charset="0"/>
              </a:rPr>
              <a:t>A.</a:t>
            </a:r>
          </a:p>
          <a:p>
            <a:pPr eaLnBrk="1" hangingPunct="1"/>
            <a:r>
              <a:rPr lang="en-US" smtClean="0">
                <a:latin typeface="Times New Roman" pitchFamily="18" charset="0"/>
                <a:cs typeface="Times New Roman" pitchFamily="18" charset="0"/>
              </a:rPr>
              <a:t>B.</a:t>
            </a:r>
          </a:p>
          <a:p>
            <a:pPr eaLnBrk="1" hangingPunct="1"/>
            <a:r>
              <a:rPr lang="en-US" smtClean="0">
                <a:latin typeface="Times New Roman" pitchFamily="18" charset="0"/>
                <a:cs typeface="Times New Roman" pitchFamily="18" charset="0"/>
              </a:rPr>
              <a:t>Điểm 2</a:t>
            </a:r>
          </a:p>
          <a:p>
            <a:pPr eaLnBrk="1" hangingPunct="1"/>
            <a:r>
              <a:rPr lang="en-US" smtClean="0">
                <a:latin typeface="Times New Roman" pitchFamily="18" charset="0"/>
                <a:cs typeface="Times New Roman" pitchFamily="18" charset="0"/>
              </a:rPr>
              <a:t>A.</a:t>
            </a:r>
          </a:p>
          <a:p>
            <a:pPr eaLnBrk="1" hangingPunct="1"/>
            <a:r>
              <a:rPr lang="en-US" smtClean="0">
                <a:latin typeface="Times New Roman" pitchFamily="18" charset="0"/>
                <a:cs typeface="Times New Roman" pitchFamily="18" charset="0"/>
              </a:rPr>
              <a:t>B.</a:t>
            </a:r>
          </a:p>
          <a:p>
            <a:pPr eaLnBrk="1" hangingPunct="1"/>
            <a:r>
              <a:rPr lang="en-US" smtClean="0">
                <a:latin typeface="Times New Roman" pitchFamily="18" charset="0"/>
                <a:cs typeface="Times New Roman" pitchFamily="18" charset="0"/>
              </a:rPr>
              <a:t>Điểm 3</a:t>
            </a:r>
          </a:p>
          <a:p>
            <a:pPr eaLnBrk="1" hangingPunct="1"/>
            <a:r>
              <a:rPr lang="en-US" smtClean="0">
                <a:latin typeface="Times New Roman" pitchFamily="18" charset="0"/>
                <a:cs typeface="Times New Roman" pitchFamily="18" charset="0"/>
              </a:rPr>
              <a:t>A.</a:t>
            </a:r>
          </a:p>
          <a:p>
            <a:pPr eaLnBrk="1" hangingPunct="1"/>
            <a:r>
              <a:rPr lang="en-US" smtClean="0">
                <a:latin typeface="Times New Roman" pitchFamily="18" charset="0"/>
                <a:cs typeface="Times New Roman" pitchFamily="18" charset="0"/>
              </a:rPr>
              <a:t>B.</a:t>
            </a:r>
          </a:p>
        </p:txBody>
      </p:sp>
      <p:grpSp>
        <p:nvGrpSpPr>
          <p:cNvPr id="13317" name="Group 5"/>
          <p:cNvGrpSpPr>
            <a:grpSpLocks/>
          </p:cNvGrpSpPr>
          <p:nvPr/>
        </p:nvGrpSpPr>
        <p:grpSpPr bwMode="auto">
          <a:xfrm>
            <a:off x="7086600" y="4495800"/>
            <a:ext cx="2057400" cy="2362200"/>
            <a:chOff x="4416" y="240"/>
            <a:chExt cx="1200" cy="1098"/>
          </a:xfrm>
        </p:grpSpPr>
        <p:sp>
          <p:nvSpPr>
            <p:cNvPr id="13318" name="Oval 6"/>
            <p:cNvSpPr>
              <a:spLocks noChangeArrowheads="1"/>
            </p:cNvSpPr>
            <p:nvPr/>
          </p:nvSpPr>
          <p:spPr bwMode="auto">
            <a:xfrm>
              <a:off x="4992" y="432"/>
              <a:ext cx="240" cy="240"/>
            </a:xfrm>
            <a:prstGeom prst="ellipse">
              <a:avLst/>
            </a:prstGeom>
            <a:solidFill>
              <a:srgbClr val="FFFF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pic>
          <p:nvPicPr>
            <p:cNvPr id="13319" name="Picture 7" descr="MANLIS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16" y="240"/>
              <a:ext cx="1200" cy="1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12643">
                                            <p:txEl>
                                              <p:pRg st="0" end="0"/>
                                            </p:txEl>
                                          </p:spTgt>
                                        </p:tgtEl>
                                        <p:attrNameLst>
                                          <p:attrName>style.visibility</p:attrName>
                                        </p:attrNameLst>
                                      </p:cBhvr>
                                      <p:to>
                                        <p:strVal val="visible"/>
                                      </p:to>
                                    </p:set>
                                    <p:animEffect transition="in" filter="randombar(horizontal)">
                                      <p:cBhvr>
                                        <p:cTn id="7" dur="500"/>
                                        <p:tgtEl>
                                          <p:spTgt spid="112643">
                                            <p:txEl>
                                              <p:pRg st="0" end="0"/>
                                            </p:txEl>
                                          </p:spTgt>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12643">
                                            <p:txEl>
                                              <p:pRg st="2" end="2"/>
                                            </p:txEl>
                                          </p:spTgt>
                                        </p:tgtEl>
                                        <p:attrNameLst>
                                          <p:attrName>style.visibility</p:attrName>
                                        </p:attrNameLst>
                                      </p:cBhvr>
                                      <p:to>
                                        <p:strVal val="visible"/>
                                      </p:to>
                                    </p:set>
                                    <p:animEffect transition="in" filter="randombar(horizontal)">
                                      <p:cBhvr>
                                        <p:cTn id="11" dur="500"/>
                                        <p:tgtEl>
                                          <p:spTgt spid="1126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build="p" autoUpdateAnimBg="0" advAuto="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vi-VN" smtClean="0">
                <a:latin typeface="Times New Roman" pitchFamily="18" charset="0"/>
                <a:cs typeface="Times New Roman" pitchFamily="18" charset="0"/>
              </a:rPr>
              <a:t>BƯỚC 4: KẾT LUẬN</a:t>
            </a:r>
            <a:endParaRPr lang="en-US" smtClean="0">
              <a:latin typeface="Times New Roman" pitchFamily="18" charset="0"/>
              <a:cs typeface="Times New Roman" pitchFamily="18" charset="0"/>
            </a:endParaRPr>
          </a:p>
        </p:txBody>
      </p:sp>
      <p:sp>
        <p:nvSpPr>
          <p:cNvPr id="114691" name="Rectangle 3"/>
          <p:cNvSpPr>
            <a:spLocks noGrp="1" noChangeArrowheads="1"/>
          </p:cNvSpPr>
          <p:nvPr>
            <p:ph type="body" sz="half" idx="1"/>
          </p:nvPr>
        </p:nvSpPr>
        <p:spPr>
          <a:xfrm>
            <a:off x="339725" y="2117725"/>
            <a:ext cx="4168775" cy="3167063"/>
          </a:xfrm>
        </p:spPr>
        <p:txBody>
          <a:bodyPr/>
          <a:lstStyle/>
          <a:p>
            <a:pPr eaLnBrk="1" hangingPunct="1"/>
            <a:r>
              <a:rPr lang="vi-VN" smtClean="0">
                <a:latin typeface="Times New Roman" pitchFamily="18" charset="0"/>
                <a:cs typeface="Times New Roman" pitchFamily="18" charset="0"/>
              </a:rPr>
              <a:t>Nhắc lại chủ đề, các nội dung chính đã được đề cập và các đề nghị</a:t>
            </a:r>
          </a:p>
        </p:txBody>
      </p:sp>
      <p:sp>
        <p:nvSpPr>
          <p:cNvPr id="14340" name="Rectangle 4"/>
          <p:cNvSpPr>
            <a:spLocks noGrp="1" noChangeArrowheads="1"/>
          </p:cNvSpPr>
          <p:nvPr>
            <p:ph type="body" sz="half" idx="2"/>
          </p:nvPr>
        </p:nvSpPr>
        <p:spPr>
          <a:xfrm>
            <a:off x="5073650" y="1455738"/>
            <a:ext cx="3719513" cy="4865687"/>
          </a:xfrm>
          <a:ln w="57150" cmpd="thinThick">
            <a:solidFill>
              <a:srgbClr val="FF66CC"/>
            </a:solidFill>
            <a:miter lim="800000"/>
            <a:headEnd/>
            <a:tailEnd/>
          </a:ln>
        </p:spPr>
        <p:txBody>
          <a:bodyPr/>
          <a:lstStyle/>
          <a:p>
            <a:pPr eaLnBrk="1" hangingPunct="1"/>
            <a:r>
              <a:rPr lang="en-US" sz="3200" b="0" smtClean="0">
                <a:latin typeface="Times New Roman" pitchFamily="18" charset="0"/>
                <a:cs typeface="Times New Roman" pitchFamily="18" charset="0"/>
              </a:rPr>
              <a:t>KẾT LUẬN</a:t>
            </a:r>
          </a:p>
          <a:p>
            <a:pPr eaLnBrk="1" hangingPunct="1"/>
            <a:endParaRPr lang="en-US" sz="3200" smtClean="0">
              <a:latin typeface="Times New Roman" pitchFamily="18" charset="0"/>
              <a:cs typeface="Times New Roman" pitchFamily="18" charset="0"/>
            </a:endParaRPr>
          </a:p>
          <a:p>
            <a:pPr eaLnBrk="1" hangingPunct="1"/>
            <a:r>
              <a:rPr lang="vi-VN" sz="3200" smtClean="0">
                <a:latin typeface="Times New Roman" pitchFamily="18" charset="0"/>
                <a:cs typeface="Times New Roman" pitchFamily="18" charset="0"/>
              </a:rPr>
              <a:t>Nhắc lại mục đích</a:t>
            </a:r>
          </a:p>
          <a:p>
            <a:pPr eaLnBrk="1" hangingPunct="1"/>
            <a:endParaRPr lang="en-US" sz="3200" smtClean="0">
              <a:latin typeface="Times New Roman" pitchFamily="18" charset="0"/>
              <a:cs typeface="Times New Roman" pitchFamily="18" charset="0"/>
            </a:endParaRPr>
          </a:p>
          <a:p>
            <a:pPr eaLnBrk="1" hangingPunct="1"/>
            <a:r>
              <a:rPr lang="en-US" sz="3200" smtClean="0">
                <a:latin typeface="Times New Roman" pitchFamily="18" charset="0"/>
                <a:cs typeface="Times New Roman" pitchFamily="18" charset="0"/>
              </a:rPr>
              <a:t>Nhắc lại nội dung</a:t>
            </a:r>
          </a:p>
          <a:p>
            <a:pPr eaLnBrk="1" hangingPunct="1"/>
            <a:endParaRPr lang="en-US" sz="3200" smtClean="0">
              <a:latin typeface="Times New Roman" pitchFamily="18" charset="0"/>
              <a:cs typeface="Times New Roman" pitchFamily="18" charset="0"/>
            </a:endParaRPr>
          </a:p>
          <a:p>
            <a:pPr eaLnBrk="1" hangingPunct="1"/>
            <a:r>
              <a:rPr lang="vi-VN" sz="3200" smtClean="0">
                <a:latin typeface="Times New Roman" pitchFamily="18" charset="0"/>
                <a:cs typeface="Times New Roman" pitchFamily="18" charset="0"/>
              </a:rPr>
              <a:t>Nhắc lại đề nghị</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14691">
                                            <p:txEl>
                                              <p:pRg st="0" end="0"/>
                                            </p:txEl>
                                          </p:spTgt>
                                        </p:tgtEl>
                                        <p:attrNameLst>
                                          <p:attrName>style.visibility</p:attrName>
                                        </p:attrNameLst>
                                      </p:cBhvr>
                                      <p:to>
                                        <p:strVal val="visible"/>
                                      </p:to>
                                    </p:set>
                                    <p:animEffect transition="in" filter="randombar(horizontal)">
                                      <p:cBhvr>
                                        <p:cTn id="7" dur="500"/>
                                        <p:tgtEl>
                                          <p:spTgt spid="11469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1" grpId="0" build="p" autoUpdateAnimBg="0"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066800" y="228600"/>
            <a:ext cx="8001000" cy="609600"/>
          </a:xfrm>
        </p:spPr>
        <p:txBody>
          <a:bodyPr/>
          <a:lstStyle/>
          <a:p>
            <a:pPr eaLnBrk="1" hangingPunct="1">
              <a:lnSpc>
                <a:spcPct val="120000"/>
              </a:lnSpc>
            </a:pPr>
            <a:r>
              <a:rPr lang="vi-VN" sz="3200" smtClean="0">
                <a:latin typeface="Times New Roman" pitchFamily="18" charset="0"/>
                <a:cs typeface="Times New Roman" pitchFamily="18" charset="0"/>
              </a:rPr>
              <a:t>TÓM TẮT KỸ THUẬT 4 BƯỚC</a:t>
            </a:r>
            <a:endParaRPr lang="en-US" sz="3200" smtClean="0">
              <a:latin typeface="Times New Roman" pitchFamily="18" charset="0"/>
              <a:cs typeface="Times New Roman" pitchFamily="18" charset="0"/>
            </a:endParaRPr>
          </a:p>
        </p:txBody>
      </p:sp>
      <p:sp>
        <p:nvSpPr>
          <p:cNvPr id="116739" name="Rectangle 3"/>
          <p:cNvSpPr>
            <a:spLocks noChangeArrowheads="1"/>
          </p:cNvSpPr>
          <p:nvPr/>
        </p:nvSpPr>
        <p:spPr bwMode="auto">
          <a:xfrm>
            <a:off x="685800" y="1219200"/>
            <a:ext cx="3733800" cy="2590800"/>
          </a:xfrm>
          <a:prstGeom prst="rect">
            <a:avLst/>
          </a:prstGeom>
          <a:noFill/>
          <a:ln w="57150" cmpd="thinThick">
            <a:solidFill>
              <a:srgbClr val="0033CC"/>
            </a:solidFill>
            <a:miter lim="800000"/>
            <a:headEnd/>
            <a:tailEnd/>
          </a:ln>
          <a:extLst>
            <a:ext uri="{909E8E84-426E-40DD-AFC4-6F175D3DCCD1}">
              <a14:hiddenFill xmlns:a14="http://schemas.microsoft.com/office/drawing/2010/main">
                <a:solidFill>
                  <a:schemeClr val="accent1"/>
                </a:solidFill>
              </a14:hiddenFill>
            </a:ext>
          </a:extLst>
        </p:spPr>
        <p:txBody>
          <a:bodyPr/>
          <a:lstStyle/>
          <a:p>
            <a:r>
              <a:rPr lang="en-US" sz="2800">
                <a:latin typeface="Times New Roman" pitchFamily="18" charset="0"/>
                <a:cs typeface="Times New Roman" pitchFamily="18" charset="0"/>
              </a:rPr>
              <a:t>1. GIỚI THIỆU</a:t>
            </a:r>
            <a:endParaRPr lang="en-US" sz="2800" b="1">
              <a:latin typeface="Times New Roman" pitchFamily="18" charset="0"/>
              <a:cs typeface="Times New Roman" pitchFamily="18" charset="0"/>
            </a:endParaRPr>
          </a:p>
          <a:p>
            <a:r>
              <a:rPr lang="vi-VN" sz="2800" b="1">
                <a:latin typeface="Times New Roman" pitchFamily="18" charset="0"/>
                <a:cs typeface="Times New Roman" pitchFamily="18" charset="0"/>
              </a:rPr>
              <a:t>Đặt vấn đề</a:t>
            </a:r>
          </a:p>
          <a:p>
            <a:r>
              <a:rPr lang="vi-VN" sz="2800" b="1">
                <a:latin typeface="Times New Roman" pitchFamily="18" charset="0"/>
                <a:cs typeface="Times New Roman" pitchFamily="18" charset="0"/>
              </a:rPr>
              <a:t>Định mục đích</a:t>
            </a:r>
          </a:p>
          <a:p>
            <a:r>
              <a:rPr lang="en-US" sz="2800" b="1">
                <a:latin typeface="Times New Roman" pitchFamily="18" charset="0"/>
                <a:cs typeface="Times New Roman" pitchFamily="18" charset="0"/>
              </a:rPr>
              <a:t>Đề nghị (nếu có)</a:t>
            </a:r>
          </a:p>
        </p:txBody>
      </p:sp>
      <p:sp>
        <p:nvSpPr>
          <p:cNvPr id="116740" name="Rectangle 4"/>
          <p:cNvSpPr>
            <a:spLocks noChangeArrowheads="1"/>
          </p:cNvSpPr>
          <p:nvPr/>
        </p:nvSpPr>
        <p:spPr bwMode="auto">
          <a:xfrm>
            <a:off x="685800" y="3962400"/>
            <a:ext cx="3733800" cy="2438400"/>
          </a:xfrm>
          <a:prstGeom prst="rect">
            <a:avLst/>
          </a:prstGeom>
          <a:noFill/>
          <a:ln w="57150" cmpd="thinThick">
            <a:solidFill>
              <a:srgbClr val="0033CC"/>
            </a:solidFill>
            <a:miter lim="800000"/>
            <a:headEnd/>
            <a:tailEnd/>
          </a:ln>
          <a:extLst>
            <a:ext uri="{909E8E84-426E-40DD-AFC4-6F175D3DCCD1}">
              <a14:hiddenFill xmlns:a14="http://schemas.microsoft.com/office/drawing/2010/main">
                <a:solidFill>
                  <a:schemeClr val="accent1"/>
                </a:solidFill>
              </a14:hiddenFill>
            </a:ext>
          </a:extLst>
        </p:spPr>
        <p:txBody>
          <a:bodyPr/>
          <a:lstStyle/>
          <a:p>
            <a:r>
              <a:rPr lang="en-US" sz="2800">
                <a:latin typeface="Times New Roman" pitchFamily="18" charset="0"/>
                <a:cs typeface="Times New Roman" pitchFamily="18" charset="0"/>
              </a:rPr>
              <a:t>2. ĐỊNH NỘI DUNG</a:t>
            </a:r>
          </a:p>
          <a:p>
            <a:r>
              <a:rPr lang="en-US" sz="2800" b="1">
                <a:latin typeface="Times New Roman" pitchFamily="18" charset="0"/>
                <a:cs typeface="Times New Roman" pitchFamily="18" charset="0"/>
              </a:rPr>
              <a:t>Điểm 1</a:t>
            </a:r>
          </a:p>
          <a:p>
            <a:r>
              <a:rPr lang="en-US" sz="2800" b="1">
                <a:latin typeface="Times New Roman" pitchFamily="18" charset="0"/>
                <a:cs typeface="Times New Roman" pitchFamily="18" charset="0"/>
              </a:rPr>
              <a:t>Điểm 2</a:t>
            </a:r>
          </a:p>
          <a:p>
            <a:r>
              <a:rPr lang="en-US" sz="2800" b="1">
                <a:latin typeface="Times New Roman" pitchFamily="18" charset="0"/>
                <a:cs typeface="Times New Roman" pitchFamily="18" charset="0"/>
              </a:rPr>
              <a:t>Điểm 3</a:t>
            </a:r>
          </a:p>
        </p:txBody>
      </p:sp>
      <p:sp>
        <p:nvSpPr>
          <p:cNvPr id="116741" name="Rectangle 5"/>
          <p:cNvSpPr>
            <a:spLocks noChangeArrowheads="1"/>
          </p:cNvSpPr>
          <p:nvPr/>
        </p:nvSpPr>
        <p:spPr bwMode="auto">
          <a:xfrm>
            <a:off x="4800600" y="1219200"/>
            <a:ext cx="3733800" cy="2590800"/>
          </a:xfrm>
          <a:prstGeom prst="rect">
            <a:avLst/>
          </a:prstGeom>
          <a:noFill/>
          <a:ln w="57150" cmpd="thinThick">
            <a:solidFill>
              <a:srgbClr val="0033CC"/>
            </a:solidFill>
            <a:miter lim="800000"/>
            <a:headEnd/>
            <a:tailEnd/>
          </a:ln>
          <a:extLst>
            <a:ext uri="{909E8E84-426E-40DD-AFC4-6F175D3DCCD1}">
              <a14:hiddenFill xmlns:a14="http://schemas.microsoft.com/office/drawing/2010/main">
                <a:solidFill>
                  <a:schemeClr val="accent1"/>
                </a:solidFill>
              </a14:hiddenFill>
            </a:ext>
          </a:extLst>
        </p:spPr>
        <p:txBody>
          <a:bodyPr/>
          <a:lstStyle/>
          <a:p>
            <a:r>
              <a:rPr lang="en-US">
                <a:latin typeface="Times New Roman" pitchFamily="18" charset="0"/>
                <a:cs typeface="Times New Roman" pitchFamily="18" charset="0"/>
              </a:rPr>
              <a:t>3. THÂN BÀI</a:t>
            </a:r>
            <a:endParaRPr lang="en-US" sz="2000">
              <a:latin typeface="Times New Roman" pitchFamily="18" charset="0"/>
              <a:cs typeface="Times New Roman" pitchFamily="18" charset="0"/>
            </a:endParaRPr>
          </a:p>
          <a:p>
            <a:r>
              <a:rPr lang="en-US" b="1">
                <a:latin typeface="Times New Roman" pitchFamily="18" charset="0"/>
                <a:cs typeface="Times New Roman" pitchFamily="18" charset="0"/>
              </a:rPr>
              <a:t>Điểm 1</a:t>
            </a:r>
          </a:p>
          <a:p>
            <a:pPr lvl="1"/>
            <a:r>
              <a:rPr lang="en-US" b="1">
                <a:latin typeface="Times New Roman" pitchFamily="18" charset="0"/>
                <a:cs typeface="Times New Roman" pitchFamily="18" charset="0"/>
              </a:rPr>
              <a:t>A.</a:t>
            </a:r>
          </a:p>
          <a:p>
            <a:pPr lvl="1"/>
            <a:r>
              <a:rPr lang="en-US" b="1">
                <a:latin typeface="Times New Roman" pitchFamily="18" charset="0"/>
                <a:cs typeface="Times New Roman" pitchFamily="18" charset="0"/>
              </a:rPr>
              <a:t>B.</a:t>
            </a:r>
          </a:p>
          <a:p>
            <a:r>
              <a:rPr lang="en-US" b="1">
                <a:latin typeface="Times New Roman" pitchFamily="18" charset="0"/>
                <a:cs typeface="Times New Roman" pitchFamily="18" charset="0"/>
              </a:rPr>
              <a:t>Điểm 2</a:t>
            </a:r>
          </a:p>
          <a:p>
            <a:pPr lvl="1"/>
            <a:r>
              <a:rPr lang="en-US" b="1">
                <a:latin typeface="Times New Roman" pitchFamily="18" charset="0"/>
                <a:cs typeface="Times New Roman" pitchFamily="18" charset="0"/>
              </a:rPr>
              <a:t>A.</a:t>
            </a:r>
          </a:p>
          <a:p>
            <a:pPr lvl="1"/>
            <a:r>
              <a:rPr lang="en-US" b="1">
                <a:latin typeface="Times New Roman" pitchFamily="18" charset="0"/>
                <a:cs typeface="Times New Roman" pitchFamily="18" charset="0"/>
              </a:rPr>
              <a:t>B.</a:t>
            </a:r>
          </a:p>
        </p:txBody>
      </p:sp>
      <p:sp>
        <p:nvSpPr>
          <p:cNvPr id="116742" name="Rectangle 6"/>
          <p:cNvSpPr>
            <a:spLocks noChangeArrowheads="1"/>
          </p:cNvSpPr>
          <p:nvPr/>
        </p:nvSpPr>
        <p:spPr bwMode="auto">
          <a:xfrm>
            <a:off x="4800600" y="3962400"/>
            <a:ext cx="3733800" cy="2438400"/>
          </a:xfrm>
          <a:prstGeom prst="rect">
            <a:avLst/>
          </a:prstGeom>
          <a:noFill/>
          <a:ln w="57150" cmpd="thinThick">
            <a:solidFill>
              <a:srgbClr val="0033CC"/>
            </a:solidFill>
            <a:miter lim="800000"/>
            <a:headEnd/>
            <a:tailEnd/>
          </a:ln>
          <a:extLst>
            <a:ext uri="{909E8E84-426E-40DD-AFC4-6F175D3DCCD1}">
              <a14:hiddenFill xmlns:a14="http://schemas.microsoft.com/office/drawing/2010/main">
                <a:solidFill>
                  <a:schemeClr val="accent1"/>
                </a:solidFill>
              </a14:hiddenFill>
            </a:ext>
          </a:extLst>
        </p:spPr>
        <p:txBody>
          <a:bodyPr/>
          <a:lstStyle/>
          <a:p>
            <a:r>
              <a:rPr lang="en-US" sz="2800">
                <a:latin typeface="Times New Roman" pitchFamily="18" charset="0"/>
                <a:cs typeface="Times New Roman" pitchFamily="18" charset="0"/>
              </a:rPr>
              <a:t>4. KẾT LUẬN</a:t>
            </a:r>
          </a:p>
          <a:p>
            <a:r>
              <a:rPr lang="vi-VN" sz="2800" b="1">
                <a:latin typeface="Times New Roman" pitchFamily="18" charset="0"/>
                <a:cs typeface="Times New Roman" pitchFamily="18" charset="0"/>
              </a:rPr>
              <a:t>Nhắc lại mục đích</a:t>
            </a:r>
          </a:p>
          <a:p>
            <a:r>
              <a:rPr lang="en-US" sz="2800" b="1">
                <a:latin typeface="Times New Roman" pitchFamily="18" charset="0"/>
                <a:cs typeface="Times New Roman" pitchFamily="18" charset="0"/>
              </a:rPr>
              <a:t>Nhắc lại nội dung</a:t>
            </a:r>
          </a:p>
          <a:p>
            <a:r>
              <a:rPr lang="vi-VN" sz="2800" b="1">
                <a:latin typeface="Times New Roman" pitchFamily="18" charset="0"/>
                <a:cs typeface="Times New Roman" pitchFamily="18" charset="0"/>
              </a:rPr>
              <a:t>Nhắc lại đề nghị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116739"/>
                                        </p:tgtEl>
                                        <p:attrNameLst>
                                          <p:attrName>style.visibility</p:attrName>
                                        </p:attrNameLst>
                                      </p:cBhvr>
                                      <p:to>
                                        <p:strVal val="visible"/>
                                      </p:to>
                                    </p:set>
                                    <p:anim calcmode="lin" valueType="num">
                                      <p:cBhvr>
                                        <p:cTn id="7" dur="500" fill="hold"/>
                                        <p:tgtEl>
                                          <p:spTgt spid="116739"/>
                                        </p:tgtEl>
                                        <p:attrNameLst>
                                          <p:attrName>ppt_w</p:attrName>
                                        </p:attrNameLst>
                                      </p:cBhvr>
                                      <p:tavLst>
                                        <p:tav tm="0">
                                          <p:val>
                                            <p:strVal val="4*#ppt_w"/>
                                          </p:val>
                                        </p:tav>
                                        <p:tav tm="100000">
                                          <p:val>
                                            <p:strVal val="#ppt_w"/>
                                          </p:val>
                                        </p:tav>
                                      </p:tavLst>
                                    </p:anim>
                                    <p:anim calcmode="lin" valueType="num">
                                      <p:cBhvr>
                                        <p:cTn id="8" dur="500" fill="hold"/>
                                        <p:tgtEl>
                                          <p:spTgt spid="116739"/>
                                        </p:tgtEl>
                                        <p:attrNameLst>
                                          <p:attrName>ppt_h</p:attrName>
                                        </p:attrNameLst>
                                      </p:cBhvr>
                                      <p:tavLst>
                                        <p:tav tm="0">
                                          <p:val>
                                            <p:strVal val="4*#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116740"/>
                                        </p:tgtEl>
                                        <p:attrNameLst>
                                          <p:attrName>style.visibility</p:attrName>
                                        </p:attrNameLst>
                                      </p:cBhvr>
                                      <p:to>
                                        <p:strVal val="visible"/>
                                      </p:to>
                                    </p:set>
                                    <p:anim calcmode="lin" valueType="num">
                                      <p:cBhvr>
                                        <p:cTn id="13" dur="500" fill="hold"/>
                                        <p:tgtEl>
                                          <p:spTgt spid="116740"/>
                                        </p:tgtEl>
                                        <p:attrNameLst>
                                          <p:attrName>ppt_w</p:attrName>
                                        </p:attrNameLst>
                                      </p:cBhvr>
                                      <p:tavLst>
                                        <p:tav tm="0">
                                          <p:val>
                                            <p:strVal val="4*#ppt_w"/>
                                          </p:val>
                                        </p:tav>
                                        <p:tav tm="100000">
                                          <p:val>
                                            <p:strVal val="#ppt_w"/>
                                          </p:val>
                                        </p:tav>
                                      </p:tavLst>
                                    </p:anim>
                                    <p:anim calcmode="lin" valueType="num">
                                      <p:cBhvr>
                                        <p:cTn id="14" dur="500" fill="hold"/>
                                        <p:tgtEl>
                                          <p:spTgt spid="116740"/>
                                        </p:tgtEl>
                                        <p:attrNameLst>
                                          <p:attrName>ppt_h</p:attrName>
                                        </p:attrNameLst>
                                      </p:cBhvr>
                                      <p:tavLst>
                                        <p:tav tm="0">
                                          <p:val>
                                            <p:strVal val="4*#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32" fill="hold" grpId="0" nodeType="clickEffect">
                                  <p:stCondLst>
                                    <p:cond delay="0"/>
                                  </p:stCondLst>
                                  <p:childTnLst>
                                    <p:set>
                                      <p:cBhvr>
                                        <p:cTn id="18" dur="1" fill="hold">
                                          <p:stCondLst>
                                            <p:cond delay="0"/>
                                          </p:stCondLst>
                                        </p:cTn>
                                        <p:tgtEl>
                                          <p:spTgt spid="116741"/>
                                        </p:tgtEl>
                                        <p:attrNameLst>
                                          <p:attrName>style.visibility</p:attrName>
                                        </p:attrNameLst>
                                      </p:cBhvr>
                                      <p:to>
                                        <p:strVal val="visible"/>
                                      </p:to>
                                    </p:set>
                                    <p:anim calcmode="lin" valueType="num">
                                      <p:cBhvr>
                                        <p:cTn id="19" dur="500" fill="hold"/>
                                        <p:tgtEl>
                                          <p:spTgt spid="116741"/>
                                        </p:tgtEl>
                                        <p:attrNameLst>
                                          <p:attrName>ppt_w</p:attrName>
                                        </p:attrNameLst>
                                      </p:cBhvr>
                                      <p:tavLst>
                                        <p:tav tm="0">
                                          <p:val>
                                            <p:strVal val="4*#ppt_w"/>
                                          </p:val>
                                        </p:tav>
                                        <p:tav tm="100000">
                                          <p:val>
                                            <p:strVal val="#ppt_w"/>
                                          </p:val>
                                        </p:tav>
                                      </p:tavLst>
                                    </p:anim>
                                    <p:anim calcmode="lin" valueType="num">
                                      <p:cBhvr>
                                        <p:cTn id="20" dur="500" fill="hold"/>
                                        <p:tgtEl>
                                          <p:spTgt spid="116741"/>
                                        </p:tgtEl>
                                        <p:attrNameLst>
                                          <p:attrName>ppt_h</p:attrName>
                                        </p:attrNameLst>
                                      </p:cBhvr>
                                      <p:tavLst>
                                        <p:tav tm="0">
                                          <p:val>
                                            <p:strVal val="4*#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3" presetClass="entr" presetSubtype="32" fill="hold" grpId="0" nodeType="clickEffect">
                                  <p:stCondLst>
                                    <p:cond delay="0"/>
                                  </p:stCondLst>
                                  <p:childTnLst>
                                    <p:set>
                                      <p:cBhvr>
                                        <p:cTn id="24" dur="1" fill="hold">
                                          <p:stCondLst>
                                            <p:cond delay="0"/>
                                          </p:stCondLst>
                                        </p:cTn>
                                        <p:tgtEl>
                                          <p:spTgt spid="116742"/>
                                        </p:tgtEl>
                                        <p:attrNameLst>
                                          <p:attrName>style.visibility</p:attrName>
                                        </p:attrNameLst>
                                      </p:cBhvr>
                                      <p:to>
                                        <p:strVal val="visible"/>
                                      </p:to>
                                    </p:set>
                                    <p:anim calcmode="lin" valueType="num">
                                      <p:cBhvr>
                                        <p:cTn id="25" dur="500" fill="hold"/>
                                        <p:tgtEl>
                                          <p:spTgt spid="116742"/>
                                        </p:tgtEl>
                                        <p:attrNameLst>
                                          <p:attrName>ppt_w</p:attrName>
                                        </p:attrNameLst>
                                      </p:cBhvr>
                                      <p:tavLst>
                                        <p:tav tm="0">
                                          <p:val>
                                            <p:strVal val="4*#ppt_w"/>
                                          </p:val>
                                        </p:tav>
                                        <p:tav tm="100000">
                                          <p:val>
                                            <p:strVal val="#ppt_w"/>
                                          </p:val>
                                        </p:tav>
                                      </p:tavLst>
                                    </p:anim>
                                    <p:anim calcmode="lin" valueType="num">
                                      <p:cBhvr>
                                        <p:cTn id="26" dur="500" fill="hold"/>
                                        <p:tgtEl>
                                          <p:spTgt spid="11674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animBg="1" autoUpdateAnimBg="0"/>
      <p:bldP spid="116740" grpId="0" animBg="1" autoUpdateAnimBg="0"/>
      <p:bldP spid="116741" grpId="0" animBg="1" autoUpdateAnimBg="0"/>
      <p:bldP spid="116742"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hlinkClick r:id="rId3" action="ppaction://hlinksldjump"/>
          </p:cNvPr>
          <p:cNvSpPr>
            <a:spLocks noChangeArrowheads="1"/>
          </p:cNvSpPr>
          <p:nvPr/>
        </p:nvSpPr>
        <p:spPr bwMode="auto">
          <a:xfrm>
            <a:off x="3048000" y="3657600"/>
            <a:ext cx="2057400" cy="2057400"/>
          </a:xfrm>
          <a:prstGeom prst="rect">
            <a:avLst/>
          </a:prstGeom>
          <a:gradFill rotWithShape="0">
            <a:gsLst>
              <a:gs pos="0">
                <a:srgbClr val="3399FF"/>
              </a:gs>
              <a:gs pos="100000">
                <a:schemeClr val="bg1"/>
              </a:gs>
            </a:gsLst>
            <a:path path="rect">
              <a:fillToRect t="100000" r="100000"/>
            </a:path>
          </a:gradFill>
          <a:ln w="12700">
            <a:solidFill>
              <a:srgbClr val="000099"/>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sp>
        <p:nvSpPr>
          <p:cNvPr id="16387" name="Rectangle 3">
            <a:hlinkClick r:id="rId4" action="ppaction://hlinksldjump"/>
          </p:cNvPr>
          <p:cNvSpPr>
            <a:spLocks noChangeArrowheads="1"/>
          </p:cNvSpPr>
          <p:nvPr/>
        </p:nvSpPr>
        <p:spPr bwMode="auto">
          <a:xfrm>
            <a:off x="5105400" y="3657600"/>
            <a:ext cx="2057400" cy="2057400"/>
          </a:xfrm>
          <a:prstGeom prst="rect">
            <a:avLst/>
          </a:prstGeom>
          <a:gradFill rotWithShape="0">
            <a:gsLst>
              <a:gs pos="0">
                <a:srgbClr val="3399FF"/>
              </a:gs>
              <a:gs pos="100000">
                <a:schemeClr val="bg1"/>
              </a:gs>
            </a:gsLst>
            <a:path path="rect">
              <a:fillToRect l="100000" t="100000"/>
            </a:path>
          </a:gradFill>
          <a:ln w="12700">
            <a:solidFill>
              <a:srgbClr val="000099"/>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sp>
        <p:nvSpPr>
          <p:cNvPr id="16388" name="Rectangle 4">
            <a:hlinkClick r:id="rId5" action="ppaction://hlinksldjump"/>
          </p:cNvPr>
          <p:cNvSpPr>
            <a:spLocks noChangeArrowheads="1"/>
          </p:cNvSpPr>
          <p:nvPr/>
        </p:nvSpPr>
        <p:spPr bwMode="auto">
          <a:xfrm>
            <a:off x="5105400" y="1600200"/>
            <a:ext cx="2057400" cy="2057400"/>
          </a:xfrm>
          <a:prstGeom prst="rect">
            <a:avLst/>
          </a:prstGeom>
          <a:gradFill rotWithShape="0">
            <a:gsLst>
              <a:gs pos="0">
                <a:srgbClr val="3399FF"/>
              </a:gs>
              <a:gs pos="100000">
                <a:schemeClr val="bg1"/>
              </a:gs>
            </a:gsLst>
            <a:path path="rect">
              <a:fillToRect l="100000" b="100000"/>
            </a:path>
          </a:gradFill>
          <a:ln w="12700">
            <a:solidFill>
              <a:srgbClr val="000099"/>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sp>
        <p:nvSpPr>
          <p:cNvPr id="16389" name="Rectangle 5">
            <a:hlinkClick r:id="rId6" action="ppaction://hlinksldjump"/>
          </p:cNvPr>
          <p:cNvSpPr>
            <a:spLocks noChangeArrowheads="1"/>
          </p:cNvSpPr>
          <p:nvPr/>
        </p:nvSpPr>
        <p:spPr bwMode="auto">
          <a:xfrm>
            <a:off x="3048000" y="1600200"/>
            <a:ext cx="2057400" cy="2057400"/>
          </a:xfrm>
          <a:prstGeom prst="rect">
            <a:avLst/>
          </a:prstGeom>
          <a:gradFill rotWithShape="0">
            <a:gsLst>
              <a:gs pos="0">
                <a:srgbClr val="3399FF"/>
              </a:gs>
              <a:gs pos="100000">
                <a:schemeClr val="bg1"/>
              </a:gs>
            </a:gsLst>
            <a:path path="rect">
              <a:fillToRect r="100000" b="100000"/>
            </a:path>
          </a:gradFill>
          <a:ln w="12700">
            <a:solidFill>
              <a:srgbClr val="000099"/>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sp>
        <p:nvSpPr>
          <p:cNvPr id="16390" name="Rectangle 6"/>
          <p:cNvSpPr>
            <a:spLocks noGrp="1" noChangeArrowheads="1"/>
          </p:cNvSpPr>
          <p:nvPr>
            <p:ph type="title"/>
          </p:nvPr>
        </p:nvSpPr>
        <p:spPr>
          <a:xfrm>
            <a:off x="390525" y="595313"/>
            <a:ext cx="8362950" cy="547687"/>
          </a:xfrm>
        </p:spPr>
        <p:txBody>
          <a:bodyPr/>
          <a:lstStyle/>
          <a:p>
            <a:pPr eaLnBrk="1" hangingPunct="1">
              <a:lnSpc>
                <a:spcPct val="110000"/>
              </a:lnSpc>
            </a:pPr>
            <a:r>
              <a:rPr lang="en-US" sz="3200" smtClean="0">
                <a:latin typeface="Times New Roman" pitchFamily="18" charset="0"/>
                <a:cs typeface="Times New Roman" pitchFamily="18" charset="0"/>
              </a:rPr>
              <a:t>MA TRẬN DIỄN GIẢ-THÍNH GIẢ</a:t>
            </a:r>
          </a:p>
        </p:txBody>
      </p:sp>
      <p:sp>
        <p:nvSpPr>
          <p:cNvPr id="16391" name="Text Box 7"/>
          <p:cNvSpPr txBox="1">
            <a:spLocks noChangeArrowheads="1"/>
          </p:cNvSpPr>
          <p:nvPr/>
        </p:nvSpPr>
        <p:spPr bwMode="auto">
          <a:xfrm>
            <a:off x="3886200" y="2143125"/>
            <a:ext cx="48895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4800" b="1">
                <a:solidFill>
                  <a:schemeClr val="folHlink"/>
                </a:solidFill>
                <a:latin typeface="Times New Roman" pitchFamily="18" charset="0"/>
                <a:cs typeface="Arial" charset="0"/>
              </a:rPr>
              <a:t>1</a:t>
            </a:r>
          </a:p>
        </p:txBody>
      </p:sp>
      <p:sp>
        <p:nvSpPr>
          <p:cNvPr id="16392" name="Text Box 8"/>
          <p:cNvSpPr txBox="1">
            <a:spLocks noChangeArrowheads="1"/>
          </p:cNvSpPr>
          <p:nvPr/>
        </p:nvSpPr>
        <p:spPr bwMode="auto">
          <a:xfrm>
            <a:off x="3886200" y="4200525"/>
            <a:ext cx="48895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4800" b="1">
                <a:solidFill>
                  <a:schemeClr val="folHlink"/>
                </a:solidFill>
                <a:latin typeface="Times New Roman" pitchFamily="18" charset="0"/>
                <a:cs typeface="Arial" charset="0"/>
              </a:rPr>
              <a:t>2</a:t>
            </a:r>
          </a:p>
        </p:txBody>
      </p:sp>
      <p:sp>
        <p:nvSpPr>
          <p:cNvPr id="16393" name="Text Box 9"/>
          <p:cNvSpPr txBox="1">
            <a:spLocks noChangeArrowheads="1"/>
          </p:cNvSpPr>
          <p:nvPr/>
        </p:nvSpPr>
        <p:spPr bwMode="auto">
          <a:xfrm>
            <a:off x="5911850" y="2143125"/>
            <a:ext cx="48895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4800" b="1">
                <a:solidFill>
                  <a:schemeClr val="folHlink"/>
                </a:solidFill>
                <a:latin typeface="Times New Roman" pitchFamily="18" charset="0"/>
                <a:cs typeface="Arial" charset="0"/>
              </a:rPr>
              <a:t>3</a:t>
            </a:r>
          </a:p>
        </p:txBody>
      </p:sp>
      <p:sp>
        <p:nvSpPr>
          <p:cNvPr id="16394" name="Text Box 10"/>
          <p:cNvSpPr txBox="1">
            <a:spLocks noChangeArrowheads="1"/>
          </p:cNvSpPr>
          <p:nvPr/>
        </p:nvSpPr>
        <p:spPr bwMode="auto">
          <a:xfrm>
            <a:off x="5943600" y="4200525"/>
            <a:ext cx="48895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4800" b="1">
                <a:solidFill>
                  <a:schemeClr val="folHlink"/>
                </a:solidFill>
                <a:latin typeface="Times New Roman" pitchFamily="18" charset="0"/>
                <a:cs typeface="Arial" charset="0"/>
              </a:rPr>
              <a:t>4</a:t>
            </a:r>
          </a:p>
        </p:txBody>
      </p:sp>
      <p:sp>
        <p:nvSpPr>
          <p:cNvPr id="16395" name="Text Box 18"/>
          <p:cNvSpPr txBox="1">
            <a:spLocks noChangeArrowheads="1"/>
          </p:cNvSpPr>
          <p:nvPr/>
        </p:nvSpPr>
        <p:spPr bwMode="auto">
          <a:xfrm>
            <a:off x="5257800" y="5867400"/>
            <a:ext cx="1987550" cy="83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400"/>
              <a:t>Thính giả</a:t>
            </a:r>
            <a:br>
              <a:rPr lang="en-US" sz="2400"/>
            </a:br>
            <a:r>
              <a:rPr lang="en-US" sz="2400"/>
              <a:t>biết nhiều</a:t>
            </a:r>
          </a:p>
        </p:txBody>
      </p:sp>
      <p:sp>
        <p:nvSpPr>
          <p:cNvPr id="16396" name="Text Box 19"/>
          <p:cNvSpPr txBox="1">
            <a:spLocks noChangeArrowheads="1"/>
          </p:cNvSpPr>
          <p:nvPr/>
        </p:nvSpPr>
        <p:spPr bwMode="auto">
          <a:xfrm>
            <a:off x="3200400" y="5791200"/>
            <a:ext cx="1854200" cy="83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400" b="1"/>
              <a:t>Thính giả</a:t>
            </a:r>
            <a:br>
              <a:rPr lang="en-US" sz="2400" b="1"/>
            </a:br>
            <a:r>
              <a:rPr lang="en-US" sz="2400" b="1"/>
              <a:t>biết ít</a:t>
            </a:r>
          </a:p>
        </p:txBody>
      </p:sp>
      <p:sp>
        <p:nvSpPr>
          <p:cNvPr id="16397" name="Text Box 20"/>
          <p:cNvSpPr txBox="1">
            <a:spLocks noChangeArrowheads="1"/>
          </p:cNvSpPr>
          <p:nvPr/>
        </p:nvSpPr>
        <p:spPr bwMode="auto">
          <a:xfrm>
            <a:off x="1295400" y="2133600"/>
            <a:ext cx="1524000" cy="83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400" b="1"/>
              <a:t>Diễn giả</a:t>
            </a:r>
            <a:br>
              <a:rPr lang="en-US" sz="2400" b="1"/>
            </a:br>
            <a:r>
              <a:rPr lang="en-US" sz="2400" b="1"/>
              <a:t>biết ít</a:t>
            </a:r>
          </a:p>
        </p:txBody>
      </p:sp>
      <p:sp>
        <p:nvSpPr>
          <p:cNvPr id="16398" name="Text Box 21"/>
          <p:cNvSpPr txBox="1">
            <a:spLocks noChangeArrowheads="1"/>
          </p:cNvSpPr>
          <p:nvPr/>
        </p:nvSpPr>
        <p:spPr bwMode="auto">
          <a:xfrm>
            <a:off x="1225550" y="4267200"/>
            <a:ext cx="1608138"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400" b="1"/>
              <a:t>Diễn giả</a:t>
            </a:r>
            <a:br>
              <a:rPr lang="en-US" sz="2400" b="1"/>
            </a:br>
            <a:r>
              <a:rPr lang="en-US" sz="2400" b="1"/>
              <a:t>biết nhiều</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ChangeArrowheads="1"/>
          </p:cNvSpPr>
          <p:nvPr/>
        </p:nvSpPr>
        <p:spPr bwMode="auto">
          <a:xfrm>
            <a:off x="1143000" y="2362200"/>
            <a:ext cx="7467600" cy="2209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r>
              <a:rPr lang="vi-VN" sz="3200" b="1"/>
              <a:t>Vấn đề &amp; các ý tưởng mới mẻ</a:t>
            </a:r>
          </a:p>
          <a:p>
            <a:r>
              <a:rPr lang="en-US" sz="3200" b="1"/>
              <a:t>Tốn nhiều thời gian chuẩn bị</a:t>
            </a:r>
          </a:p>
          <a:p>
            <a:r>
              <a:rPr lang="vi-VN" sz="3200" b="1"/>
              <a:t>Nhất thiết phải săn lùng ý tưởng</a:t>
            </a:r>
          </a:p>
        </p:txBody>
      </p:sp>
      <p:sp>
        <p:nvSpPr>
          <p:cNvPr id="17411" name="Rectangle 3"/>
          <p:cNvSpPr>
            <a:spLocks noChangeArrowheads="1"/>
          </p:cNvSpPr>
          <p:nvPr/>
        </p:nvSpPr>
        <p:spPr bwMode="auto">
          <a:xfrm>
            <a:off x="2514600" y="304800"/>
            <a:ext cx="6172200"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b"/>
          <a:lstStyle/>
          <a:p>
            <a:r>
              <a:rPr lang="en-US" sz="3600" b="1"/>
              <a:t>Thính giả biết ít </a:t>
            </a:r>
            <a:br>
              <a:rPr lang="en-US" sz="3600" b="1"/>
            </a:br>
            <a:r>
              <a:rPr lang="en-US" sz="3600" b="1"/>
              <a:t>    - Diễn giả biết ít</a:t>
            </a:r>
          </a:p>
        </p:txBody>
      </p:sp>
      <p:grpSp>
        <p:nvGrpSpPr>
          <p:cNvPr id="17412" name="Group 4"/>
          <p:cNvGrpSpPr>
            <a:grpSpLocks/>
          </p:cNvGrpSpPr>
          <p:nvPr/>
        </p:nvGrpSpPr>
        <p:grpSpPr bwMode="auto">
          <a:xfrm>
            <a:off x="1371600" y="533400"/>
            <a:ext cx="1066800" cy="1041400"/>
            <a:chOff x="948" y="270"/>
            <a:chExt cx="654" cy="781"/>
          </a:xfrm>
        </p:grpSpPr>
        <p:sp>
          <p:nvSpPr>
            <p:cNvPr id="17413" name="Oval 5"/>
            <p:cNvSpPr>
              <a:spLocks noChangeArrowheads="1"/>
            </p:cNvSpPr>
            <p:nvPr/>
          </p:nvSpPr>
          <p:spPr bwMode="auto">
            <a:xfrm>
              <a:off x="998" y="370"/>
              <a:ext cx="490" cy="568"/>
            </a:xfrm>
            <a:prstGeom prst="ellipse">
              <a:avLst/>
            </a:prstGeom>
            <a:gradFill rotWithShape="0">
              <a:gsLst>
                <a:gs pos="0">
                  <a:srgbClr val="FFFF00"/>
                </a:gs>
                <a:gs pos="100000">
                  <a:srgbClr val="CC9900"/>
                </a:gs>
              </a:gsLst>
              <a:path path="shape">
                <a:fillToRect l="50000" t="50000" r="50000" b="50000"/>
              </a:path>
            </a:gradFill>
            <a:ln>
              <a:noFill/>
            </a:ln>
            <a:effectLst/>
            <a:extLst>
              <a:ext uri="{91240B29-F687-4F45-9708-019B960494DF}">
                <a14:hiddenLine xmlns:a14="http://schemas.microsoft.com/office/drawing/2010/main" w="12700">
                  <a:solidFill>
                    <a:srgbClr val="CC0000"/>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70000"/>
                </a:lnSpc>
              </a:pPr>
              <a:endParaRPr lang="vi-VN" sz="4400">
                <a:solidFill>
                  <a:srgbClr val="006600"/>
                </a:solidFill>
                <a:latin typeface="Times New Roman" pitchFamily="18" charset="0"/>
                <a:cs typeface="Arial" charset="0"/>
              </a:endParaRPr>
            </a:p>
          </p:txBody>
        </p:sp>
        <p:sp>
          <p:nvSpPr>
            <p:cNvPr id="17414" name="Oval 6"/>
            <p:cNvSpPr>
              <a:spLocks noChangeArrowheads="1"/>
            </p:cNvSpPr>
            <p:nvPr/>
          </p:nvSpPr>
          <p:spPr bwMode="auto">
            <a:xfrm>
              <a:off x="948" y="270"/>
              <a:ext cx="654" cy="781"/>
            </a:xfrm>
            <a:prstGeom prst="ellipse">
              <a:avLst/>
            </a:prstGeom>
            <a:noFill/>
            <a:ln>
              <a:noFill/>
            </a:ln>
            <a:effectLst/>
            <a:extLst>
              <a:ext uri="{909E8E84-426E-40DD-AFC4-6F175D3DCCD1}">
                <a14:hiddenFill xmlns:a14="http://schemas.microsoft.com/office/drawing/2010/main">
                  <a:gradFill rotWithShape="0">
                    <a:gsLst>
                      <a:gs pos="0">
                        <a:srgbClr val="FFFF00"/>
                      </a:gs>
                      <a:gs pos="100000">
                        <a:srgbClr val="CC9900"/>
                      </a:gs>
                    </a:gsLst>
                    <a:path path="shape">
                      <a:fillToRect l="50000" t="50000" r="50000" b="50000"/>
                    </a:path>
                  </a:gradFill>
                </a14:hiddenFill>
              </a:ext>
              <a:ext uri="{91240B29-F687-4F45-9708-019B960494DF}">
                <a14:hiddenLine xmlns:a14="http://schemas.microsoft.com/office/drawing/2010/main" w="12700">
                  <a:solidFill>
                    <a:srgbClr val="CC0000"/>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sz="4400">
                  <a:solidFill>
                    <a:srgbClr val="006600"/>
                  </a:solidFill>
                  <a:latin typeface="Times New Roman" pitchFamily="18" charset="0"/>
                  <a:cs typeface="Arial" charset="0"/>
                </a:rPr>
                <a:t> </a:t>
              </a:r>
              <a:r>
                <a:rPr lang="en-US" sz="4400" b="1">
                  <a:solidFill>
                    <a:srgbClr val="006600"/>
                  </a:solidFill>
                  <a:latin typeface="Times New Roman" pitchFamily="18" charset="0"/>
                  <a:cs typeface="Arial" charset="0"/>
                </a:rPr>
                <a:t>1</a:t>
              </a:r>
              <a:endParaRPr lang="en-US" sz="4400">
                <a:solidFill>
                  <a:srgbClr val="006600"/>
                </a:solidFill>
                <a:latin typeface="Times New Roman" pitchFamily="18" charset="0"/>
                <a:cs typeface="Arial"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grpId="0" nodeType="afterEffect">
                                  <p:stCondLst>
                                    <p:cond delay="1000"/>
                                  </p:stCondLst>
                                  <p:childTnLst>
                                    <p:set>
                                      <p:cBhvr>
                                        <p:cTn id="6" dur="1" fill="hold">
                                          <p:stCondLst>
                                            <p:cond delay="0"/>
                                          </p:stCondLst>
                                        </p:cTn>
                                        <p:tgtEl>
                                          <p:spTgt spid="120834">
                                            <p:txEl>
                                              <p:pRg st="0" end="0"/>
                                            </p:txEl>
                                          </p:spTgt>
                                        </p:tgtEl>
                                        <p:attrNameLst>
                                          <p:attrName>style.visibility</p:attrName>
                                        </p:attrNameLst>
                                      </p:cBhvr>
                                      <p:to>
                                        <p:strVal val="visible"/>
                                      </p:to>
                                    </p:set>
                                    <p:anim calcmode="lin" valueType="num">
                                      <p:cBhvr>
                                        <p:cTn id="7" dur="500" fill="hold"/>
                                        <p:tgtEl>
                                          <p:spTgt spid="120834">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120834">
                                            <p:txEl>
                                              <p:pRg st="0" end="0"/>
                                            </p:txEl>
                                          </p:spTgt>
                                        </p:tgtEl>
                                        <p:attrNameLst>
                                          <p:attrName>ppt_y</p:attrName>
                                        </p:attrNameLst>
                                      </p:cBhvr>
                                      <p:tavLst>
                                        <p:tav tm="0">
                                          <p:val>
                                            <p:strVal val="#ppt_y-#ppt_h/2"/>
                                          </p:val>
                                        </p:tav>
                                        <p:tav tm="100000">
                                          <p:val>
                                            <p:strVal val="#ppt_y"/>
                                          </p:val>
                                        </p:tav>
                                      </p:tavLst>
                                    </p:anim>
                                    <p:anim calcmode="lin" valueType="num">
                                      <p:cBhvr>
                                        <p:cTn id="9" dur="500" fill="hold"/>
                                        <p:tgtEl>
                                          <p:spTgt spid="120834">
                                            <p:txEl>
                                              <p:pRg st="0" end="0"/>
                                            </p:txEl>
                                          </p:spTgt>
                                        </p:tgtEl>
                                        <p:attrNameLst>
                                          <p:attrName>ppt_w</p:attrName>
                                        </p:attrNameLst>
                                      </p:cBhvr>
                                      <p:tavLst>
                                        <p:tav tm="0">
                                          <p:val>
                                            <p:strVal val="#ppt_w"/>
                                          </p:val>
                                        </p:tav>
                                        <p:tav tm="100000">
                                          <p:val>
                                            <p:strVal val="#ppt_w"/>
                                          </p:val>
                                        </p:tav>
                                      </p:tavLst>
                                    </p:anim>
                                    <p:anim calcmode="lin" valueType="num">
                                      <p:cBhvr>
                                        <p:cTn id="10" dur="500" fill="hold"/>
                                        <p:tgtEl>
                                          <p:spTgt spid="120834">
                                            <p:txEl>
                                              <p:pRg st="0" end="0"/>
                                            </p:txEl>
                                          </p:spTgt>
                                        </p:tgtEl>
                                        <p:attrNameLst>
                                          <p:attrName>ppt_h</p:attrName>
                                        </p:attrNameLst>
                                      </p:cBhvr>
                                      <p:tavLst>
                                        <p:tav tm="0">
                                          <p:val>
                                            <p:fltVal val="0"/>
                                          </p:val>
                                        </p:tav>
                                        <p:tav tm="100000">
                                          <p:val>
                                            <p:strVal val="#ppt_h"/>
                                          </p:val>
                                        </p:tav>
                                      </p:tavLst>
                                    </p:anim>
                                  </p:childTnLst>
                                </p:cTn>
                              </p:par>
                            </p:childTnLst>
                          </p:cTn>
                        </p:par>
                        <p:par>
                          <p:cTn id="11" fill="hold" nodeType="afterGroup">
                            <p:stCondLst>
                              <p:cond delay="1500"/>
                            </p:stCondLst>
                            <p:childTnLst>
                              <p:par>
                                <p:cTn id="12" presetID="17" presetClass="entr" presetSubtype="1" fill="hold" grpId="0" nodeType="afterEffect">
                                  <p:stCondLst>
                                    <p:cond delay="1000"/>
                                  </p:stCondLst>
                                  <p:childTnLst>
                                    <p:set>
                                      <p:cBhvr>
                                        <p:cTn id="13" dur="1" fill="hold">
                                          <p:stCondLst>
                                            <p:cond delay="0"/>
                                          </p:stCondLst>
                                        </p:cTn>
                                        <p:tgtEl>
                                          <p:spTgt spid="120834">
                                            <p:txEl>
                                              <p:pRg st="1" end="1"/>
                                            </p:txEl>
                                          </p:spTgt>
                                        </p:tgtEl>
                                        <p:attrNameLst>
                                          <p:attrName>style.visibility</p:attrName>
                                        </p:attrNameLst>
                                      </p:cBhvr>
                                      <p:to>
                                        <p:strVal val="visible"/>
                                      </p:to>
                                    </p:set>
                                    <p:anim calcmode="lin" valueType="num">
                                      <p:cBhvr>
                                        <p:cTn id="14" dur="500" fill="hold"/>
                                        <p:tgtEl>
                                          <p:spTgt spid="120834">
                                            <p:txEl>
                                              <p:pRg st="1" end="1"/>
                                            </p:txEl>
                                          </p:spTgt>
                                        </p:tgtEl>
                                        <p:attrNameLst>
                                          <p:attrName>ppt_x</p:attrName>
                                        </p:attrNameLst>
                                      </p:cBhvr>
                                      <p:tavLst>
                                        <p:tav tm="0">
                                          <p:val>
                                            <p:strVal val="#ppt_x"/>
                                          </p:val>
                                        </p:tav>
                                        <p:tav tm="100000">
                                          <p:val>
                                            <p:strVal val="#ppt_x"/>
                                          </p:val>
                                        </p:tav>
                                      </p:tavLst>
                                    </p:anim>
                                    <p:anim calcmode="lin" valueType="num">
                                      <p:cBhvr>
                                        <p:cTn id="15" dur="500" fill="hold"/>
                                        <p:tgtEl>
                                          <p:spTgt spid="120834">
                                            <p:txEl>
                                              <p:pRg st="1" end="1"/>
                                            </p:txEl>
                                          </p:spTgt>
                                        </p:tgtEl>
                                        <p:attrNameLst>
                                          <p:attrName>ppt_y</p:attrName>
                                        </p:attrNameLst>
                                      </p:cBhvr>
                                      <p:tavLst>
                                        <p:tav tm="0">
                                          <p:val>
                                            <p:strVal val="#ppt_y-#ppt_h/2"/>
                                          </p:val>
                                        </p:tav>
                                        <p:tav tm="100000">
                                          <p:val>
                                            <p:strVal val="#ppt_y"/>
                                          </p:val>
                                        </p:tav>
                                      </p:tavLst>
                                    </p:anim>
                                    <p:anim calcmode="lin" valueType="num">
                                      <p:cBhvr>
                                        <p:cTn id="16" dur="500" fill="hold"/>
                                        <p:tgtEl>
                                          <p:spTgt spid="120834">
                                            <p:txEl>
                                              <p:pRg st="1" end="1"/>
                                            </p:txEl>
                                          </p:spTgt>
                                        </p:tgtEl>
                                        <p:attrNameLst>
                                          <p:attrName>ppt_w</p:attrName>
                                        </p:attrNameLst>
                                      </p:cBhvr>
                                      <p:tavLst>
                                        <p:tav tm="0">
                                          <p:val>
                                            <p:strVal val="#ppt_w"/>
                                          </p:val>
                                        </p:tav>
                                        <p:tav tm="100000">
                                          <p:val>
                                            <p:strVal val="#ppt_w"/>
                                          </p:val>
                                        </p:tav>
                                      </p:tavLst>
                                    </p:anim>
                                    <p:anim calcmode="lin" valueType="num">
                                      <p:cBhvr>
                                        <p:cTn id="17" dur="500" fill="hold"/>
                                        <p:tgtEl>
                                          <p:spTgt spid="120834">
                                            <p:txEl>
                                              <p:pRg st="1" end="1"/>
                                            </p:txEl>
                                          </p:spTgt>
                                        </p:tgtEl>
                                        <p:attrNameLst>
                                          <p:attrName>ppt_h</p:attrName>
                                        </p:attrNameLst>
                                      </p:cBhvr>
                                      <p:tavLst>
                                        <p:tav tm="0">
                                          <p:val>
                                            <p:fltVal val="0"/>
                                          </p:val>
                                        </p:tav>
                                        <p:tav tm="100000">
                                          <p:val>
                                            <p:strVal val="#ppt_h"/>
                                          </p:val>
                                        </p:tav>
                                      </p:tavLst>
                                    </p:anim>
                                  </p:childTnLst>
                                </p:cTn>
                              </p:par>
                            </p:childTnLst>
                          </p:cTn>
                        </p:par>
                        <p:par>
                          <p:cTn id="18" fill="hold" nodeType="afterGroup">
                            <p:stCondLst>
                              <p:cond delay="3000"/>
                            </p:stCondLst>
                            <p:childTnLst>
                              <p:par>
                                <p:cTn id="19" presetID="17" presetClass="entr" presetSubtype="1" fill="hold" grpId="0" nodeType="afterEffect">
                                  <p:stCondLst>
                                    <p:cond delay="1000"/>
                                  </p:stCondLst>
                                  <p:childTnLst>
                                    <p:set>
                                      <p:cBhvr>
                                        <p:cTn id="20" dur="1" fill="hold">
                                          <p:stCondLst>
                                            <p:cond delay="0"/>
                                          </p:stCondLst>
                                        </p:cTn>
                                        <p:tgtEl>
                                          <p:spTgt spid="120834">
                                            <p:txEl>
                                              <p:pRg st="2" end="2"/>
                                            </p:txEl>
                                          </p:spTgt>
                                        </p:tgtEl>
                                        <p:attrNameLst>
                                          <p:attrName>style.visibility</p:attrName>
                                        </p:attrNameLst>
                                      </p:cBhvr>
                                      <p:to>
                                        <p:strVal val="visible"/>
                                      </p:to>
                                    </p:set>
                                    <p:anim calcmode="lin" valueType="num">
                                      <p:cBhvr>
                                        <p:cTn id="21" dur="500" fill="hold"/>
                                        <p:tgtEl>
                                          <p:spTgt spid="120834">
                                            <p:txEl>
                                              <p:pRg st="2" end="2"/>
                                            </p:txEl>
                                          </p:spTgt>
                                        </p:tgtEl>
                                        <p:attrNameLst>
                                          <p:attrName>ppt_x</p:attrName>
                                        </p:attrNameLst>
                                      </p:cBhvr>
                                      <p:tavLst>
                                        <p:tav tm="0">
                                          <p:val>
                                            <p:strVal val="#ppt_x"/>
                                          </p:val>
                                        </p:tav>
                                        <p:tav tm="100000">
                                          <p:val>
                                            <p:strVal val="#ppt_x"/>
                                          </p:val>
                                        </p:tav>
                                      </p:tavLst>
                                    </p:anim>
                                    <p:anim calcmode="lin" valueType="num">
                                      <p:cBhvr>
                                        <p:cTn id="22" dur="500" fill="hold"/>
                                        <p:tgtEl>
                                          <p:spTgt spid="120834">
                                            <p:txEl>
                                              <p:pRg st="2" end="2"/>
                                            </p:txEl>
                                          </p:spTgt>
                                        </p:tgtEl>
                                        <p:attrNameLst>
                                          <p:attrName>ppt_y</p:attrName>
                                        </p:attrNameLst>
                                      </p:cBhvr>
                                      <p:tavLst>
                                        <p:tav tm="0">
                                          <p:val>
                                            <p:strVal val="#ppt_y-#ppt_h/2"/>
                                          </p:val>
                                        </p:tav>
                                        <p:tav tm="100000">
                                          <p:val>
                                            <p:strVal val="#ppt_y"/>
                                          </p:val>
                                        </p:tav>
                                      </p:tavLst>
                                    </p:anim>
                                    <p:anim calcmode="lin" valueType="num">
                                      <p:cBhvr>
                                        <p:cTn id="23" dur="500" fill="hold"/>
                                        <p:tgtEl>
                                          <p:spTgt spid="120834">
                                            <p:txEl>
                                              <p:pRg st="2" end="2"/>
                                            </p:txEl>
                                          </p:spTgt>
                                        </p:tgtEl>
                                        <p:attrNameLst>
                                          <p:attrName>ppt_w</p:attrName>
                                        </p:attrNameLst>
                                      </p:cBhvr>
                                      <p:tavLst>
                                        <p:tav tm="0">
                                          <p:val>
                                            <p:strVal val="#ppt_w"/>
                                          </p:val>
                                        </p:tav>
                                        <p:tav tm="100000">
                                          <p:val>
                                            <p:strVal val="#ppt_w"/>
                                          </p:val>
                                        </p:tav>
                                      </p:tavLst>
                                    </p:anim>
                                    <p:anim calcmode="lin" valueType="num">
                                      <p:cBhvr>
                                        <p:cTn id="24" dur="500" fill="hold"/>
                                        <p:tgtEl>
                                          <p:spTgt spid="120834">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4" grpId="0" build="p" autoUpdateAnimBg="0" advAuto="100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882" name="Rectangle 2"/>
          <p:cNvSpPr>
            <a:spLocks noGrp="1" noChangeArrowheads="1"/>
          </p:cNvSpPr>
          <p:nvPr>
            <p:ph type="body" idx="1"/>
          </p:nvPr>
        </p:nvSpPr>
        <p:spPr>
          <a:xfrm>
            <a:off x="609600" y="1981200"/>
            <a:ext cx="7799388" cy="3538538"/>
          </a:xfrm>
        </p:spPr>
        <p:txBody>
          <a:bodyPr/>
          <a:lstStyle/>
          <a:p>
            <a:pPr eaLnBrk="1" hangingPunct="1"/>
            <a:r>
              <a:rPr lang="vi-VN" smtClean="0">
                <a:latin typeface="Times New Roman" pitchFamily="18" charset="0"/>
                <a:cs typeface="Times New Roman" pitchFamily="18" charset="0"/>
              </a:rPr>
              <a:t>Vấn đề lớn nhất đối với diễn giả là trình bày chủ đề đơn giản dễ hiểu</a:t>
            </a:r>
          </a:p>
          <a:p>
            <a:pPr eaLnBrk="1" hangingPunct="1"/>
            <a:r>
              <a:rPr lang="vi-VN" smtClean="0">
                <a:latin typeface="Times New Roman" pitchFamily="18" charset="0"/>
                <a:cs typeface="Times New Roman" pitchFamily="18" charset="0"/>
              </a:rPr>
              <a:t>Diễn giả thường tưởng rằng thính giả cũng hiểu biết nhiều như họ</a:t>
            </a:r>
          </a:p>
        </p:txBody>
      </p:sp>
      <p:sp>
        <p:nvSpPr>
          <p:cNvPr id="18435" name="Rectangle 3"/>
          <p:cNvSpPr>
            <a:spLocks noGrp="1" noChangeArrowheads="1"/>
          </p:cNvSpPr>
          <p:nvPr>
            <p:ph type="title"/>
          </p:nvPr>
        </p:nvSpPr>
        <p:spPr>
          <a:xfrm>
            <a:off x="1752600" y="152400"/>
            <a:ext cx="7010400" cy="1752600"/>
          </a:xfrm>
          <a:noFill/>
          <a:extLst>
            <a:ext uri="{909E8E84-426E-40DD-AFC4-6F175D3DCCD1}">
              <a14:hiddenFill xmlns:a14="http://schemas.microsoft.com/office/drawing/2010/main">
                <a:gradFill rotWithShape="1">
                  <a:gsLst>
                    <a:gs pos="0">
                      <a:schemeClr val="bg1"/>
                    </a:gs>
                    <a:gs pos="100000">
                      <a:schemeClr val="accent1"/>
                    </a:gs>
                  </a:gsLst>
                  <a:lin ang="0" scaled="1"/>
                </a:gradFill>
              </a14:hiddenFill>
            </a:ext>
          </a:extLst>
        </p:spPr>
        <p:txBody>
          <a:bodyPr anchor="b"/>
          <a:lstStyle/>
          <a:p>
            <a:pPr eaLnBrk="1" hangingPunct="1">
              <a:lnSpc>
                <a:spcPct val="130000"/>
              </a:lnSpc>
            </a:pPr>
            <a:r>
              <a:rPr lang="en-US" smtClean="0">
                <a:latin typeface="Times New Roman" pitchFamily="18" charset="0"/>
                <a:cs typeface="Times New Roman" pitchFamily="18" charset="0"/>
              </a:rPr>
              <a:t>Thính giả biết ít </a:t>
            </a:r>
            <a:br>
              <a:rPr lang="en-US" smtClean="0">
                <a:latin typeface="Times New Roman" pitchFamily="18" charset="0"/>
                <a:cs typeface="Times New Roman" pitchFamily="18" charset="0"/>
              </a:rPr>
            </a:br>
            <a:r>
              <a:rPr lang="en-US" smtClean="0">
                <a:latin typeface="Times New Roman" pitchFamily="18" charset="0"/>
                <a:cs typeface="Times New Roman" pitchFamily="18" charset="0"/>
              </a:rPr>
              <a:t>   - Diễn giả biết nhiều</a:t>
            </a:r>
          </a:p>
        </p:txBody>
      </p:sp>
      <p:grpSp>
        <p:nvGrpSpPr>
          <p:cNvPr id="18436" name="Group 4"/>
          <p:cNvGrpSpPr>
            <a:grpSpLocks/>
          </p:cNvGrpSpPr>
          <p:nvPr/>
        </p:nvGrpSpPr>
        <p:grpSpPr bwMode="auto">
          <a:xfrm>
            <a:off x="1371600" y="533400"/>
            <a:ext cx="1038225" cy="1041400"/>
            <a:chOff x="948" y="289"/>
            <a:chExt cx="654" cy="656"/>
          </a:xfrm>
        </p:grpSpPr>
        <p:sp>
          <p:nvSpPr>
            <p:cNvPr id="18438" name="Oval 5"/>
            <p:cNvSpPr>
              <a:spLocks noChangeArrowheads="1"/>
            </p:cNvSpPr>
            <p:nvPr/>
          </p:nvSpPr>
          <p:spPr bwMode="auto">
            <a:xfrm>
              <a:off x="998" y="384"/>
              <a:ext cx="490" cy="477"/>
            </a:xfrm>
            <a:prstGeom prst="ellipse">
              <a:avLst/>
            </a:prstGeom>
            <a:gradFill rotWithShape="0">
              <a:gsLst>
                <a:gs pos="0">
                  <a:srgbClr val="FFFF00"/>
                </a:gs>
                <a:gs pos="100000">
                  <a:srgbClr val="CC9900"/>
                </a:gs>
              </a:gsLst>
              <a:path path="shape">
                <a:fillToRect l="50000" t="50000" r="50000" b="50000"/>
              </a:path>
            </a:gradFill>
            <a:ln>
              <a:noFill/>
            </a:ln>
            <a:effectLst/>
            <a:extLst>
              <a:ext uri="{91240B29-F687-4F45-9708-019B960494DF}">
                <a14:hiddenLine xmlns:a14="http://schemas.microsoft.com/office/drawing/2010/main" w="12700">
                  <a:solidFill>
                    <a:srgbClr val="CC0000"/>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70000"/>
                </a:lnSpc>
              </a:pPr>
              <a:endParaRPr lang="vi-VN" sz="4400">
                <a:solidFill>
                  <a:srgbClr val="006600"/>
                </a:solidFill>
                <a:latin typeface="Times New Roman" pitchFamily="18" charset="0"/>
                <a:cs typeface="Arial" charset="0"/>
              </a:endParaRPr>
            </a:p>
          </p:txBody>
        </p:sp>
        <p:sp>
          <p:nvSpPr>
            <p:cNvPr id="18439" name="Oval 6"/>
            <p:cNvSpPr>
              <a:spLocks noChangeArrowheads="1"/>
            </p:cNvSpPr>
            <p:nvPr/>
          </p:nvSpPr>
          <p:spPr bwMode="auto">
            <a:xfrm>
              <a:off x="948" y="289"/>
              <a:ext cx="654" cy="656"/>
            </a:xfrm>
            <a:prstGeom prst="ellipse">
              <a:avLst/>
            </a:prstGeom>
            <a:noFill/>
            <a:ln>
              <a:noFill/>
            </a:ln>
            <a:effectLst/>
            <a:extLst>
              <a:ext uri="{909E8E84-426E-40DD-AFC4-6F175D3DCCD1}">
                <a14:hiddenFill xmlns:a14="http://schemas.microsoft.com/office/drawing/2010/main">
                  <a:gradFill rotWithShape="0">
                    <a:gsLst>
                      <a:gs pos="0">
                        <a:srgbClr val="FFFF00"/>
                      </a:gs>
                      <a:gs pos="100000">
                        <a:srgbClr val="CC9900"/>
                      </a:gs>
                    </a:gsLst>
                    <a:path path="shape">
                      <a:fillToRect l="50000" t="50000" r="50000" b="50000"/>
                    </a:path>
                  </a:gradFill>
                </a14:hiddenFill>
              </a:ext>
              <a:ext uri="{91240B29-F687-4F45-9708-019B960494DF}">
                <a14:hiddenLine xmlns:a14="http://schemas.microsoft.com/office/drawing/2010/main" w="12700">
                  <a:solidFill>
                    <a:srgbClr val="CC0000"/>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sz="4400">
                  <a:solidFill>
                    <a:srgbClr val="006600"/>
                  </a:solidFill>
                  <a:latin typeface="Times New Roman" pitchFamily="18" charset="0"/>
                  <a:cs typeface="Arial" charset="0"/>
                </a:rPr>
                <a:t> </a:t>
              </a:r>
              <a:r>
                <a:rPr lang="en-US" sz="4400" b="1">
                  <a:solidFill>
                    <a:srgbClr val="006600"/>
                  </a:solidFill>
                  <a:latin typeface="Times New Roman" pitchFamily="18" charset="0"/>
                  <a:cs typeface="Arial" charset="0"/>
                </a:rPr>
                <a:t>2</a:t>
              </a:r>
              <a:endParaRPr lang="en-US" sz="4400">
                <a:solidFill>
                  <a:srgbClr val="006600"/>
                </a:solidFill>
                <a:latin typeface="Times New Roman" pitchFamily="18" charset="0"/>
                <a:cs typeface="Arial" charset="0"/>
              </a:endParaRPr>
            </a:p>
          </p:txBody>
        </p:sp>
      </p:grpSp>
      <p:pic>
        <p:nvPicPr>
          <p:cNvPr id="122887" name="Picture 7" descr="PRFOT0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0" y="2895600"/>
            <a:ext cx="2133600" cy="2362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grpId="0" nodeType="afterEffect">
                                  <p:stCondLst>
                                    <p:cond delay="1000"/>
                                  </p:stCondLst>
                                  <p:childTnLst>
                                    <p:set>
                                      <p:cBhvr>
                                        <p:cTn id="6" dur="1" fill="hold">
                                          <p:stCondLst>
                                            <p:cond delay="0"/>
                                          </p:stCondLst>
                                        </p:cTn>
                                        <p:tgtEl>
                                          <p:spTgt spid="122882">
                                            <p:txEl>
                                              <p:pRg st="0" end="0"/>
                                            </p:txEl>
                                          </p:spTgt>
                                        </p:tgtEl>
                                        <p:attrNameLst>
                                          <p:attrName>style.visibility</p:attrName>
                                        </p:attrNameLst>
                                      </p:cBhvr>
                                      <p:to>
                                        <p:strVal val="visible"/>
                                      </p:to>
                                    </p:set>
                                    <p:anim calcmode="lin" valueType="num">
                                      <p:cBhvr>
                                        <p:cTn id="7" dur="500" fill="hold"/>
                                        <p:tgtEl>
                                          <p:spTgt spid="122882">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122882">
                                            <p:txEl>
                                              <p:pRg st="0" end="0"/>
                                            </p:txEl>
                                          </p:spTgt>
                                        </p:tgtEl>
                                        <p:attrNameLst>
                                          <p:attrName>ppt_y</p:attrName>
                                        </p:attrNameLst>
                                      </p:cBhvr>
                                      <p:tavLst>
                                        <p:tav tm="0">
                                          <p:val>
                                            <p:strVal val="#ppt_y-#ppt_h/2"/>
                                          </p:val>
                                        </p:tav>
                                        <p:tav tm="100000">
                                          <p:val>
                                            <p:strVal val="#ppt_y"/>
                                          </p:val>
                                        </p:tav>
                                      </p:tavLst>
                                    </p:anim>
                                    <p:anim calcmode="lin" valueType="num">
                                      <p:cBhvr>
                                        <p:cTn id="9" dur="500" fill="hold"/>
                                        <p:tgtEl>
                                          <p:spTgt spid="122882">
                                            <p:txEl>
                                              <p:pRg st="0" end="0"/>
                                            </p:txEl>
                                          </p:spTgt>
                                        </p:tgtEl>
                                        <p:attrNameLst>
                                          <p:attrName>ppt_w</p:attrName>
                                        </p:attrNameLst>
                                      </p:cBhvr>
                                      <p:tavLst>
                                        <p:tav tm="0">
                                          <p:val>
                                            <p:strVal val="#ppt_w"/>
                                          </p:val>
                                        </p:tav>
                                        <p:tav tm="100000">
                                          <p:val>
                                            <p:strVal val="#ppt_w"/>
                                          </p:val>
                                        </p:tav>
                                      </p:tavLst>
                                    </p:anim>
                                    <p:anim calcmode="lin" valueType="num">
                                      <p:cBhvr>
                                        <p:cTn id="10" dur="500" fill="hold"/>
                                        <p:tgtEl>
                                          <p:spTgt spid="122882">
                                            <p:txEl>
                                              <p:pRg st="0" end="0"/>
                                            </p:txEl>
                                          </p:spTgt>
                                        </p:tgtEl>
                                        <p:attrNameLst>
                                          <p:attrName>ppt_h</p:attrName>
                                        </p:attrNameLst>
                                      </p:cBhvr>
                                      <p:tavLst>
                                        <p:tav tm="0">
                                          <p:val>
                                            <p:fltVal val="0"/>
                                          </p:val>
                                        </p:tav>
                                        <p:tav tm="100000">
                                          <p:val>
                                            <p:strVal val="#ppt_h"/>
                                          </p:val>
                                        </p:tav>
                                      </p:tavLst>
                                    </p:anim>
                                  </p:childTnLst>
                                </p:cTn>
                              </p:par>
                            </p:childTnLst>
                          </p:cTn>
                        </p:par>
                        <p:par>
                          <p:cTn id="11" fill="hold" nodeType="afterGroup">
                            <p:stCondLst>
                              <p:cond delay="1500"/>
                            </p:stCondLst>
                            <p:childTnLst>
                              <p:par>
                                <p:cTn id="12" presetID="17" presetClass="entr" presetSubtype="1" fill="hold" grpId="0" nodeType="afterEffect">
                                  <p:stCondLst>
                                    <p:cond delay="1000"/>
                                  </p:stCondLst>
                                  <p:childTnLst>
                                    <p:set>
                                      <p:cBhvr>
                                        <p:cTn id="13" dur="1" fill="hold">
                                          <p:stCondLst>
                                            <p:cond delay="0"/>
                                          </p:stCondLst>
                                        </p:cTn>
                                        <p:tgtEl>
                                          <p:spTgt spid="122882">
                                            <p:txEl>
                                              <p:pRg st="1" end="1"/>
                                            </p:txEl>
                                          </p:spTgt>
                                        </p:tgtEl>
                                        <p:attrNameLst>
                                          <p:attrName>style.visibility</p:attrName>
                                        </p:attrNameLst>
                                      </p:cBhvr>
                                      <p:to>
                                        <p:strVal val="visible"/>
                                      </p:to>
                                    </p:set>
                                    <p:anim calcmode="lin" valueType="num">
                                      <p:cBhvr>
                                        <p:cTn id="14" dur="500" fill="hold"/>
                                        <p:tgtEl>
                                          <p:spTgt spid="122882">
                                            <p:txEl>
                                              <p:pRg st="1" end="1"/>
                                            </p:txEl>
                                          </p:spTgt>
                                        </p:tgtEl>
                                        <p:attrNameLst>
                                          <p:attrName>ppt_x</p:attrName>
                                        </p:attrNameLst>
                                      </p:cBhvr>
                                      <p:tavLst>
                                        <p:tav tm="0">
                                          <p:val>
                                            <p:strVal val="#ppt_x"/>
                                          </p:val>
                                        </p:tav>
                                        <p:tav tm="100000">
                                          <p:val>
                                            <p:strVal val="#ppt_x"/>
                                          </p:val>
                                        </p:tav>
                                      </p:tavLst>
                                    </p:anim>
                                    <p:anim calcmode="lin" valueType="num">
                                      <p:cBhvr>
                                        <p:cTn id="15" dur="500" fill="hold"/>
                                        <p:tgtEl>
                                          <p:spTgt spid="122882">
                                            <p:txEl>
                                              <p:pRg st="1" end="1"/>
                                            </p:txEl>
                                          </p:spTgt>
                                        </p:tgtEl>
                                        <p:attrNameLst>
                                          <p:attrName>ppt_y</p:attrName>
                                        </p:attrNameLst>
                                      </p:cBhvr>
                                      <p:tavLst>
                                        <p:tav tm="0">
                                          <p:val>
                                            <p:strVal val="#ppt_y-#ppt_h/2"/>
                                          </p:val>
                                        </p:tav>
                                        <p:tav tm="100000">
                                          <p:val>
                                            <p:strVal val="#ppt_y"/>
                                          </p:val>
                                        </p:tav>
                                      </p:tavLst>
                                    </p:anim>
                                    <p:anim calcmode="lin" valueType="num">
                                      <p:cBhvr>
                                        <p:cTn id="16" dur="500" fill="hold"/>
                                        <p:tgtEl>
                                          <p:spTgt spid="122882">
                                            <p:txEl>
                                              <p:pRg st="1" end="1"/>
                                            </p:txEl>
                                          </p:spTgt>
                                        </p:tgtEl>
                                        <p:attrNameLst>
                                          <p:attrName>ppt_w</p:attrName>
                                        </p:attrNameLst>
                                      </p:cBhvr>
                                      <p:tavLst>
                                        <p:tav tm="0">
                                          <p:val>
                                            <p:strVal val="#ppt_w"/>
                                          </p:val>
                                        </p:tav>
                                        <p:tav tm="100000">
                                          <p:val>
                                            <p:strVal val="#ppt_w"/>
                                          </p:val>
                                        </p:tav>
                                      </p:tavLst>
                                    </p:anim>
                                    <p:anim calcmode="lin" valueType="num">
                                      <p:cBhvr>
                                        <p:cTn id="17" dur="500" fill="hold"/>
                                        <p:tgtEl>
                                          <p:spTgt spid="122882">
                                            <p:txEl>
                                              <p:pRg st="1" end="1"/>
                                            </p:txEl>
                                          </p:spTgt>
                                        </p:tgtEl>
                                        <p:attrNameLst>
                                          <p:attrName>ppt_h</p:attrName>
                                        </p:attrNameLst>
                                      </p:cBhvr>
                                      <p:tavLst>
                                        <p:tav tm="0">
                                          <p:val>
                                            <p:fltVal val="0"/>
                                          </p:val>
                                        </p:tav>
                                        <p:tav tm="100000">
                                          <p:val>
                                            <p:strVal val="#ppt_h"/>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122887">
                                            <p:bg/>
                                          </p:spTgt>
                                        </p:tgtEl>
                                        <p:attrNameLst>
                                          <p:attrName>style.visibility</p:attrName>
                                        </p:attrNameLst>
                                      </p:cBhvr>
                                      <p:to>
                                        <p:strVal val="visible"/>
                                      </p:to>
                                    </p:set>
                                    <p:animEffect transition="in" filter="wipe(left)">
                                      <p:cBhvr>
                                        <p:cTn id="20" dur="500"/>
                                        <p:tgtEl>
                                          <p:spTgt spid="122887">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2" grpId="0" build="p" autoUpdateAnimBg="0" advAuto="1000"/>
      <p:bldP spid="122887"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ChangeArrowheads="1"/>
          </p:cNvSpPr>
          <p:nvPr/>
        </p:nvSpPr>
        <p:spPr bwMode="auto">
          <a:xfrm>
            <a:off x="762000" y="2438400"/>
            <a:ext cx="7772400" cy="350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r>
              <a:rPr lang="vi-VN" sz="3200" b="1"/>
              <a:t>Tránh đừng để rơi vào tình huống này</a:t>
            </a:r>
          </a:p>
          <a:p>
            <a:r>
              <a:rPr lang="vi-VN" sz="3200" b="1"/>
              <a:t>Cố gắng tìm hiểu xem thính giả cần gì và chỉ trình bày những điểm đó</a:t>
            </a:r>
          </a:p>
        </p:txBody>
      </p:sp>
      <p:sp>
        <p:nvSpPr>
          <p:cNvPr id="19459" name="Rectangle 3"/>
          <p:cNvSpPr>
            <a:spLocks noChangeArrowheads="1"/>
          </p:cNvSpPr>
          <p:nvPr/>
        </p:nvSpPr>
        <p:spPr bwMode="auto">
          <a:xfrm>
            <a:off x="2895600" y="304800"/>
            <a:ext cx="5334000"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b"/>
          <a:lstStyle/>
          <a:p>
            <a:r>
              <a:rPr lang="en-US" sz="3600" b="1"/>
              <a:t>Thính giả biết nhiều</a:t>
            </a:r>
            <a:br>
              <a:rPr lang="en-US" sz="3600" b="1"/>
            </a:br>
            <a:r>
              <a:rPr lang="en-US" sz="3600" b="1"/>
              <a:t>   - Diễn giả biết ít</a:t>
            </a:r>
          </a:p>
        </p:txBody>
      </p:sp>
      <p:grpSp>
        <p:nvGrpSpPr>
          <p:cNvPr id="19460" name="Group 4"/>
          <p:cNvGrpSpPr>
            <a:grpSpLocks/>
          </p:cNvGrpSpPr>
          <p:nvPr/>
        </p:nvGrpSpPr>
        <p:grpSpPr bwMode="auto">
          <a:xfrm>
            <a:off x="1504950" y="458788"/>
            <a:ext cx="1038225" cy="1041400"/>
            <a:chOff x="948" y="289"/>
            <a:chExt cx="654" cy="656"/>
          </a:xfrm>
        </p:grpSpPr>
        <p:sp>
          <p:nvSpPr>
            <p:cNvPr id="19462" name="Oval 5"/>
            <p:cNvSpPr>
              <a:spLocks noChangeArrowheads="1"/>
            </p:cNvSpPr>
            <p:nvPr/>
          </p:nvSpPr>
          <p:spPr bwMode="auto">
            <a:xfrm>
              <a:off x="998" y="384"/>
              <a:ext cx="490" cy="477"/>
            </a:xfrm>
            <a:prstGeom prst="ellipse">
              <a:avLst/>
            </a:prstGeom>
            <a:gradFill rotWithShape="0">
              <a:gsLst>
                <a:gs pos="0">
                  <a:srgbClr val="FFFF00"/>
                </a:gs>
                <a:gs pos="100000">
                  <a:srgbClr val="CC9900"/>
                </a:gs>
              </a:gsLst>
              <a:path path="shape">
                <a:fillToRect l="50000" t="50000" r="50000" b="50000"/>
              </a:path>
            </a:gradFill>
            <a:ln>
              <a:noFill/>
            </a:ln>
            <a:effectLst/>
            <a:extLst>
              <a:ext uri="{91240B29-F687-4F45-9708-019B960494DF}">
                <a14:hiddenLine xmlns:a14="http://schemas.microsoft.com/office/drawing/2010/main" w="12700">
                  <a:solidFill>
                    <a:srgbClr val="CC0000"/>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70000"/>
                </a:lnSpc>
              </a:pPr>
              <a:endParaRPr lang="vi-VN" sz="4400">
                <a:solidFill>
                  <a:srgbClr val="006600"/>
                </a:solidFill>
                <a:latin typeface="Times New Roman" pitchFamily="18" charset="0"/>
                <a:cs typeface="Arial" charset="0"/>
              </a:endParaRPr>
            </a:p>
          </p:txBody>
        </p:sp>
        <p:sp>
          <p:nvSpPr>
            <p:cNvPr id="19463" name="Oval 6"/>
            <p:cNvSpPr>
              <a:spLocks noChangeArrowheads="1"/>
            </p:cNvSpPr>
            <p:nvPr/>
          </p:nvSpPr>
          <p:spPr bwMode="auto">
            <a:xfrm>
              <a:off x="948" y="289"/>
              <a:ext cx="654" cy="656"/>
            </a:xfrm>
            <a:prstGeom prst="ellipse">
              <a:avLst/>
            </a:prstGeom>
            <a:noFill/>
            <a:ln>
              <a:noFill/>
            </a:ln>
            <a:effectLst/>
            <a:extLst>
              <a:ext uri="{909E8E84-426E-40DD-AFC4-6F175D3DCCD1}">
                <a14:hiddenFill xmlns:a14="http://schemas.microsoft.com/office/drawing/2010/main">
                  <a:gradFill rotWithShape="0">
                    <a:gsLst>
                      <a:gs pos="0">
                        <a:srgbClr val="FFFF00"/>
                      </a:gs>
                      <a:gs pos="100000">
                        <a:srgbClr val="CC9900"/>
                      </a:gs>
                    </a:gsLst>
                    <a:path path="shape">
                      <a:fillToRect l="50000" t="50000" r="50000" b="50000"/>
                    </a:path>
                  </a:gradFill>
                </a14:hiddenFill>
              </a:ext>
              <a:ext uri="{91240B29-F687-4F45-9708-019B960494DF}">
                <a14:hiddenLine xmlns:a14="http://schemas.microsoft.com/office/drawing/2010/main" w="12700">
                  <a:solidFill>
                    <a:srgbClr val="CC0000"/>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sz="4400">
                  <a:solidFill>
                    <a:srgbClr val="006600"/>
                  </a:solidFill>
                  <a:latin typeface="Times New Roman" pitchFamily="18" charset="0"/>
                  <a:cs typeface="Arial" charset="0"/>
                </a:rPr>
                <a:t> </a:t>
              </a:r>
              <a:r>
                <a:rPr lang="en-US" sz="4400" b="1">
                  <a:solidFill>
                    <a:srgbClr val="006600"/>
                  </a:solidFill>
                  <a:latin typeface="Times New Roman" pitchFamily="18" charset="0"/>
                  <a:cs typeface="Arial" charset="0"/>
                </a:rPr>
                <a:t>3</a:t>
              </a:r>
              <a:endParaRPr lang="en-US" sz="4400">
                <a:solidFill>
                  <a:srgbClr val="006600"/>
                </a:solidFill>
                <a:latin typeface="Times New Roman" pitchFamily="18" charset="0"/>
                <a:cs typeface="Arial" charset="0"/>
              </a:endParaRPr>
            </a:p>
          </p:txBody>
        </p:sp>
      </p:grpSp>
      <p:pic>
        <p:nvPicPr>
          <p:cNvPr id="124935" name="Picture 7" descr="SPOOT0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53940">
            <a:off x="6629400" y="5114925"/>
            <a:ext cx="2286000"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grpId="0" nodeType="afterEffect">
                                  <p:stCondLst>
                                    <p:cond delay="1000"/>
                                  </p:stCondLst>
                                  <p:childTnLst>
                                    <p:set>
                                      <p:cBhvr>
                                        <p:cTn id="6" dur="1" fill="hold">
                                          <p:stCondLst>
                                            <p:cond delay="0"/>
                                          </p:stCondLst>
                                        </p:cTn>
                                        <p:tgtEl>
                                          <p:spTgt spid="124930">
                                            <p:txEl>
                                              <p:pRg st="0" end="0"/>
                                            </p:txEl>
                                          </p:spTgt>
                                        </p:tgtEl>
                                        <p:attrNameLst>
                                          <p:attrName>style.visibility</p:attrName>
                                        </p:attrNameLst>
                                      </p:cBhvr>
                                      <p:to>
                                        <p:strVal val="visible"/>
                                      </p:to>
                                    </p:set>
                                    <p:anim calcmode="lin" valueType="num">
                                      <p:cBhvr>
                                        <p:cTn id="7" dur="500" fill="hold"/>
                                        <p:tgtEl>
                                          <p:spTgt spid="124930">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124930">
                                            <p:txEl>
                                              <p:pRg st="0" end="0"/>
                                            </p:txEl>
                                          </p:spTgt>
                                        </p:tgtEl>
                                        <p:attrNameLst>
                                          <p:attrName>ppt_y</p:attrName>
                                        </p:attrNameLst>
                                      </p:cBhvr>
                                      <p:tavLst>
                                        <p:tav tm="0">
                                          <p:val>
                                            <p:strVal val="#ppt_y-#ppt_h/2"/>
                                          </p:val>
                                        </p:tav>
                                        <p:tav tm="100000">
                                          <p:val>
                                            <p:strVal val="#ppt_y"/>
                                          </p:val>
                                        </p:tav>
                                      </p:tavLst>
                                    </p:anim>
                                    <p:anim calcmode="lin" valueType="num">
                                      <p:cBhvr>
                                        <p:cTn id="9" dur="500" fill="hold"/>
                                        <p:tgtEl>
                                          <p:spTgt spid="124930">
                                            <p:txEl>
                                              <p:pRg st="0" end="0"/>
                                            </p:txEl>
                                          </p:spTgt>
                                        </p:tgtEl>
                                        <p:attrNameLst>
                                          <p:attrName>ppt_w</p:attrName>
                                        </p:attrNameLst>
                                      </p:cBhvr>
                                      <p:tavLst>
                                        <p:tav tm="0">
                                          <p:val>
                                            <p:strVal val="#ppt_w"/>
                                          </p:val>
                                        </p:tav>
                                        <p:tav tm="100000">
                                          <p:val>
                                            <p:strVal val="#ppt_w"/>
                                          </p:val>
                                        </p:tav>
                                      </p:tavLst>
                                    </p:anim>
                                    <p:anim calcmode="lin" valueType="num">
                                      <p:cBhvr>
                                        <p:cTn id="10" dur="500" fill="hold"/>
                                        <p:tgtEl>
                                          <p:spTgt spid="124930">
                                            <p:txEl>
                                              <p:pRg st="0" end="0"/>
                                            </p:txEl>
                                          </p:spTgt>
                                        </p:tgtEl>
                                        <p:attrNameLst>
                                          <p:attrName>ppt_h</p:attrName>
                                        </p:attrNameLst>
                                      </p:cBhvr>
                                      <p:tavLst>
                                        <p:tav tm="0">
                                          <p:val>
                                            <p:fltVal val="0"/>
                                          </p:val>
                                        </p:tav>
                                        <p:tav tm="100000">
                                          <p:val>
                                            <p:strVal val="#ppt_h"/>
                                          </p:val>
                                        </p:tav>
                                      </p:tavLst>
                                    </p:anim>
                                  </p:childTnLst>
                                </p:cTn>
                              </p:par>
                            </p:childTnLst>
                          </p:cTn>
                        </p:par>
                        <p:par>
                          <p:cTn id="11" fill="hold" nodeType="afterGroup">
                            <p:stCondLst>
                              <p:cond delay="1500"/>
                            </p:stCondLst>
                            <p:childTnLst>
                              <p:par>
                                <p:cTn id="12" presetID="17" presetClass="entr" presetSubtype="1" fill="hold" grpId="0" nodeType="afterEffect">
                                  <p:stCondLst>
                                    <p:cond delay="1000"/>
                                  </p:stCondLst>
                                  <p:childTnLst>
                                    <p:set>
                                      <p:cBhvr>
                                        <p:cTn id="13" dur="1" fill="hold">
                                          <p:stCondLst>
                                            <p:cond delay="0"/>
                                          </p:stCondLst>
                                        </p:cTn>
                                        <p:tgtEl>
                                          <p:spTgt spid="124930">
                                            <p:txEl>
                                              <p:pRg st="1" end="1"/>
                                            </p:txEl>
                                          </p:spTgt>
                                        </p:tgtEl>
                                        <p:attrNameLst>
                                          <p:attrName>style.visibility</p:attrName>
                                        </p:attrNameLst>
                                      </p:cBhvr>
                                      <p:to>
                                        <p:strVal val="visible"/>
                                      </p:to>
                                    </p:set>
                                    <p:anim calcmode="lin" valueType="num">
                                      <p:cBhvr>
                                        <p:cTn id="14" dur="500" fill="hold"/>
                                        <p:tgtEl>
                                          <p:spTgt spid="124930">
                                            <p:txEl>
                                              <p:pRg st="1" end="1"/>
                                            </p:txEl>
                                          </p:spTgt>
                                        </p:tgtEl>
                                        <p:attrNameLst>
                                          <p:attrName>ppt_x</p:attrName>
                                        </p:attrNameLst>
                                      </p:cBhvr>
                                      <p:tavLst>
                                        <p:tav tm="0">
                                          <p:val>
                                            <p:strVal val="#ppt_x"/>
                                          </p:val>
                                        </p:tav>
                                        <p:tav tm="100000">
                                          <p:val>
                                            <p:strVal val="#ppt_x"/>
                                          </p:val>
                                        </p:tav>
                                      </p:tavLst>
                                    </p:anim>
                                    <p:anim calcmode="lin" valueType="num">
                                      <p:cBhvr>
                                        <p:cTn id="15" dur="500" fill="hold"/>
                                        <p:tgtEl>
                                          <p:spTgt spid="124930">
                                            <p:txEl>
                                              <p:pRg st="1" end="1"/>
                                            </p:txEl>
                                          </p:spTgt>
                                        </p:tgtEl>
                                        <p:attrNameLst>
                                          <p:attrName>ppt_y</p:attrName>
                                        </p:attrNameLst>
                                      </p:cBhvr>
                                      <p:tavLst>
                                        <p:tav tm="0">
                                          <p:val>
                                            <p:strVal val="#ppt_y-#ppt_h/2"/>
                                          </p:val>
                                        </p:tav>
                                        <p:tav tm="100000">
                                          <p:val>
                                            <p:strVal val="#ppt_y"/>
                                          </p:val>
                                        </p:tav>
                                      </p:tavLst>
                                    </p:anim>
                                    <p:anim calcmode="lin" valueType="num">
                                      <p:cBhvr>
                                        <p:cTn id="16" dur="500" fill="hold"/>
                                        <p:tgtEl>
                                          <p:spTgt spid="124930">
                                            <p:txEl>
                                              <p:pRg st="1" end="1"/>
                                            </p:txEl>
                                          </p:spTgt>
                                        </p:tgtEl>
                                        <p:attrNameLst>
                                          <p:attrName>ppt_w</p:attrName>
                                        </p:attrNameLst>
                                      </p:cBhvr>
                                      <p:tavLst>
                                        <p:tav tm="0">
                                          <p:val>
                                            <p:strVal val="#ppt_w"/>
                                          </p:val>
                                        </p:tav>
                                        <p:tav tm="100000">
                                          <p:val>
                                            <p:strVal val="#ppt_w"/>
                                          </p:val>
                                        </p:tav>
                                      </p:tavLst>
                                    </p:anim>
                                    <p:anim calcmode="lin" valueType="num">
                                      <p:cBhvr>
                                        <p:cTn id="17" dur="500" fill="hold"/>
                                        <p:tgtEl>
                                          <p:spTgt spid="124930">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124935"/>
                                        </p:tgtEl>
                                        <p:attrNameLst>
                                          <p:attrName>style.visibility</p:attrName>
                                        </p:attrNameLst>
                                      </p:cBhvr>
                                      <p:to>
                                        <p:strVal val="visible"/>
                                      </p:to>
                                    </p:set>
                                    <p:anim calcmode="lin" valueType="num">
                                      <p:cBhvr additive="base">
                                        <p:cTn id="22" dur="500" fill="hold"/>
                                        <p:tgtEl>
                                          <p:spTgt spid="124935"/>
                                        </p:tgtEl>
                                        <p:attrNameLst>
                                          <p:attrName>ppt_x</p:attrName>
                                        </p:attrNameLst>
                                      </p:cBhvr>
                                      <p:tavLst>
                                        <p:tav tm="0">
                                          <p:val>
                                            <p:strVal val="#ppt_x"/>
                                          </p:val>
                                        </p:tav>
                                        <p:tav tm="100000">
                                          <p:val>
                                            <p:strVal val="#ppt_x"/>
                                          </p:val>
                                        </p:tav>
                                      </p:tavLst>
                                    </p:anim>
                                    <p:anim calcmode="lin" valueType="num">
                                      <p:cBhvr additive="base">
                                        <p:cTn id="23" dur="500" fill="hold"/>
                                        <p:tgtEl>
                                          <p:spTgt spid="1249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0" grpId="0" build="p" autoUpdateAnimBg="0" advAuto="100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ChangeArrowheads="1"/>
          </p:cNvSpPr>
          <p:nvPr/>
        </p:nvSpPr>
        <p:spPr bwMode="auto">
          <a:xfrm>
            <a:off x="990600" y="2667000"/>
            <a:ext cx="7467600" cy="2590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r>
              <a:rPr lang="vi-VN" sz="3200" b="1"/>
              <a:t>Khả năng xảy ra tranh cãi cao</a:t>
            </a:r>
          </a:p>
          <a:p>
            <a:r>
              <a:rPr lang="vi-VN" sz="3200" b="1"/>
              <a:t>Brainstorming để có nhiều ý tưởng hơn</a:t>
            </a:r>
          </a:p>
        </p:txBody>
      </p:sp>
      <p:sp>
        <p:nvSpPr>
          <p:cNvPr id="20483" name="Rectangle 3"/>
          <p:cNvSpPr>
            <a:spLocks noChangeArrowheads="1"/>
          </p:cNvSpPr>
          <p:nvPr/>
        </p:nvSpPr>
        <p:spPr bwMode="auto">
          <a:xfrm>
            <a:off x="2209800" y="228600"/>
            <a:ext cx="6629400"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b"/>
          <a:lstStyle/>
          <a:p>
            <a:r>
              <a:rPr lang="en-US" sz="3600" b="1"/>
              <a:t>Thính giả biết nhiều</a:t>
            </a:r>
            <a:br>
              <a:rPr lang="en-US" sz="3600" b="1"/>
            </a:br>
            <a:r>
              <a:rPr lang="en-US" sz="3600" b="1"/>
              <a:t>   - Diễn giả biết nhiều</a:t>
            </a:r>
          </a:p>
        </p:txBody>
      </p:sp>
      <p:grpSp>
        <p:nvGrpSpPr>
          <p:cNvPr id="20484" name="Group 4"/>
          <p:cNvGrpSpPr>
            <a:grpSpLocks/>
          </p:cNvGrpSpPr>
          <p:nvPr/>
        </p:nvGrpSpPr>
        <p:grpSpPr bwMode="auto">
          <a:xfrm>
            <a:off x="1219200" y="533400"/>
            <a:ext cx="1038225" cy="1041400"/>
            <a:chOff x="948" y="289"/>
            <a:chExt cx="654" cy="656"/>
          </a:xfrm>
        </p:grpSpPr>
        <p:sp>
          <p:nvSpPr>
            <p:cNvPr id="20485" name="Oval 5"/>
            <p:cNvSpPr>
              <a:spLocks noChangeArrowheads="1"/>
            </p:cNvSpPr>
            <p:nvPr/>
          </p:nvSpPr>
          <p:spPr bwMode="auto">
            <a:xfrm>
              <a:off x="998" y="384"/>
              <a:ext cx="490" cy="477"/>
            </a:xfrm>
            <a:prstGeom prst="ellipse">
              <a:avLst/>
            </a:prstGeom>
            <a:gradFill rotWithShape="0">
              <a:gsLst>
                <a:gs pos="0">
                  <a:srgbClr val="FFFF00"/>
                </a:gs>
                <a:gs pos="100000">
                  <a:srgbClr val="CC9900"/>
                </a:gs>
              </a:gsLst>
              <a:path path="shape">
                <a:fillToRect l="50000" t="50000" r="50000" b="50000"/>
              </a:path>
            </a:gradFill>
            <a:ln>
              <a:noFill/>
            </a:ln>
            <a:effectLst/>
            <a:extLst>
              <a:ext uri="{91240B29-F687-4F45-9708-019B960494DF}">
                <a14:hiddenLine xmlns:a14="http://schemas.microsoft.com/office/drawing/2010/main" w="12700">
                  <a:solidFill>
                    <a:srgbClr val="CC0000"/>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70000"/>
                </a:lnSpc>
              </a:pPr>
              <a:endParaRPr lang="vi-VN" sz="4400">
                <a:solidFill>
                  <a:srgbClr val="006600"/>
                </a:solidFill>
                <a:latin typeface="Times New Roman" pitchFamily="18" charset="0"/>
                <a:cs typeface="Arial" charset="0"/>
              </a:endParaRPr>
            </a:p>
          </p:txBody>
        </p:sp>
        <p:sp>
          <p:nvSpPr>
            <p:cNvPr id="20486" name="Oval 6"/>
            <p:cNvSpPr>
              <a:spLocks noChangeArrowheads="1"/>
            </p:cNvSpPr>
            <p:nvPr/>
          </p:nvSpPr>
          <p:spPr bwMode="auto">
            <a:xfrm>
              <a:off x="948" y="289"/>
              <a:ext cx="654" cy="656"/>
            </a:xfrm>
            <a:prstGeom prst="ellipse">
              <a:avLst/>
            </a:prstGeom>
            <a:noFill/>
            <a:ln>
              <a:noFill/>
            </a:ln>
            <a:effectLst/>
            <a:extLst>
              <a:ext uri="{909E8E84-426E-40DD-AFC4-6F175D3DCCD1}">
                <a14:hiddenFill xmlns:a14="http://schemas.microsoft.com/office/drawing/2010/main">
                  <a:gradFill rotWithShape="0">
                    <a:gsLst>
                      <a:gs pos="0">
                        <a:srgbClr val="FFFF00"/>
                      </a:gs>
                      <a:gs pos="100000">
                        <a:srgbClr val="CC9900"/>
                      </a:gs>
                    </a:gsLst>
                    <a:path path="shape">
                      <a:fillToRect l="50000" t="50000" r="50000" b="50000"/>
                    </a:path>
                  </a:gradFill>
                </a14:hiddenFill>
              </a:ext>
              <a:ext uri="{91240B29-F687-4F45-9708-019B960494DF}">
                <a14:hiddenLine xmlns:a14="http://schemas.microsoft.com/office/drawing/2010/main" w="12700">
                  <a:solidFill>
                    <a:srgbClr val="CC0000"/>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sz="4400">
                  <a:solidFill>
                    <a:srgbClr val="006600"/>
                  </a:solidFill>
                  <a:latin typeface="Times New Roman" pitchFamily="18" charset="0"/>
                  <a:cs typeface="Arial" charset="0"/>
                </a:rPr>
                <a:t> </a:t>
              </a:r>
              <a:r>
                <a:rPr lang="en-US" sz="4400" b="1">
                  <a:solidFill>
                    <a:srgbClr val="006600"/>
                  </a:solidFill>
                  <a:latin typeface="Times New Roman" pitchFamily="18" charset="0"/>
                  <a:cs typeface="Arial" charset="0"/>
                </a:rPr>
                <a:t>4</a:t>
              </a:r>
              <a:endParaRPr lang="en-US" sz="4400">
                <a:solidFill>
                  <a:srgbClr val="006600"/>
                </a:solidFill>
                <a:latin typeface="Times New Roman" pitchFamily="18" charset="0"/>
                <a:cs typeface="Arial"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grpId="0" nodeType="afterEffect">
                                  <p:stCondLst>
                                    <p:cond delay="1000"/>
                                  </p:stCondLst>
                                  <p:childTnLst>
                                    <p:set>
                                      <p:cBhvr>
                                        <p:cTn id="6" dur="1" fill="hold">
                                          <p:stCondLst>
                                            <p:cond delay="0"/>
                                          </p:stCondLst>
                                        </p:cTn>
                                        <p:tgtEl>
                                          <p:spTgt spid="126978">
                                            <p:txEl>
                                              <p:pRg st="0" end="0"/>
                                            </p:txEl>
                                          </p:spTgt>
                                        </p:tgtEl>
                                        <p:attrNameLst>
                                          <p:attrName>style.visibility</p:attrName>
                                        </p:attrNameLst>
                                      </p:cBhvr>
                                      <p:to>
                                        <p:strVal val="visible"/>
                                      </p:to>
                                    </p:set>
                                    <p:anim calcmode="lin" valueType="num">
                                      <p:cBhvr>
                                        <p:cTn id="7" dur="500" fill="hold"/>
                                        <p:tgtEl>
                                          <p:spTgt spid="126978">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126978">
                                            <p:txEl>
                                              <p:pRg st="0" end="0"/>
                                            </p:txEl>
                                          </p:spTgt>
                                        </p:tgtEl>
                                        <p:attrNameLst>
                                          <p:attrName>ppt_y</p:attrName>
                                        </p:attrNameLst>
                                      </p:cBhvr>
                                      <p:tavLst>
                                        <p:tav tm="0">
                                          <p:val>
                                            <p:strVal val="#ppt_y-#ppt_h/2"/>
                                          </p:val>
                                        </p:tav>
                                        <p:tav tm="100000">
                                          <p:val>
                                            <p:strVal val="#ppt_y"/>
                                          </p:val>
                                        </p:tav>
                                      </p:tavLst>
                                    </p:anim>
                                    <p:anim calcmode="lin" valueType="num">
                                      <p:cBhvr>
                                        <p:cTn id="9" dur="500" fill="hold"/>
                                        <p:tgtEl>
                                          <p:spTgt spid="126978">
                                            <p:txEl>
                                              <p:pRg st="0" end="0"/>
                                            </p:txEl>
                                          </p:spTgt>
                                        </p:tgtEl>
                                        <p:attrNameLst>
                                          <p:attrName>ppt_w</p:attrName>
                                        </p:attrNameLst>
                                      </p:cBhvr>
                                      <p:tavLst>
                                        <p:tav tm="0">
                                          <p:val>
                                            <p:strVal val="#ppt_w"/>
                                          </p:val>
                                        </p:tav>
                                        <p:tav tm="100000">
                                          <p:val>
                                            <p:strVal val="#ppt_w"/>
                                          </p:val>
                                        </p:tav>
                                      </p:tavLst>
                                    </p:anim>
                                    <p:anim calcmode="lin" valueType="num">
                                      <p:cBhvr>
                                        <p:cTn id="10" dur="500" fill="hold"/>
                                        <p:tgtEl>
                                          <p:spTgt spid="126978">
                                            <p:txEl>
                                              <p:pRg st="0" end="0"/>
                                            </p:txEl>
                                          </p:spTgt>
                                        </p:tgtEl>
                                        <p:attrNameLst>
                                          <p:attrName>ppt_h</p:attrName>
                                        </p:attrNameLst>
                                      </p:cBhvr>
                                      <p:tavLst>
                                        <p:tav tm="0">
                                          <p:val>
                                            <p:fltVal val="0"/>
                                          </p:val>
                                        </p:tav>
                                        <p:tav tm="100000">
                                          <p:val>
                                            <p:strVal val="#ppt_h"/>
                                          </p:val>
                                        </p:tav>
                                      </p:tavLst>
                                    </p:anim>
                                  </p:childTnLst>
                                </p:cTn>
                              </p:par>
                            </p:childTnLst>
                          </p:cTn>
                        </p:par>
                        <p:par>
                          <p:cTn id="11" fill="hold" nodeType="afterGroup">
                            <p:stCondLst>
                              <p:cond delay="1500"/>
                            </p:stCondLst>
                            <p:childTnLst>
                              <p:par>
                                <p:cTn id="12" presetID="17" presetClass="entr" presetSubtype="1" fill="hold" grpId="0" nodeType="afterEffect">
                                  <p:stCondLst>
                                    <p:cond delay="1000"/>
                                  </p:stCondLst>
                                  <p:childTnLst>
                                    <p:set>
                                      <p:cBhvr>
                                        <p:cTn id="13" dur="1" fill="hold">
                                          <p:stCondLst>
                                            <p:cond delay="0"/>
                                          </p:stCondLst>
                                        </p:cTn>
                                        <p:tgtEl>
                                          <p:spTgt spid="126978">
                                            <p:txEl>
                                              <p:pRg st="1" end="1"/>
                                            </p:txEl>
                                          </p:spTgt>
                                        </p:tgtEl>
                                        <p:attrNameLst>
                                          <p:attrName>style.visibility</p:attrName>
                                        </p:attrNameLst>
                                      </p:cBhvr>
                                      <p:to>
                                        <p:strVal val="visible"/>
                                      </p:to>
                                    </p:set>
                                    <p:anim calcmode="lin" valueType="num">
                                      <p:cBhvr>
                                        <p:cTn id="14" dur="500" fill="hold"/>
                                        <p:tgtEl>
                                          <p:spTgt spid="126978">
                                            <p:txEl>
                                              <p:pRg st="1" end="1"/>
                                            </p:txEl>
                                          </p:spTgt>
                                        </p:tgtEl>
                                        <p:attrNameLst>
                                          <p:attrName>ppt_x</p:attrName>
                                        </p:attrNameLst>
                                      </p:cBhvr>
                                      <p:tavLst>
                                        <p:tav tm="0">
                                          <p:val>
                                            <p:strVal val="#ppt_x"/>
                                          </p:val>
                                        </p:tav>
                                        <p:tav tm="100000">
                                          <p:val>
                                            <p:strVal val="#ppt_x"/>
                                          </p:val>
                                        </p:tav>
                                      </p:tavLst>
                                    </p:anim>
                                    <p:anim calcmode="lin" valueType="num">
                                      <p:cBhvr>
                                        <p:cTn id="15" dur="500" fill="hold"/>
                                        <p:tgtEl>
                                          <p:spTgt spid="126978">
                                            <p:txEl>
                                              <p:pRg st="1" end="1"/>
                                            </p:txEl>
                                          </p:spTgt>
                                        </p:tgtEl>
                                        <p:attrNameLst>
                                          <p:attrName>ppt_y</p:attrName>
                                        </p:attrNameLst>
                                      </p:cBhvr>
                                      <p:tavLst>
                                        <p:tav tm="0">
                                          <p:val>
                                            <p:strVal val="#ppt_y-#ppt_h/2"/>
                                          </p:val>
                                        </p:tav>
                                        <p:tav tm="100000">
                                          <p:val>
                                            <p:strVal val="#ppt_y"/>
                                          </p:val>
                                        </p:tav>
                                      </p:tavLst>
                                    </p:anim>
                                    <p:anim calcmode="lin" valueType="num">
                                      <p:cBhvr>
                                        <p:cTn id="16" dur="500" fill="hold"/>
                                        <p:tgtEl>
                                          <p:spTgt spid="126978">
                                            <p:txEl>
                                              <p:pRg st="1" end="1"/>
                                            </p:txEl>
                                          </p:spTgt>
                                        </p:tgtEl>
                                        <p:attrNameLst>
                                          <p:attrName>ppt_w</p:attrName>
                                        </p:attrNameLst>
                                      </p:cBhvr>
                                      <p:tavLst>
                                        <p:tav tm="0">
                                          <p:val>
                                            <p:strVal val="#ppt_w"/>
                                          </p:val>
                                        </p:tav>
                                        <p:tav tm="100000">
                                          <p:val>
                                            <p:strVal val="#ppt_w"/>
                                          </p:val>
                                        </p:tav>
                                      </p:tavLst>
                                    </p:anim>
                                    <p:anim calcmode="lin" valueType="num">
                                      <p:cBhvr>
                                        <p:cTn id="17" dur="500" fill="hold"/>
                                        <p:tgtEl>
                                          <p:spTgt spid="126978">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8" grpId="0" build="p" autoUpdateAnimBg="0" advAuto="100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8763" y="604838"/>
            <a:ext cx="8048625" cy="501650"/>
          </a:xfrm>
        </p:spPr>
        <p:txBody>
          <a:bodyPr/>
          <a:lstStyle/>
          <a:p>
            <a:pPr eaLnBrk="1" hangingPunct="1">
              <a:lnSpc>
                <a:spcPct val="120000"/>
              </a:lnSpc>
            </a:pPr>
            <a:r>
              <a:rPr lang="fr-FR" smtClean="0">
                <a:latin typeface="Times New Roman" pitchFamily="18" charset="0"/>
                <a:cs typeface="Times New Roman" pitchFamily="18" charset="0"/>
              </a:rPr>
              <a:t>CON NGƯỜI SỢ NHẤT LÀ ...</a:t>
            </a:r>
            <a:endParaRPr lang="en-US" smtClean="0">
              <a:solidFill>
                <a:srgbClr val="0033CC"/>
              </a:solidFill>
              <a:latin typeface="Times New Roman" pitchFamily="18" charset="0"/>
              <a:cs typeface="Times New Roman" pitchFamily="18" charset="0"/>
            </a:endParaRPr>
          </a:p>
        </p:txBody>
      </p:sp>
      <p:sp>
        <p:nvSpPr>
          <p:cNvPr id="92163" name="Rectangle 3"/>
          <p:cNvSpPr>
            <a:spLocks noGrp="1" noChangeArrowheads="1"/>
          </p:cNvSpPr>
          <p:nvPr>
            <p:ph type="body" sz="half" idx="1"/>
          </p:nvPr>
        </p:nvSpPr>
        <p:spPr>
          <a:xfrm>
            <a:off x="806450" y="1295400"/>
            <a:ext cx="3810000" cy="5257800"/>
          </a:xfrm>
        </p:spPr>
        <p:txBody>
          <a:bodyPr/>
          <a:lstStyle/>
          <a:p>
            <a:pPr eaLnBrk="1" hangingPunct="1"/>
            <a:r>
              <a:rPr lang="vi-VN" sz="2400" smtClean="0">
                <a:latin typeface="Times New Roman" pitchFamily="18" charset="0"/>
                <a:cs typeface="Times New Roman" pitchFamily="18" charset="0"/>
              </a:rPr>
              <a:t>1. Nói trước đám đông </a:t>
            </a:r>
          </a:p>
          <a:p>
            <a:pPr eaLnBrk="1" hangingPunct="1"/>
            <a:r>
              <a:rPr lang="en-US" sz="2400" smtClean="0">
                <a:latin typeface="Times New Roman" pitchFamily="18" charset="0"/>
                <a:cs typeface="Times New Roman" pitchFamily="18" charset="0"/>
              </a:rPr>
              <a:t>. . . . . . . . . . . . . . . . </a:t>
            </a:r>
          </a:p>
          <a:p>
            <a:pPr eaLnBrk="1" hangingPunct="1"/>
            <a:r>
              <a:rPr lang="en-US" sz="2400" smtClean="0">
                <a:latin typeface="Times New Roman" pitchFamily="18" charset="0"/>
                <a:cs typeface="Times New Roman" pitchFamily="18" charset="0"/>
              </a:rPr>
              <a:t>2. Độ cao</a:t>
            </a:r>
          </a:p>
          <a:p>
            <a:pPr eaLnBrk="1" hangingPunct="1"/>
            <a:r>
              <a:rPr lang="en-US" sz="2400" smtClean="0">
                <a:latin typeface="Times New Roman" pitchFamily="18" charset="0"/>
                <a:cs typeface="Times New Roman" pitchFamily="18" charset="0"/>
              </a:rPr>
              <a:t>3. Côn trùng &amp; sâu bọ</a:t>
            </a:r>
          </a:p>
          <a:p>
            <a:pPr eaLnBrk="1" hangingPunct="1"/>
            <a:r>
              <a:rPr lang="vi-VN" sz="2400" smtClean="0">
                <a:latin typeface="Times New Roman" pitchFamily="18" charset="0"/>
                <a:cs typeface="Times New Roman" pitchFamily="18" charset="0"/>
              </a:rPr>
              <a:t>4. Khó khăn tài chính</a:t>
            </a:r>
          </a:p>
          <a:p>
            <a:pPr eaLnBrk="1" hangingPunct="1"/>
            <a:r>
              <a:rPr lang="vi-VN" sz="2400" smtClean="0">
                <a:latin typeface="Times New Roman" pitchFamily="18" charset="0"/>
                <a:cs typeface="Times New Roman" pitchFamily="18" charset="0"/>
              </a:rPr>
              <a:t>5. Nước sâu</a:t>
            </a:r>
          </a:p>
          <a:p>
            <a:pPr eaLnBrk="1" hangingPunct="1"/>
            <a:r>
              <a:rPr lang="en-US" sz="2400" smtClean="0">
                <a:latin typeface="Times New Roman" pitchFamily="18" charset="0"/>
                <a:cs typeface="Times New Roman" pitchFamily="18" charset="0"/>
              </a:rPr>
              <a:t>6. Bệnh tật</a:t>
            </a:r>
          </a:p>
          <a:p>
            <a:pPr eaLnBrk="1" hangingPunct="1"/>
            <a:r>
              <a:rPr lang="en-US" sz="2400" smtClean="0">
                <a:latin typeface="Times New Roman" pitchFamily="18" charset="0"/>
                <a:cs typeface="Times New Roman" pitchFamily="18" charset="0"/>
              </a:rPr>
              <a:t>7. Chết</a:t>
            </a:r>
          </a:p>
          <a:p>
            <a:pPr eaLnBrk="1" hangingPunct="1"/>
            <a:r>
              <a:rPr lang="en-US" sz="2400" smtClean="0">
                <a:latin typeface="Times New Roman" pitchFamily="18" charset="0"/>
                <a:cs typeface="Times New Roman" pitchFamily="18" charset="0"/>
              </a:rPr>
              <a:t>8. Bay</a:t>
            </a:r>
          </a:p>
          <a:p>
            <a:pPr eaLnBrk="1" hangingPunct="1"/>
            <a:r>
              <a:rPr lang="vi-VN" sz="2400" smtClean="0">
                <a:latin typeface="Times New Roman" pitchFamily="18" charset="0"/>
                <a:cs typeface="Times New Roman" pitchFamily="18" charset="0"/>
              </a:rPr>
              <a:t>9. Cô đơn</a:t>
            </a:r>
          </a:p>
          <a:p>
            <a:pPr eaLnBrk="1" hangingPunct="1"/>
            <a:r>
              <a:rPr lang="en-US" sz="2400" smtClean="0">
                <a:latin typeface="Times New Roman" pitchFamily="18" charset="0"/>
                <a:cs typeface="Times New Roman" pitchFamily="18" charset="0"/>
              </a:rPr>
              <a:t>10. Chó</a:t>
            </a:r>
          </a:p>
        </p:txBody>
      </p:sp>
      <p:grpSp>
        <p:nvGrpSpPr>
          <p:cNvPr id="3076" name="Group 4"/>
          <p:cNvGrpSpPr>
            <a:grpSpLocks/>
          </p:cNvGrpSpPr>
          <p:nvPr/>
        </p:nvGrpSpPr>
        <p:grpSpPr bwMode="auto">
          <a:xfrm>
            <a:off x="5105400" y="2286000"/>
            <a:ext cx="3505200" cy="3886200"/>
            <a:chOff x="4032" y="2688"/>
            <a:chExt cx="1170" cy="1200"/>
          </a:xfrm>
        </p:grpSpPr>
        <p:sp>
          <p:nvSpPr>
            <p:cNvPr id="3077" name="Oval 5"/>
            <p:cNvSpPr>
              <a:spLocks noChangeArrowheads="1"/>
            </p:cNvSpPr>
            <p:nvPr/>
          </p:nvSpPr>
          <p:spPr bwMode="auto">
            <a:xfrm>
              <a:off x="4464" y="3024"/>
              <a:ext cx="384" cy="384"/>
            </a:xfrm>
            <a:prstGeom prst="ellipse">
              <a:avLst/>
            </a:prstGeom>
            <a:solidFill>
              <a:srgbClr val="FFFF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pic>
          <p:nvPicPr>
            <p:cNvPr id="3078" name="Picture 6" descr="SCARED0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32" y="2688"/>
              <a:ext cx="1170" cy="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4" fill="hold" grpId="0" nodeType="clickEffect">
                                  <p:stCondLst>
                                    <p:cond delay="0"/>
                                  </p:stCondLst>
                                  <p:childTnLst>
                                    <p:set>
                                      <p:cBhvr>
                                        <p:cTn id="6" dur="1" fill="hold">
                                          <p:stCondLst>
                                            <p:cond delay="0"/>
                                          </p:stCondLst>
                                        </p:cTn>
                                        <p:tgtEl>
                                          <p:spTgt spid="92163">
                                            <p:txEl>
                                              <p:pRg st="10" end="10"/>
                                            </p:txEl>
                                          </p:spTgt>
                                        </p:tgtEl>
                                        <p:attrNameLst>
                                          <p:attrName>style.visibility</p:attrName>
                                        </p:attrNameLst>
                                      </p:cBhvr>
                                      <p:to>
                                        <p:strVal val="visible"/>
                                      </p:to>
                                    </p:set>
                                    <p:anim calcmode="lin" valueType="num">
                                      <p:cBhvr>
                                        <p:cTn id="7" dur="500" fill="hold"/>
                                        <p:tgtEl>
                                          <p:spTgt spid="92163">
                                            <p:txEl>
                                              <p:pRg st="10" end="10"/>
                                            </p:txEl>
                                          </p:spTgt>
                                        </p:tgtEl>
                                        <p:attrNameLst>
                                          <p:attrName>ppt_x</p:attrName>
                                        </p:attrNameLst>
                                      </p:cBhvr>
                                      <p:tavLst>
                                        <p:tav tm="0">
                                          <p:val>
                                            <p:strVal val="#ppt_x"/>
                                          </p:val>
                                        </p:tav>
                                        <p:tav tm="100000">
                                          <p:val>
                                            <p:strVal val="#ppt_x"/>
                                          </p:val>
                                        </p:tav>
                                      </p:tavLst>
                                    </p:anim>
                                    <p:anim calcmode="lin" valueType="num">
                                      <p:cBhvr>
                                        <p:cTn id="8" dur="500" fill="hold"/>
                                        <p:tgtEl>
                                          <p:spTgt spid="92163">
                                            <p:txEl>
                                              <p:pRg st="10" end="10"/>
                                            </p:txEl>
                                          </p:spTgt>
                                        </p:tgtEl>
                                        <p:attrNameLst>
                                          <p:attrName>ppt_y</p:attrName>
                                        </p:attrNameLst>
                                      </p:cBhvr>
                                      <p:tavLst>
                                        <p:tav tm="0">
                                          <p:val>
                                            <p:strVal val="#ppt_y+#ppt_h/2"/>
                                          </p:val>
                                        </p:tav>
                                        <p:tav tm="100000">
                                          <p:val>
                                            <p:strVal val="#ppt_y"/>
                                          </p:val>
                                        </p:tav>
                                      </p:tavLst>
                                    </p:anim>
                                    <p:anim calcmode="lin" valueType="num">
                                      <p:cBhvr>
                                        <p:cTn id="9" dur="500" fill="hold"/>
                                        <p:tgtEl>
                                          <p:spTgt spid="92163">
                                            <p:txEl>
                                              <p:pRg st="10" end="10"/>
                                            </p:txEl>
                                          </p:spTgt>
                                        </p:tgtEl>
                                        <p:attrNameLst>
                                          <p:attrName>ppt_w</p:attrName>
                                        </p:attrNameLst>
                                      </p:cBhvr>
                                      <p:tavLst>
                                        <p:tav tm="0">
                                          <p:val>
                                            <p:strVal val="#ppt_w"/>
                                          </p:val>
                                        </p:tav>
                                        <p:tav tm="100000">
                                          <p:val>
                                            <p:strVal val="#ppt_w"/>
                                          </p:val>
                                        </p:tav>
                                      </p:tavLst>
                                    </p:anim>
                                    <p:anim calcmode="lin" valueType="num">
                                      <p:cBhvr>
                                        <p:cTn id="10" dur="500" fill="hold"/>
                                        <p:tgtEl>
                                          <p:spTgt spid="92163">
                                            <p:txEl>
                                              <p:pRg st="10" end="10"/>
                                            </p:txEl>
                                          </p:spTgt>
                                        </p:tgtEl>
                                        <p:attrNameLst>
                                          <p:attrName>ppt_h</p:attrName>
                                        </p:attrNameLst>
                                      </p:cBhvr>
                                      <p:tavLst>
                                        <p:tav tm="0">
                                          <p:val>
                                            <p:fltVal val="0"/>
                                          </p:val>
                                        </p:tav>
                                        <p:tav tm="100000">
                                          <p:val>
                                            <p:strVal val="#ppt_h"/>
                                          </p:val>
                                        </p:tav>
                                      </p:tavLst>
                                    </p:anim>
                                  </p:childTnLst>
                                  <p:subTnLst>
                                    <p:animClr clrSpc="rgb" dir="cw">
                                      <p:cBhvr override="childStyle">
                                        <p:cTn dur="1" fill="hold" display="0" masterRel="nextClick" afterEffect="1"/>
                                        <p:tgtEl>
                                          <p:spTgt spid="92163">
                                            <p:txEl>
                                              <p:pRg st="10" end="10"/>
                                            </p:txEl>
                                          </p:spTgt>
                                        </p:tgtEl>
                                        <p:attrNameLst>
                                          <p:attrName>ppt_c</p:attrName>
                                        </p:attrNameLst>
                                      </p:cBhvr>
                                      <p:to>
                                        <a:srgbClr val="CCFFCC"/>
                                      </p:to>
                                    </p:animClr>
                                  </p:sub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4" fill="hold" grpId="0" nodeType="clickEffect">
                                  <p:stCondLst>
                                    <p:cond delay="0"/>
                                  </p:stCondLst>
                                  <p:childTnLst>
                                    <p:set>
                                      <p:cBhvr>
                                        <p:cTn id="14" dur="1" fill="hold">
                                          <p:stCondLst>
                                            <p:cond delay="0"/>
                                          </p:stCondLst>
                                        </p:cTn>
                                        <p:tgtEl>
                                          <p:spTgt spid="92163">
                                            <p:txEl>
                                              <p:pRg st="9" end="9"/>
                                            </p:txEl>
                                          </p:spTgt>
                                        </p:tgtEl>
                                        <p:attrNameLst>
                                          <p:attrName>style.visibility</p:attrName>
                                        </p:attrNameLst>
                                      </p:cBhvr>
                                      <p:to>
                                        <p:strVal val="visible"/>
                                      </p:to>
                                    </p:set>
                                    <p:anim calcmode="lin" valueType="num">
                                      <p:cBhvr>
                                        <p:cTn id="15" dur="500" fill="hold"/>
                                        <p:tgtEl>
                                          <p:spTgt spid="92163">
                                            <p:txEl>
                                              <p:pRg st="9" end="9"/>
                                            </p:txEl>
                                          </p:spTgt>
                                        </p:tgtEl>
                                        <p:attrNameLst>
                                          <p:attrName>ppt_x</p:attrName>
                                        </p:attrNameLst>
                                      </p:cBhvr>
                                      <p:tavLst>
                                        <p:tav tm="0">
                                          <p:val>
                                            <p:strVal val="#ppt_x"/>
                                          </p:val>
                                        </p:tav>
                                        <p:tav tm="100000">
                                          <p:val>
                                            <p:strVal val="#ppt_x"/>
                                          </p:val>
                                        </p:tav>
                                      </p:tavLst>
                                    </p:anim>
                                    <p:anim calcmode="lin" valueType="num">
                                      <p:cBhvr>
                                        <p:cTn id="16" dur="500" fill="hold"/>
                                        <p:tgtEl>
                                          <p:spTgt spid="92163">
                                            <p:txEl>
                                              <p:pRg st="9" end="9"/>
                                            </p:txEl>
                                          </p:spTgt>
                                        </p:tgtEl>
                                        <p:attrNameLst>
                                          <p:attrName>ppt_y</p:attrName>
                                        </p:attrNameLst>
                                      </p:cBhvr>
                                      <p:tavLst>
                                        <p:tav tm="0">
                                          <p:val>
                                            <p:strVal val="#ppt_y+#ppt_h/2"/>
                                          </p:val>
                                        </p:tav>
                                        <p:tav tm="100000">
                                          <p:val>
                                            <p:strVal val="#ppt_y"/>
                                          </p:val>
                                        </p:tav>
                                      </p:tavLst>
                                    </p:anim>
                                    <p:anim calcmode="lin" valueType="num">
                                      <p:cBhvr>
                                        <p:cTn id="17" dur="500" fill="hold"/>
                                        <p:tgtEl>
                                          <p:spTgt spid="92163">
                                            <p:txEl>
                                              <p:pRg st="9" end="9"/>
                                            </p:txEl>
                                          </p:spTgt>
                                        </p:tgtEl>
                                        <p:attrNameLst>
                                          <p:attrName>ppt_w</p:attrName>
                                        </p:attrNameLst>
                                      </p:cBhvr>
                                      <p:tavLst>
                                        <p:tav tm="0">
                                          <p:val>
                                            <p:strVal val="#ppt_w"/>
                                          </p:val>
                                        </p:tav>
                                        <p:tav tm="100000">
                                          <p:val>
                                            <p:strVal val="#ppt_w"/>
                                          </p:val>
                                        </p:tav>
                                      </p:tavLst>
                                    </p:anim>
                                    <p:anim calcmode="lin" valueType="num">
                                      <p:cBhvr>
                                        <p:cTn id="18" dur="500" fill="hold"/>
                                        <p:tgtEl>
                                          <p:spTgt spid="92163">
                                            <p:txEl>
                                              <p:pRg st="9" end="9"/>
                                            </p:txEl>
                                          </p:spTgt>
                                        </p:tgtEl>
                                        <p:attrNameLst>
                                          <p:attrName>ppt_h</p:attrName>
                                        </p:attrNameLst>
                                      </p:cBhvr>
                                      <p:tavLst>
                                        <p:tav tm="0">
                                          <p:val>
                                            <p:fltVal val="0"/>
                                          </p:val>
                                        </p:tav>
                                        <p:tav tm="100000">
                                          <p:val>
                                            <p:strVal val="#ppt_h"/>
                                          </p:val>
                                        </p:tav>
                                      </p:tavLst>
                                    </p:anim>
                                  </p:childTnLst>
                                  <p:subTnLst>
                                    <p:animClr clrSpc="rgb" dir="cw">
                                      <p:cBhvr override="childStyle">
                                        <p:cTn dur="1" fill="hold" display="0" masterRel="nextClick" afterEffect="1"/>
                                        <p:tgtEl>
                                          <p:spTgt spid="92163">
                                            <p:txEl>
                                              <p:pRg st="9" end="9"/>
                                            </p:txEl>
                                          </p:spTgt>
                                        </p:tgtEl>
                                        <p:attrNameLst>
                                          <p:attrName>ppt_c</p:attrName>
                                        </p:attrNameLst>
                                      </p:cBhvr>
                                      <p:to>
                                        <a:srgbClr val="CCFFCC"/>
                                      </p:to>
                                    </p:animClr>
                                  </p:sub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4" fill="hold" grpId="0" nodeType="clickEffect">
                                  <p:stCondLst>
                                    <p:cond delay="0"/>
                                  </p:stCondLst>
                                  <p:childTnLst>
                                    <p:set>
                                      <p:cBhvr>
                                        <p:cTn id="22" dur="1" fill="hold">
                                          <p:stCondLst>
                                            <p:cond delay="0"/>
                                          </p:stCondLst>
                                        </p:cTn>
                                        <p:tgtEl>
                                          <p:spTgt spid="92163">
                                            <p:txEl>
                                              <p:pRg st="8" end="8"/>
                                            </p:txEl>
                                          </p:spTgt>
                                        </p:tgtEl>
                                        <p:attrNameLst>
                                          <p:attrName>style.visibility</p:attrName>
                                        </p:attrNameLst>
                                      </p:cBhvr>
                                      <p:to>
                                        <p:strVal val="visible"/>
                                      </p:to>
                                    </p:set>
                                    <p:anim calcmode="lin" valueType="num">
                                      <p:cBhvr>
                                        <p:cTn id="23" dur="500" fill="hold"/>
                                        <p:tgtEl>
                                          <p:spTgt spid="92163">
                                            <p:txEl>
                                              <p:pRg st="8" end="8"/>
                                            </p:txEl>
                                          </p:spTgt>
                                        </p:tgtEl>
                                        <p:attrNameLst>
                                          <p:attrName>ppt_x</p:attrName>
                                        </p:attrNameLst>
                                      </p:cBhvr>
                                      <p:tavLst>
                                        <p:tav tm="0">
                                          <p:val>
                                            <p:strVal val="#ppt_x"/>
                                          </p:val>
                                        </p:tav>
                                        <p:tav tm="100000">
                                          <p:val>
                                            <p:strVal val="#ppt_x"/>
                                          </p:val>
                                        </p:tav>
                                      </p:tavLst>
                                    </p:anim>
                                    <p:anim calcmode="lin" valueType="num">
                                      <p:cBhvr>
                                        <p:cTn id="24" dur="500" fill="hold"/>
                                        <p:tgtEl>
                                          <p:spTgt spid="92163">
                                            <p:txEl>
                                              <p:pRg st="8" end="8"/>
                                            </p:txEl>
                                          </p:spTgt>
                                        </p:tgtEl>
                                        <p:attrNameLst>
                                          <p:attrName>ppt_y</p:attrName>
                                        </p:attrNameLst>
                                      </p:cBhvr>
                                      <p:tavLst>
                                        <p:tav tm="0">
                                          <p:val>
                                            <p:strVal val="#ppt_y+#ppt_h/2"/>
                                          </p:val>
                                        </p:tav>
                                        <p:tav tm="100000">
                                          <p:val>
                                            <p:strVal val="#ppt_y"/>
                                          </p:val>
                                        </p:tav>
                                      </p:tavLst>
                                    </p:anim>
                                    <p:anim calcmode="lin" valueType="num">
                                      <p:cBhvr>
                                        <p:cTn id="25" dur="500" fill="hold"/>
                                        <p:tgtEl>
                                          <p:spTgt spid="92163">
                                            <p:txEl>
                                              <p:pRg st="8" end="8"/>
                                            </p:txEl>
                                          </p:spTgt>
                                        </p:tgtEl>
                                        <p:attrNameLst>
                                          <p:attrName>ppt_w</p:attrName>
                                        </p:attrNameLst>
                                      </p:cBhvr>
                                      <p:tavLst>
                                        <p:tav tm="0">
                                          <p:val>
                                            <p:strVal val="#ppt_w"/>
                                          </p:val>
                                        </p:tav>
                                        <p:tav tm="100000">
                                          <p:val>
                                            <p:strVal val="#ppt_w"/>
                                          </p:val>
                                        </p:tav>
                                      </p:tavLst>
                                    </p:anim>
                                    <p:anim calcmode="lin" valueType="num">
                                      <p:cBhvr>
                                        <p:cTn id="26" dur="500" fill="hold"/>
                                        <p:tgtEl>
                                          <p:spTgt spid="92163">
                                            <p:txEl>
                                              <p:pRg st="8" end="8"/>
                                            </p:txEl>
                                          </p:spTgt>
                                        </p:tgtEl>
                                        <p:attrNameLst>
                                          <p:attrName>ppt_h</p:attrName>
                                        </p:attrNameLst>
                                      </p:cBhvr>
                                      <p:tavLst>
                                        <p:tav tm="0">
                                          <p:val>
                                            <p:fltVal val="0"/>
                                          </p:val>
                                        </p:tav>
                                        <p:tav tm="100000">
                                          <p:val>
                                            <p:strVal val="#ppt_h"/>
                                          </p:val>
                                        </p:tav>
                                      </p:tavLst>
                                    </p:anim>
                                  </p:childTnLst>
                                  <p:subTnLst>
                                    <p:animClr clrSpc="rgb" dir="cw">
                                      <p:cBhvr override="childStyle">
                                        <p:cTn dur="1" fill="hold" display="0" masterRel="nextClick" afterEffect="1"/>
                                        <p:tgtEl>
                                          <p:spTgt spid="92163">
                                            <p:txEl>
                                              <p:pRg st="8" end="8"/>
                                            </p:txEl>
                                          </p:spTgt>
                                        </p:tgtEl>
                                        <p:attrNameLst>
                                          <p:attrName>ppt_c</p:attrName>
                                        </p:attrNameLst>
                                      </p:cBhvr>
                                      <p:to>
                                        <a:srgbClr val="CCFFCC"/>
                                      </p:to>
                                    </p:animClr>
                                  </p:sub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4" fill="hold" grpId="0" nodeType="clickEffect">
                                  <p:stCondLst>
                                    <p:cond delay="0"/>
                                  </p:stCondLst>
                                  <p:childTnLst>
                                    <p:set>
                                      <p:cBhvr>
                                        <p:cTn id="30" dur="1" fill="hold">
                                          <p:stCondLst>
                                            <p:cond delay="0"/>
                                          </p:stCondLst>
                                        </p:cTn>
                                        <p:tgtEl>
                                          <p:spTgt spid="92163">
                                            <p:txEl>
                                              <p:pRg st="7" end="7"/>
                                            </p:txEl>
                                          </p:spTgt>
                                        </p:tgtEl>
                                        <p:attrNameLst>
                                          <p:attrName>style.visibility</p:attrName>
                                        </p:attrNameLst>
                                      </p:cBhvr>
                                      <p:to>
                                        <p:strVal val="visible"/>
                                      </p:to>
                                    </p:set>
                                    <p:anim calcmode="lin" valueType="num">
                                      <p:cBhvr>
                                        <p:cTn id="31" dur="500" fill="hold"/>
                                        <p:tgtEl>
                                          <p:spTgt spid="92163">
                                            <p:txEl>
                                              <p:pRg st="7" end="7"/>
                                            </p:txEl>
                                          </p:spTgt>
                                        </p:tgtEl>
                                        <p:attrNameLst>
                                          <p:attrName>ppt_x</p:attrName>
                                        </p:attrNameLst>
                                      </p:cBhvr>
                                      <p:tavLst>
                                        <p:tav tm="0">
                                          <p:val>
                                            <p:strVal val="#ppt_x"/>
                                          </p:val>
                                        </p:tav>
                                        <p:tav tm="100000">
                                          <p:val>
                                            <p:strVal val="#ppt_x"/>
                                          </p:val>
                                        </p:tav>
                                      </p:tavLst>
                                    </p:anim>
                                    <p:anim calcmode="lin" valueType="num">
                                      <p:cBhvr>
                                        <p:cTn id="32" dur="500" fill="hold"/>
                                        <p:tgtEl>
                                          <p:spTgt spid="92163">
                                            <p:txEl>
                                              <p:pRg st="7" end="7"/>
                                            </p:txEl>
                                          </p:spTgt>
                                        </p:tgtEl>
                                        <p:attrNameLst>
                                          <p:attrName>ppt_y</p:attrName>
                                        </p:attrNameLst>
                                      </p:cBhvr>
                                      <p:tavLst>
                                        <p:tav tm="0">
                                          <p:val>
                                            <p:strVal val="#ppt_y+#ppt_h/2"/>
                                          </p:val>
                                        </p:tav>
                                        <p:tav tm="100000">
                                          <p:val>
                                            <p:strVal val="#ppt_y"/>
                                          </p:val>
                                        </p:tav>
                                      </p:tavLst>
                                    </p:anim>
                                    <p:anim calcmode="lin" valueType="num">
                                      <p:cBhvr>
                                        <p:cTn id="33" dur="500" fill="hold"/>
                                        <p:tgtEl>
                                          <p:spTgt spid="92163">
                                            <p:txEl>
                                              <p:pRg st="7" end="7"/>
                                            </p:txEl>
                                          </p:spTgt>
                                        </p:tgtEl>
                                        <p:attrNameLst>
                                          <p:attrName>ppt_w</p:attrName>
                                        </p:attrNameLst>
                                      </p:cBhvr>
                                      <p:tavLst>
                                        <p:tav tm="0">
                                          <p:val>
                                            <p:strVal val="#ppt_w"/>
                                          </p:val>
                                        </p:tav>
                                        <p:tav tm="100000">
                                          <p:val>
                                            <p:strVal val="#ppt_w"/>
                                          </p:val>
                                        </p:tav>
                                      </p:tavLst>
                                    </p:anim>
                                    <p:anim calcmode="lin" valueType="num">
                                      <p:cBhvr>
                                        <p:cTn id="34" dur="500" fill="hold"/>
                                        <p:tgtEl>
                                          <p:spTgt spid="92163">
                                            <p:txEl>
                                              <p:pRg st="7" end="7"/>
                                            </p:txEl>
                                          </p:spTgt>
                                        </p:tgtEl>
                                        <p:attrNameLst>
                                          <p:attrName>ppt_h</p:attrName>
                                        </p:attrNameLst>
                                      </p:cBhvr>
                                      <p:tavLst>
                                        <p:tav tm="0">
                                          <p:val>
                                            <p:fltVal val="0"/>
                                          </p:val>
                                        </p:tav>
                                        <p:tav tm="100000">
                                          <p:val>
                                            <p:strVal val="#ppt_h"/>
                                          </p:val>
                                        </p:tav>
                                      </p:tavLst>
                                    </p:anim>
                                  </p:childTnLst>
                                  <p:subTnLst>
                                    <p:animClr clrSpc="rgb" dir="cw">
                                      <p:cBhvr override="childStyle">
                                        <p:cTn dur="1" fill="hold" display="0" masterRel="nextClick" afterEffect="1"/>
                                        <p:tgtEl>
                                          <p:spTgt spid="92163">
                                            <p:txEl>
                                              <p:pRg st="7" end="7"/>
                                            </p:txEl>
                                          </p:spTgt>
                                        </p:tgtEl>
                                        <p:attrNameLst>
                                          <p:attrName>ppt_c</p:attrName>
                                        </p:attrNameLst>
                                      </p:cBhvr>
                                      <p:to>
                                        <a:srgbClr val="CCFFCC"/>
                                      </p:to>
                                    </p:animClr>
                                  </p:subTnLst>
                                </p:cTn>
                              </p:par>
                            </p:childTnLst>
                          </p:cTn>
                        </p:par>
                      </p:childTnLst>
                    </p:cTn>
                  </p:par>
                  <p:par>
                    <p:cTn id="35" fill="hold" nodeType="clickPar">
                      <p:stCondLst>
                        <p:cond delay="indefinite"/>
                      </p:stCondLst>
                      <p:childTnLst>
                        <p:par>
                          <p:cTn id="36" fill="hold" nodeType="withGroup">
                            <p:stCondLst>
                              <p:cond delay="0"/>
                            </p:stCondLst>
                            <p:childTnLst>
                              <p:par>
                                <p:cTn id="37" presetID="17" presetClass="entr" presetSubtype="4" fill="hold" grpId="0" nodeType="clickEffect">
                                  <p:stCondLst>
                                    <p:cond delay="0"/>
                                  </p:stCondLst>
                                  <p:childTnLst>
                                    <p:set>
                                      <p:cBhvr>
                                        <p:cTn id="38" dur="1" fill="hold">
                                          <p:stCondLst>
                                            <p:cond delay="0"/>
                                          </p:stCondLst>
                                        </p:cTn>
                                        <p:tgtEl>
                                          <p:spTgt spid="92163">
                                            <p:txEl>
                                              <p:pRg st="6" end="6"/>
                                            </p:txEl>
                                          </p:spTgt>
                                        </p:tgtEl>
                                        <p:attrNameLst>
                                          <p:attrName>style.visibility</p:attrName>
                                        </p:attrNameLst>
                                      </p:cBhvr>
                                      <p:to>
                                        <p:strVal val="visible"/>
                                      </p:to>
                                    </p:set>
                                    <p:anim calcmode="lin" valueType="num">
                                      <p:cBhvr>
                                        <p:cTn id="39" dur="500" fill="hold"/>
                                        <p:tgtEl>
                                          <p:spTgt spid="92163">
                                            <p:txEl>
                                              <p:pRg st="6" end="6"/>
                                            </p:txEl>
                                          </p:spTgt>
                                        </p:tgtEl>
                                        <p:attrNameLst>
                                          <p:attrName>ppt_x</p:attrName>
                                        </p:attrNameLst>
                                      </p:cBhvr>
                                      <p:tavLst>
                                        <p:tav tm="0">
                                          <p:val>
                                            <p:strVal val="#ppt_x"/>
                                          </p:val>
                                        </p:tav>
                                        <p:tav tm="100000">
                                          <p:val>
                                            <p:strVal val="#ppt_x"/>
                                          </p:val>
                                        </p:tav>
                                      </p:tavLst>
                                    </p:anim>
                                    <p:anim calcmode="lin" valueType="num">
                                      <p:cBhvr>
                                        <p:cTn id="40" dur="500" fill="hold"/>
                                        <p:tgtEl>
                                          <p:spTgt spid="92163">
                                            <p:txEl>
                                              <p:pRg st="6" end="6"/>
                                            </p:txEl>
                                          </p:spTgt>
                                        </p:tgtEl>
                                        <p:attrNameLst>
                                          <p:attrName>ppt_y</p:attrName>
                                        </p:attrNameLst>
                                      </p:cBhvr>
                                      <p:tavLst>
                                        <p:tav tm="0">
                                          <p:val>
                                            <p:strVal val="#ppt_y+#ppt_h/2"/>
                                          </p:val>
                                        </p:tav>
                                        <p:tav tm="100000">
                                          <p:val>
                                            <p:strVal val="#ppt_y"/>
                                          </p:val>
                                        </p:tav>
                                      </p:tavLst>
                                    </p:anim>
                                    <p:anim calcmode="lin" valueType="num">
                                      <p:cBhvr>
                                        <p:cTn id="41" dur="500" fill="hold"/>
                                        <p:tgtEl>
                                          <p:spTgt spid="92163">
                                            <p:txEl>
                                              <p:pRg st="6" end="6"/>
                                            </p:txEl>
                                          </p:spTgt>
                                        </p:tgtEl>
                                        <p:attrNameLst>
                                          <p:attrName>ppt_w</p:attrName>
                                        </p:attrNameLst>
                                      </p:cBhvr>
                                      <p:tavLst>
                                        <p:tav tm="0">
                                          <p:val>
                                            <p:strVal val="#ppt_w"/>
                                          </p:val>
                                        </p:tav>
                                        <p:tav tm="100000">
                                          <p:val>
                                            <p:strVal val="#ppt_w"/>
                                          </p:val>
                                        </p:tav>
                                      </p:tavLst>
                                    </p:anim>
                                    <p:anim calcmode="lin" valueType="num">
                                      <p:cBhvr>
                                        <p:cTn id="42" dur="500" fill="hold"/>
                                        <p:tgtEl>
                                          <p:spTgt spid="92163">
                                            <p:txEl>
                                              <p:pRg st="6" end="6"/>
                                            </p:txEl>
                                          </p:spTgt>
                                        </p:tgtEl>
                                        <p:attrNameLst>
                                          <p:attrName>ppt_h</p:attrName>
                                        </p:attrNameLst>
                                      </p:cBhvr>
                                      <p:tavLst>
                                        <p:tav tm="0">
                                          <p:val>
                                            <p:fltVal val="0"/>
                                          </p:val>
                                        </p:tav>
                                        <p:tav tm="100000">
                                          <p:val>
                                            <p:strVal val="#ppt_h"/>
                                          </p:val>
                                        </p:tav>
                                      </p:tavLst>
                                    </p:anim>
                                  </p:childTnLst>
                                  <p:subTnLst>
                                    <p:animClr clrSpc="rgb" dir="cw">
                                      <p:cBhvr override="childStyle">
                                        <p:cTn dur="1" fill="hold" display="0" masterRel="nextClick" afterEffect="1"/>
                                        <p:tgtEl>
                                          <p:spTgt spid="92163">
                                            <p:txEl>
                                              <p:pRg st="6" end="6"/>
                                            </p:txEl>
                                          </p:spTgt>
                                        </p:tgtEl>
                                        <p:attrNameLst>
                                          <p:attrName>ppt_c</p:attrName>
                                        </p:attrNameLst>
                                      </p:cBhvr>
                                      <p:to>
                                        <a:srgbClr val="CCFFCC"/>
                                      </p:to>
                                    </p:animClr>
                                  </p:subTnLst>
                                </p:cTn>
                              </p:par>
                            </p:childTnLst>
                          </p:cTn>
                        </p:par>
                      </p:childTnLst>
                    </p:cTn>
                  </p:par>
                  <p:par>
                    <p:cTn id="43" fill="hold" nodeType="clickPar">
                      <p:stCondLst>
                        <p:cond delay="indefinite"/>
                      </p:stCondLst>
                      <p:childTnLst>
                        <p:par>
                          <p:cTn id="44" fill="hold" nodeType="withGroup">
                            <p:stCondLst>
                              <p:cond delay="0"/>
                            </p:stCondLst>
                            <p:childTnLst>
                              <p:par>
                                <p:cTn id="45" presetID="17" presetClass="entr" presetSubtype="4" fill="hold" grpId="0" nodeType="clickEffect">
                                  <p:stCondLst>
                                    <p:cond delay="0"/>
                                  </p:stCondLst>
                                  <p:childTnLst>
                                    <p:set>
                                      <p:cBhvr>
                                        <p:cTn id="46" dur="1" fill="hold">
                                          <p:stCondLst>
                                            <p:cond delay="0"/>
                                          </p:stCondLst>
                                        </p:cTn>
                                        <p:tgtEl>
                                          <p:spTgt spid="92163">
                                            <p:txEl>
                                              <p:pRg st="5" end="5"/>
                                            </p:txEl>
                                          </p:spTgt>
                                        </p:tgtEl>
                                        <p:attrNameLst>
                                          <p:attrName>style.visibility</p:attrName>
                                        </p:attrNameLst>
                                      </p:cBhvr>
                                      <p:to>
                                        <p:strVal val="visible"/>
                                      </p:to>
                                    </p:set>
                                    <p:anim calcmode="lin" valueType="num">
                                      <p:cBhvr>
                                        <p:cTn id="47" dur="500" fill="hold"/>
                                        <p:tgtEl>
                                          <p:spTgt spid="92163">
                                            <p:txEl>
                                              <p:pRg st="5" end="5"/>
                                            </p:txEl>
                                          </p:spTgt>
                                        </p:tgtEl>
                                        <p:attrNameLst>
                                          <p:attrName>ppt_x</p:attrName>
                                        </p:attrNameLst>
                                      </p:cBhvr>
                                      <p:tavLst>
                                        <p:tav tm="0">
                                          <p:val>
                                            <p:strVal val="#ppt_x"/>
                                          </p:val>
                                        </p:tav>
                                        <p:tav tm="100000">
                                          <p:val>
                                            <p:strVal val="#ppt_x"/>
                                          </p:val>
                                        </p:tav>
                                      </p:tavLst>
                                    </p:anim>
                                    <p:anim calcmode="lin" valueType="num">
                                      <p:cBhvr>
                                        <p:cTn id="48" dur="500" fill="hold"/>
                                        <p:tgtEl>
                                          <p:spTgt spid="92163">
                                            <p:txEl>
                                              <p:pRg st="5" end="5"/>
                                            </p:txEl>
                                          </p:spTgt>
                                        </p:tgtEl>
                                        <p:attrNameLst>
                                          <p:attrName>ppt_y</p:attrName>
                                        </p:attrNameLst>
                                      </p:cBhvr>
                                      <p:tavLst>
                                        <p:tav tm="0">
                                          <p:val>
                                            <p:strVal val="#ppt_y+#ppt_h/2"/>
                                          </p:val>
                                        </p:tav>
                                        <p:tav tm="100000">
                                          <p:val>
                                            <p:strVal val="#ppt_y"/>
                                          </p:val>
                                        </p:tav>
                                      </p:tavLst>
                                    </p:anim>
                                    <p:anim calcmode="lin" valueType="num">
                                      <p:cBhvr>
                                        <p:cTn id="49" dur="500" fill="hold"/>
                                        <p:tgtEl>
                                          <p:spTgt spid="92163">
                                            <p:txEl>
                                              <p:pRg st="5" end="5"/>
                                            </p:txEl>
                                          </p:spTgt>
                                        </p:tgtEl>
                                        <p:attrNameLst>
                                          <p:attrName>ppt_w</p:attrName>
                                        </p:attrNameLst>
                                      </p:cBhvr>
                                      <p:tavLst>
                                        <p:tav tm="0">
                                          <p:val>
                                            <p:strVal val="#ppt_w"/>
                                          </p:val>
                                        </p:tav>
                                        <p:tav tm="100000">
                                          <p:val>
                                            <p:strVal val="#ppt_w"/>
                                          </p:val>
                                        </p:tav>
                                      </p:tavLst>
                                    </p:anim>
                                    <p:anim calcmode="lin" valueType="num">
                                      <p:cBhvr>
                                        <p:cTn id="50" dur="500" fill="hold"/>
                                        <p:tgtEl>
                                          <p:spTgt spid="92163">
                                            <p:txEl>
                                              <p:pRg st="5" end="5"/>
                                            </p:txEl>
                                          </p:spTgt>
                                        </p:tgtEl>
                                        <p:attrNameLst>
                                          <p:attrName>ppt_h</p:attrName>
                                        </p:attrNameLst>
                                      </p:cBhvr>
                                      <p:tavLst>
                                        <p:tav tm="0">
                                          <p:val>
                                            <p:fltVal val="0"/>
                                          </p:val>
                                        </p:tav>
                                        <p:tav tm="100000">
                                          <p:val>
                                            <p:strVal val="#ppt_h"/>
                                          </p:val>
                                        </p:tav>
                                      </p:tavLst>
                                    </p:anim>
                                  </p:childTnLst>
                                  <p:subTnLst>
                                    <p:animClr clrSpc="rgb" dir="cw">
                                      <p:cBhvr override="childStyle">
                                        <p:cTn dur="1" fill="hold" display="0" masterRel="nextClick" afterEffect="1"/>
                                        <p:tgtEl>
                                          <p:spTgt spid="92163">
                                            <p:txEl>
                                              <p:pRg st="5" end="5"/>
                                            </p:txEl>
                                          </p:spTgt>
                                        </p:tgtEl>
                                        <p:attrNameLst>
                                          <p:attrName>ppt_c</p:attrName>
                                        </p:attrNameLst>
                                      </p:cBhvr>
                                      <p:to>
                                        <a:srgbClr val="CCFFCC"/>
                                      </p:to>
                                    </p:animClr>
                                  </p:subTnLst>
                                </p:cTn>
                              </p:par>
                            </p:childTnLst>
                          </p:cTn>
                        </p:par>
                      </p:childTnLst>
                    </p:cTn>
                  </p:par>
                  <p:par>
                    <p:cTn id="51" fill="hold" nodeType="clickPar">
                      <p:stCondLst>
                        <p:cond delay="indefinite"/>
                      </p:stCondLst>
                      <p:childTnLst>
                        <p:par>
                          <p:cTn id="52" fill="hold" nodeType="withGroup">
                            <p:stCondLst>
                              <p:cond delay="0"/>
                            </p:stCondLst>
                            <p:childTnLst>
                              <p:par>
                                <p:cTn id="53" presetID="17" presetClass="entr" presetSubtype="4" fill="hold" grpId="0" nodeType="clickEffect">
                                  <p:stCondLst>
                                    <p:cond delay="0"/>
                                  </p:stCondLst>
                                  <p:childTnLst>
                                    <p:set>
                                      <p:cBhvr>
                                        <p:cTn id="54" dur="1" fill="hold">
                                          <p:stCondLst>
                                            <p:cond delay="0"/>
                                          </p:stCondLst>
                                        </p:cTn>
                                        <p:tgtEl>
                                          <p:spTgt spid="92163">
                                            <p:txEl>
                                              <p:pRg st="4" end="4"/>
                                            </p:txEl>
                                          </p:spTgt>
                                        </p:tgtEl>
                                        <p:attrNameLst>
                                          <p:attrName>style.visibility</p:attrName>
                                        </p:attrNameLst>
                                      </p:cBhvr>
                                      <p:to>
                                        <p:strVal val="visible"/>
                                      </p:to>
                                    </p:set>
                                    <p:anim calcmode="lin" valueType="num">
                                      <p:cBhvr>
                                        <p:cTn id="55" dur="500" fill="hold"/>
                                        <p:tgtEl>
                                          <p:spTgt spid="92163">
                                            <p:txEl>
                                              <p:pRg st="4" end="4"/>
                                            </p:txEl>
                                          </p:spTgt>
                                        </p:tgtEl>
                                        <p:attrNameLst>
                                          <p:attrName>ppt_x</p:attrName>
                                        </p:attrNameLst>
                                      </p:cBhvr>
                                      <p:tavLst>
                                        <p:tav tm="0">
                                          <p:val>
                                            <p:strVal val="#ppt_x"/>
                                          </p:val>
                                        </p:tav>
                                        <p:tav tm="100000">
                                          <p:val>
                                            <p:strVal val="#ppt_x"/>
                                          </p:val>
                                        </p:tav>
                                      </p:tavLst>
                                    </p:anim>
                                    <p:anim calcmode="lin" valueType="num">
                                      <p:cBhvr>
                                        <p:cTn id="56" dur="500" fill="hold"/>
                                        <p:tgtEl>
                                          <p:spTgt spid="92163">
                                            <p:txEl>
                                              <p:pRg st="4" end="4"/>
                                            </p:txEl>
                                          </p:spTgt>
                                        </p:tgtEl>
                                        <p:attrNameLst>
                                          <p:attrName>ppt_y</p:attrName>
                                        </p:attrNameLst>
                                      </p:cBhvr>
                                      <p:tavLst>
                                        <p:tav tm="0">
                                          <p:val>
                                            <p:strVal val="#ppt_y+#ppt_h/2"/>
                                          </p:val>
                                        </p:tav>
                                        <p:tav tm="100000">
                                          <p:val>
                                            <p:strVal val="#ppt_y"/>
                                          </p:val>
                                        </p:tav>
                                      </p:tavLst>
                                    </p:anim>
                                    <p:anim calcmode="lin" valueType="num">
                                      <p:cBhvr>
                                        <p:cTn id="57" dur="500" fill="hold"/>
                                        <p:tgtEl>
                                          <p:spTgt spid="92163">
                                            <p:txEl>
                                              <p:pRg st="4" end="4"/>
                                            </p:txEl>
                                          </p:spTgt>
                                        </p:tgtEl>
                                        <p:attrNameLst>
                                          <p:attrName>ppt_w</p:attrName>
                                        </p:attrNameLst>
                                      </p:cBhvr>
                                      <p:tavLst>
                                        <p:tav tm="0">
                                          <p:val>
                                            <p:strVal val="#ppt_w"/>
                                          </p:val>
                                        </p:tav>
                                        <p:tav tm="100000">
                                          <p:val>
                                            <p:strVal val="#ppt_w"/>
                                          </p:val>
                                        </p:tav>
                                      </p:tavLst>
                                    </p:anim>
                                    <p:anim calcmode="lin" valueType="num">
                                      <p:cBhvr>
                                        <p:cTn id="58" dur="500" fill="hold"/>
                                        <p:tgtEl>
                                          <p:spTgt spid="92163">
                                            <p:txEl>
                                              <p:pRg st="4" end="4"/>
                                            </p:txEl>
                                          </p:spTgt>
                                        </p:tgtEl>
                                        <p:attrNameLst>
                                          <p:attrName>ppt_h</p:attrName>
                                        </p:attrNameLst>
                                      </p:cBhvr>
                                      <p:tavLst>
                                        <p:tav tm="0">
                                          <p:val>
                                            <p:fltVal val="0"/>
                                          </p:val>
                                        </p:tav>
                                        <p:tav tm="100000">
                                          <p:val>
                                            <p:strVal val="#ppt_h"/>
                                          </p:val>
                                        </p:tav>
                                      </p:tavLst>
                                    </p:anim>
                                  </p:childTnLst>
                                  <p:subTnLst>
                                    <p:animClr clrSpc="rgb" dir="cw">
                                      <p:cBhvr override="childStyle">
                                        <p:cTn dur="1" fill="hold" display="0" masterRel="nextClick" afterEffect="1"/>
                                        <p:tgtEl>
                                          <p:spTgt spid="92163">
                                            <p:txEl>
                                              <p:pRg st="4" end="4"/>
                                            </p:txEl>
                                          </p:spTgt>
                                        </p:tgtEl>
                                        <p:attrNameLst>
                                          <p:attrName>ppt_c</p:attrName>
                                        </p:attrNameLst>
                                      </p:cBhvr>
                                      <p:to>
                                        <a:srgbClr val="CCFFCC"/>
                                      </p:to>
                                    </p:animClr>
                                  </p:subTnLst>
                                </p:cTn>
                              </p:par>
                            </p:childTnLst>
                          </p:cTn>
                        </p:par>
                      </p:childTnLst>
                    </p:cTn>
                  </p:par>
                  <p:par>
                    <p:cTn id="59" fill="hold" nodeType="clickPar">
                      <p:stCondLst>
                        <p:cond delay="indefinite"/>
                      </p:stCondLst>
                      <p:childTnLst>
                        <p:par>
                          <p:cTn id="60" fill="hold" nodeType="withGroup">
                            <p:stCondLst>
                              <p:cond delay="0"/>
                            </p:stCondLst>
                            <p:childTnLst>
                              <p:par>
                                <p:cTn id="61" presetID="17" presetClass="entr" presetSubtype="4" fill="hold" grpId="0" nodeType="clickEffect">
                                  <p:stCondLst>
                                    <p:cond delay="0"/>
                                  </p:stCondLst>
                                  <p:childTnLst>
                                    <p:set>
                                      <p:cBhvr>
                                        <p:cTn id="62" dur="1" fill="hold">
                                          <p:stCondLst>
                                            <p:cond delay="0"/>
                                          </p:stCondLst>
                                        </p:cTn>
                                        <p:tgtEl>
                                          <p:spTgt spid="92163">
                                            <p:txEl>
                                              <p:pRg st="3" end="3"/>
                                            </p:txEl>
                                          </p:spTgt>
                                        </p:tgtEl>
                                        <p:attrNameLst>
                                          <p:attrName>style.visibility</p:attrName>
                                        </p:attrNameLst>
                                      </p:cBhvr>
                                      <p:to>
                                        <p:strVal val="visible"/>
                                      </p:to>
                                    </p:set>
                                    <p:anim calcmode="lin" valueType="num">
                                      <p:cBhvr>
                                        <p:cTn id="63" dur="500" fill="hold"/>
                                        <p:tgtEl>
                                          <p:spTgt spid="92163">
                                            <p:txEl>
                                              <p:pRg st="3" end="3"/>
                                            </p:txEl>
                                          </p:spTgt>
                                        </p:tgtEl>
                                        <p:attrNameLst>
                                          <p:attrName>ppt_x</p:attrName>
                                        </p:attrNameLst>
                                      </p:cBhvr>
                                      <p:tavLst>
                                        <p:tav tm="0">
                                          <p:val>
                                            <p:strVal val="#ppt_x"/>
                                          </p:val>
                                        </p:tav>
                                        <p:tav tm="100000">
                                          <p:val>
                                            <p:strVal val="#ppt_x"/>
                                          </p:val>
                                        </p:tav>
                                      </p:tavLst>
                                    </p:anim>
                                    <p:anim calcmode="lin" valueType="num">
                                      <p:cBhvr>
                                        <p:cTn id="64" dur="500" fill="hold"/>
                                        <p:tgtEl>
                                          <p:spTgt spid="92163">
                                            <p:txEl>
                                              <p:pRg st="3" end="3"/>
                                            </p:txEl>
                                          </p:spTgt>
                                        </p:tgtEl>
                                        <p:attrNameLst>
                                          <p:attrName>ppt_y</p:attrName>
                                        </p:attrNameLst>
                                      </p:cBhvr>
                                      <p:tavLst>
                                        <p:tav tm="0">
                                          <p:val>
                                            <p:strVal val="#ppt_y+#ppt_h/2"/>
                                          </p:val>
                                        </p:tav>
                                        <p:tav tm="100000">
                                          <p:val>
                                            <p:strVal val="#ppt_y"/>
                                          </p:val>
                                        </p:tav>
                                      </p:tavLst>
                                    </p:anim>
                                    <p:anim calcmode="lin" valueType="num">
                                      <p:cBhvr>
                                        <p:cTn id="65" dur="500" fill="hold"/>
                                        <p:tgtEl>
                                          <p:spTgt spid="92163">
                                            <p:txEl>
                                              <p:pRg st="3" end="3"/>
                                            </p:txEl>
                                          </p:spTgt>
                                        </p:tgtEl>
                                        <p:attrNameLst>
                                          <p:attrName>ppt_w</p:attrName>
                                        </p:attrNameLst>
                                      </p:cBhvr>
                                      <p:tavLst>
                                        <p:tav tm="0">
                                          <p:val>
                                            <p:strVal val="#ppt_w"/>
                                          </p:val>
                                        </p:tav>
                                        <p:tav tm="100000">
                                          <p:val>
                                            <p:strVal val="#ppt_w"/>
                                          </p:val>
                                        </p:tav>
                                      </p:tavLst>
                                    </p:anim>
                                    <p:anim calcmode="lin" valueType="num">
                                      <p:cBhvr>
                                        <p:cTn id="66" dur="500" fill="hold"/>
                                        <p:tgtEl>
                                          <p:spTgt spid="92163">
                                            <p:txEl>
                                              <p:pRg st="3" end="3"/>
                                            </p:txEl>
                                          </p:spTgt>
                                        </p:tgtEl>
                                        <p:attrNameLst>
                                          <p:attrName>ppt_h</p:attrName>
                                        </p:attrNameLst>
                                      </p:cBhvr>
                                      <p:tavLst>
                                        <p:tav tm="0">
                                          <p:val>
                                            <p:fltVal val="0"/>
                                          </p:val>
                                        </p:tav>
                                        <p:tav tm="100000">
                                          <p:val>
                                            <p:strVal val="#ppt_h"/>
                                          </p:val>
                                        </p:tav>
                                      </p:tavLst>
                                    </p:anim>
                                  </p:childTnLst>
                                  <p:subTnLst>
                                    <p:animClr clrSpc="rgb" dir="cw">
                                      <p:cBhvr override="childStyle">
                                        <p:cTn dur="1" fill="hold" display="0" masterRel="nextClick" afterEffect="1"/>
                                        <p:tgtEl>
                                          <p:spTgt spid="92163">
                                            <p:txEl>
                                              <p:pRg st="3" end="3"/>
                                            </p:txEl>
                                          </p:spTgt>
                                        </p:tgtEl>
                                        <p:attrNameLst>
                                          <p:attrName>ppt_c</p:attrName>
                                        </p:attrNameLst>
                                      </p:cBhvr>
                                      <p:to>
                                        <a:srgbClr val="CCFFCC"/>
                                      </p:to>
                                    </p:animClr>
                                  </p:subTnLst>
                                </p:cTn>
                              </p:par>
                            </p:childTnLst>
                          </p:cTn>
                        </p:par>
                      </p:childTnLst>
                    </p:cTn>
                  </p:par>
                  <p:par>
                    <p:cTn id="67" fill="hold" nodeType="clickPar">
                      <p:stCondLst>
                        <p:cond delay="indefinite"/>
                      </p:stCondLst>
                      <p:childTnLst>
                        <p:par>
                          <p:cTn id="68" fill="hold" nodeType="withGroup">
                            <p:stCondLst>
                              <p:cond delay="0"/>
                            </p:stCondLst>
                            <p:childTnLst>
                              <p:par>
                                <p:cTn id="69" presetID="17" presetClass="entr" presetSubtype="4" fill="hold" grpId="0" nodeType="clickEffect">
                                  <p:stCondLst>
                                    <p:cond delay="0"/>
                                  </p:stCondLst>
                                  <p:childTnLst>
                                    <p:set>
                                      <p:cBhvr>
                                        <p:cTn id="70" dur="1" fill="hold">
                                          <p:stCondLst>
                                            <p:cond delay="0"/>
                                          </p:stCondLst>
                                        </p:cTn>
                                        <p:tgtEl>
                                          <p:spTgt spid="92163">
                                            <p:txEl>
                                              <p:pRg st="2" end="2"/>
                                            </p:txEl>
                                          </p:spTgt>
                                        </p:tgtEl>
                                        <p:attrNameLst>
                                          <p:attrName>style.visibility</p:attrName>
                                        </p:attrNameLst>
                                      </p:cBhvr>
                                      <p:to>
                                        <p:strVal val="visible"/>
                                      </p:to>
                                    </p:set>
                                    <p:anim calcmode="lin" valueType="num">
                                      <p:cBhvr>
                                        <p:cTn id="71" dur="500" fill="hold"/>
                                        <p:tgtEl>
                                          <p:spTgt spid="92163">
                                            <p:txEl>
                                              <p:pRg st="2" end="2"/>
                                            </p:txEl>
                                          </p:spTgt>
                                        </p:tgtEl>
                                        <p:attrNameLst>
                                          <p:attrName>ppt_x</p:attrName>
                                        </p:attrNameLst>
                                      </p:cBhvr>
                                      <p:tavLst>
                                        <p:tav tm="0">
                                          <p:val>
                                            <p:strVal val="#ppt_x"/>
                                          </p:val>
                                        </p:tav>
                                        <p:tav tm="100000">
                                          <p:val>
                                            <p:strVal val="#ppt_x"/>
                                          </p:val>
                                        </p:tav>
                                      </p:tavLst>
                                    </p:anim>
                                    <p:anim calcmode="lin" valueType="num">
                                      <p:cBhvr>
                                        <p:cTn id="72" dur="500" fill="hold"/>
                                        <p:tgtEl>
                                          <p:spTgt spid="92163">
                                            <p:txEl>
                                              <p:pRg st="2" end="2"/>
                                            </p:txEl>
                                          </p:spTgt>
                                        </p:tgtEl>
                                        <p:attrNameLst>
                                          <p:attrName>ppt_y</p:attrName>
                                        </p:attrNameLst>
                                      </p:cBhvr>
                                      <p:tavLst>
                                        <p:tav tm="0">
                                          <p:val>
                                            <p:strVal val="#ppt_y+#ppt_h/2"/>
                                          </p:val>
                                        </p:tav>
                                        <p:tav tm="100000">
                                          <p:val>
                                            <p:strVal val="#ppt_y"/>
                                          </p:val>
                                        </p:tav>
                                      </p:tavLst>
                                    </p:anim>
                                    <p:anim calcmode="lin" valueType="num">
                                      <p:cBhvr>
                                        <p:cTn id="73" dur="500" fill="hold"/>
                                        <p:tgtEl>
                                          <p:spTgt spid="92163">
                                            <p:txEl>
                                              <p:pRg st="2" end="2"/>
                                            </p:txEl>
                                          </p:spTgt>
                                        </p:tgtEl>
                                        <p:attrNameLst>
                                          <p:attrName>ppt_w</p:attrName>
                                        </p:attrNameLst>
                                      </p:cBhvr>
                                      <p:tavLst>
                                        <p:tav tm="0">
                                          <p:val>
                                            <p:strVal val="#ppt_w"/>
                                          </p:val>
                                        </p:tav>
                                        <p:tav tm="100000">
                                          <p:val>
                                            <p:strVal val="#ppt_w"/>
                                          </p:val>
                                        </p:tav>
                                      </p:tavLst>
                                    </p:anim>
                                    <p:anim calcmode="lin" valueType="num">
                                      <p:cBhvr>
                                        <p:cTn id="74" dur="500" fill="hold"/>
                                        <p:tgtEl>
                                          <p:spTgt spid="92163">
                                            <p:txEl>
                                              <p:pRg st="2" end="2"/>
                                            </p:txEl>
                                          </p:spTgt>
                                        </p:tgtEl>
                                        <p:attrNameLst>
                                          <p:attrName>ppt_h</p:attrName>
                                        </p:attrNameLst>
                                      </p:cBhvr>
                                      <p:tavLst>
                                        <p:tav tm="0">
                                          <p:val>
                                            <p:fltVal val="0"/>
                                          </p:val>
                                        </p:tav>
                                        <p:tav tm="100000">
                                          <p:val>
                                            <p:strVal val="#ppt_h"/>
                                          </p:val>
                                        </p:tav>
                                      </p:tavLst>
                                    </p:anim>
                                  </p:childTnLst>
                                  <p:subTnLst>
                                    <p:animClr clrSpc="rgb" dir="cw">
                                      <p:cBhvr override="childStyle">
                                        <p:cTn dur="1" fill="hold" display="0" masterRel="nextClick" afterEffect="1"/>
                                        <p:tgtEl>
                                          <p:spTgt spid="92163">
                                            <p:txEl>
                                              <p:pRg st="2" end="2"/>
                                            </p:txEl>
                                          </p:spTgt>
                                        </p:tgtEl>
                                        <p:attrNameLst>
                                          <p:attrName>ppt_c</p:attrName>
                                        </p:attrNameLst>
                                      </p:cBhvr>
                                      <p:to>
                                        <a:srgbClr val="CCFFCC"/>
                                      </p:to>
                                    </p:animClr>
                                  </p:subTnLst>
                                </p:cTn>
                              </p:par>
                            </p:childTnLst>
                          </p:cTn>
                        </p:par>
                      </p:childTnLst>
                    </p:cTn>
                  </p:par>
                  <p:par>
                    <p:cTn id="75" fill="hold" nodeType="clickPar">
                      <p:stCondLst>
                        <p:cond delay="indefinite"/>
                      </p:stCondLst>
                      <p:childTnLst>
                        <p:par>
                          <p:cTn id="76" fill="hold" nodeType="withGroup">
                            <p:stCondLst>
                              <p:cond delay="0"/>
                            </p:stCondLst>
                            <p:childTnLst>
                              <p:par>
                                <p:cTn id="77" presetID="17" presetClass="entr" presetSubtype="4" fill="hold" grpId="0" nodeType="clickEffect">
                                  <p:stCondLst>
                                    <p:cond delay="0"/>
                                  </p:stCondLst>
                                  <p:childTnLst>
                                    <p:set>
                                      <p:cBhvr>
                                        <p:cTn id="78" dur="1" fill="hold">
                                          <p:stCondLst>
                                            <p:cond delay="0"/>
                                          </p:stCondLst>
                                        </p:cTn>
                                        <p:tgtEl>
                                          <p:spTgt spid="92163">
                                            <p:txEl>
                                              <p:pRg st="1" end="1"/>
                                            </p:txEl>
                                          </p:spTgt>
                                        </p:tgtEl>
                                        <p:attrNameLst>
                                          <p:attrName>style.visibility</p:attrName>
                                        </p:attrNameLst>
                                      </p:cBhvr>
                                      <p:to>
                                        <p:strVal val="visible"/>
                                      </p:to>
                                    </p:set>
                                    <p:anim calcmode="lin" valueType="num">
                                      <p:cBhvr>
                                        <p:cTn id="79" dur="500" fill="hold"/>
                                        <p:tgtEl>
                                          <p:spTgt spid="92163">
                                            <p:txEl>
                                              <p:pRg st="1" end="1"/>
                                            </p:txEl>
                                          </p:spTgt>
                                        </p:tgtEl>
                                        <p:attrNameLst>
                                          <p:attrName>ppt_x</p:attrName>
                                        </p:attrNameLst>
                                      </p:cBhvr>
                                      <p:tavLst>
                                        <p:tav tm="0">
                                          <p:val>
                                            <p:strVal val="#ppt_x"/>
                                          </p:val>
                                        </p:tav>
                                        <p:tav tm="100000">
                                          <p:val>
                                            <p:strVal val="#ppt_x"/>
                                          </p:val>
                                        </p:tav>
                                      </p:tavLst>
                                    </p:anim>
                                    <p:anim calcmode="lin" valueType="num">
                                      <p:cBhvr>
                                        <p:cTn id="80" dur="500" fill="hold"/>
                                        <p:tgtEl>
                                          <p:spTgt spid="92163">
                                            <p:txEl>
                                              <p:pRg st="1" end="1"/>
                                            </p:txEl>
                                          </p:spTgt>
                                        </p:tgtEl>
                                        <p:attrNameLst>
                                          <p:attrName>ppt_y</p:attrName>
                                        </p:attrNameLst>
                                      </p:cBhvr>
                                      <p:tavLst>
                                        <p:tav tm="0">
                                          <p:val>
                                            <p:strVal val="#ppt_y+#ppt_h/2"/>
                                          </p:val>
                                        </p:tav>
                                        <p:tav tm="100000">
                                          <p:val>
                                            <p:strVal val="#ppt_y"/>
                                          </p:val>
                                        </p:tav>
                                      </p:tavLst>
                                    </p:anim>
                                    <p:anim calcmode="lin" valueType="num">
                                      <p:cBhvr>
                                        <p:cTn id="81" dur="500" fill="hold"/>
                                        <p:tgtEl>
                                          <p:spTgt spid="92163">
                                            <p:txEl>
                                              <p:pRg st="1" end="1"/>
                                            </p:txEl>
                                          </p:spTgt>
                                        </p:tgtEl>
                                        <p:attrNameLst>
                                          <p:attrName>ppt_w</p:attrName>
                                        </p:attrNameLst>
                                      </p:cBhvr>
                                      <p:tavLst>
                                        <p:tav tm="0">
                                          <p:val>
                                            <p:strVal val="#ppt_w"/>
                                          </p:val>
                                        </p:tav>
                                        <p:tav tm="100000">
                                          <p:val>
                                            <p:strVal val="#ppt_w"/>
                                          </p:val>
                                        </p:tav>
                                      </p:tavLst>
                                    </p:anim>
                                    <p:anim calcmode="lin" valueType="num">
                                      <p:cBhvr>
                                        <p:cTn id="82" dur="500" fill="hold"/>
                                        <p:tgtEl>
                                          <p:spTgt spid="92163">
                                            <p:txEl>
                                              <p:pRg st="1" end="1"/>
                                            </p:txEl>
                                          </p:spTgt>
                                        </p:tgtEl>
                                        <p:attrNameLst>
                                          <p:attrName>ppt_h</p:attrName>
                                        </p:attrNameLst>
                                      </p:cBhvr>
                                      <p:tavLst>
                                        <p:tav tm="0">
                                          <p:val>
                                            <p:fltVal val="0"/>
                                          </p:val>
                                        </p:tav>
                                        <p:tav tm="100000">
                                          <p:val>
                                            <p:strVal val="#ppt_h"/>
                                          </p:val>
                                        </p:tav>
                                      </p:tavLst>
                                    </p:anim>
                                  </p:childTnLst>
                                  <p:subTnLst>
                                    <p:animClr clrSpc="rgb" dir="cw">
                                      <p:cBhvr override="childStyle">
                                        <p:cTn dur="1" fill="hold" display="0" masterRel="nextClick" afterEffect="1"/>
                                        <p:tgtEl>
                                          <p:spTgt spid="92163">
                                            <p:txEl>
                                              <p:pRg st="1" end="1"/>
                                            </p:txEl>
                                          </p:spTgt>
                                        </p:tgtEl>
                                        <p:attrNameLst>
                                          <p:attrName>ppt_c</p:attrName>
                                        </p:attrNameLst>
                                      </p:cBhvr>
                                      <p:to>
                                        <a:srgbClr val="CCFFCC"/>
                                      </p:to>
                                    </p:animClr>
                                  </p:subTnLst>
                                </p:cTn>
                              </p:par>
                            </p:childTnLst>
                          </p:cTn>
                        </p:par>
                      </p:childTnLst>
                    </p:cTn>
                  </p:par>
                  <p:par>
                    <p:cTn id="83" fill="hold" nodeType="clickPar">
                      <p:stCondLst>
                        <p:cond delay="indefinite"/>
                      </p:stCondLst>
                      <p:childTnLst>
                        <p:par>
                          <p:cTn id="84" fill="hold" nodeType="withGroup">
                            <p:stCondLst>
                              <p:cond delay="0"/>
                            </p:stCondLst>
                            <p:childTnLst>
                              <p:par>
                                <p:cTn id="85" presetID="17" presetClass="entr" presetSubtype="4" fill="hold" grpId="0" nodeType="clickEffect">
                                  <p:stCondLst>
                                    <p:cond delay="0"/>
                                  </p:stCondLst>
                                  <p:childTnLst>
                                    <p:set>
                                      <p:cBhvr>
                                        <p:cTn id="86" dur="1" fill="hold">
                                          <p:stCondLst>
                                            <p:cond delay="0"/>
                                          </p:stCondLst>
                                        </p:cTn>
                                        <p:tgtEl>
                                          <p:spTgt spid="92163">
                                            <p:txEl>
                                              <p:pRg st="0" end="0"/>
                                            </p:txEl>
                                          </p:spTgt>
                                        </p:tgtEl>
                                        <p:attrNameLst>
                                          <p:attrName>style.visibility</p:attrName>
                                        </p:attrNameLst>
                                      </p:cBhvr>
                                      <p:to>
                                        <p:strVal val="visible"/>
                                      </p:to>
                                    </p:set>
                                    <p:anim calcmode="lin" valueType="num">
                                      <p:cBhvr>
                                        <p:cTn id="87" dur="500" fill="hold"/>
                                        <p:tgtEl>
                                          <p:spTgt spid="92163">
                                            <p:txEl>
                                              <p:pRg st="0" end="0"/>
                                            </p:txEl>
                                          </p:spTgt>
                                        </p:tgtEl>
                                        <p:attrNameLst>
                                          <p:attrName>ppt_x</p:attrName>
                                        </p:attrNameLst>
                                      </p:cBhvr>
                                      <p:tavLst>
                                        <p:tav tm="0">
                                          <p:val>
                                            <p:strVal val="#ppt_x"/>
                                          </p:val>
                                        </p:tav>
                                        <p:tav tm="100000">
                                          <p:val>
                                            <p:strVal val="#ppt_x"/>
                                          </p:val>
                                        </p:tav>
                                      </p:tavLst>
                                    </p:anim>
                                    <p:anim calcmode="lin" valueType="num">
                                      <p:cBhvr>
                                        <p:cTn id="88" dur="500" fill="hold"/>
                                        <p:tgtEl>
                                          <p:spTgt spid="92163">
                                            <p:txEl>
                                              <p:pRg st="0" end="0"/>
                                            </p:txEl>
                                          </p:spTgt>
                                        </p:tgtEl>
                                        <p:attrNameLst>
                                          <p:attrName>ppt_y</p:attrName>
                                        </p:attrNameLst>
                                      </p:cBhvr>
                                      <p:tavLst>
                                        <p:tav tm="0">
                                          <p:val>
                                            <p:strVal val="#ppt_y+#ppt_h/2"/>
                                          </p:val>
                                        </p:tav>
                                        <p:tav tm="100000">
                                          <p:val>
                                            <p:strVal val="#ppt_y"/>
                                          </p:val>
                                        </p:tav>
                                      </p:tavLst>
                                    </p:anim>
                                    <p:anim calcmode="lin" valueType="num">
                                      <p:cBhvr>
                                        <p:cTn id="89" dur="500" fill="hold"/>
                                        <p:tgtEl>
                                          <p:spTgt spid="92163">
                                            <p:txEl>
                                              <p:pRg st="0" end="0"/>
                                            </p:txEl>
                                          </p:spTgt>
                                        </p:tgtEl>
                                        <p:attrNameLst>
                                          <p:attrName>ppt_w</p:attrName>
                                        </p:attrNameLst>
                                      </p:cBhvr>
                                      <p:tavLst>
                                        <p:tav tm="0">
                                          <p:val>
                                            <p:strVal val="#ppt_w"/>
                                          </p:val>
                                        </p:tav>
                                        <p:tav tm="100000">
                                          <p:val>
                                            <p:strVal val="#ppt_w"/>
                                          </p:val>
                                        </p:tav>
                                      </p:tavLst>
                                    </p:anim>
                                    <p:anim calcmode="lin" valueType="num">
                                      <p:cBhvr>
                                        <p:cTn id="90" dur="500" fill="hold"/>
                                        <p:tgtEl>
                                          <p:spTgt spid="92163">
                                            <p:txEl>
                                              <p:pRg st="0" end="0"/>
                                            </p:txEl>
                                          </p:spTgt>
                                        </p:tgtEl>
                                        <p:attrNameLst>
                                          <p:attrName>ppt_h</p:attrName>
                                        </p:attrNameLst>
                                      </p:cBhvr>
                                      <p:tavLst>
                                        <p:tav tm="0">
                                          <p:val>
                                            <p:fltVal val="0"/>
                                          </p:val>
                                        </p:tav>
                                        <p:tav tm="100000">
                                          <p:val>
                                            <p:strVal val="#ppt_h"/>
                                          </p:val>
                                        </p:tav>
                                      </p:tavLst>
                                    </p:anim>
                                  </p:childTnLst>
                                  <p:subTnLst>
                                    <p:animClr clrSpc="rgb" dir="cw">
                                      <p:cBhvr override="childStyle">
                                        <p:cTn dur="1" fill="hold" display="0" masterRel="nextClick" afterEffect="1"/>
                                        <p:tgtEl>
                                          <p:spTgt spid="92163">
                                            <p:txEl>
                                              <p:pRg st="0" end="0"/>
                                            </p:txEl>
                                          </p:spTgt>
                                        </p:tgtEl>
                                        <p:attrNameLst>
                                          <p:attrName>ppt_c</p:attrName>
                                        </p:attrNameLst>
                                      </p:cBhvr>
                                      <p:to>
                                        <a:srgbClr val="CCFFCC"/>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3" grpId="0" build="p" autoUpdateAnimBg="0" rev="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47663" y="533400"/>
            <a:ext cx="8643937" cy="609600"/>
          </a:xfrm>
        </p:spPr>
        <p:txBody>
          <a:bodyPr/>
          <a:lstStyle/>
          <a:p>
            <a:pPr eaLnBrk="1" hangingPunct="1"/>
            <a:r>
              <a:rPr lang="en-US" smtClean="0">
                <a:latin typeface="Times New Roman" pitchFamily="18" charset="0"/>
                <a:cs typeface="Times New Roman" pitchFamily="18" charset="0"/>
              </a:rPr>
              <a:t>TRÌNH TỰ</a:t>
            </a:r>
          </a:p>
        </p:txBody>
      </p:sp>
      <p:grpSp>
        <p:nvGrpSpPr>
          <p:cNvPr id="129027" name="Group 3"/>
          <p:cNvGrpSpPr>
            <a:grpSpLocks/>
          </p:cNvGrpSpPr>
          <p:nvPr/>
        </p:nvGrpSpPr>
        <p:grpSpPr bwMode="auto">
          <a:xfrm>
            <a:off x="6480175" y="1371600"/>
            <a:ext cx="2587625" cy="4114800"/>
            <a:chOff x="3497" y="336"/>
            <a:chExt cx="2117" cy="3504"/>
          </a:xfrm>
        </p:grpSpPr>
        <p:pic>
          <p:nvPicPr>
            <p:cNvPr id="21509" name="Picture 4" descr="BALLOON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97" y="336"/>
              <a:ext cx="2117" cy="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29" name="Text Box 5"/>
            <p:cNvSpPr txBox="1">
              <a:spLocks noChangeArrowheads="1"/>
            </p:cNvSpPr>
            <p:nvPr/>
          </p:nvSpPr>
          <p:spPr bwMode="auto">
            <a:xfrm>
              <a:off x="4450" y="546"/>
              <a:ext cx="394" cy="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defRPr/>
              </a:pPr>
              <a:r>
                <a:rPr lang="en-US" sz="3600" b="1">
                  <a:solidFill>
                    <a:srgbClr val="FF00FF"/>
                  </a:solidFill>
                  <a:effectLst>
                    <a:outerShdw blurRad="38100" dist="38100" dir="2700000" algn="tl">
                      <a:srgbClr val="C0C0C0"/>
                    </a:outerShdw>
                  </a:effectLst>
                  <a:latin typeface="VNI-Brush" pitchFamily="2" charset="0"/>
                  <a:cs typeface="Arial" charset="0"/>
                </a:rPr>
                <a:t>A</a:t>
              </a:r>
            </a:p>
          </p:txBody>
        </p:sp>
        <p:sp>
          <p:nvSpPr>
            <p:cNvPr id="129030" name="Text Box 6"/>
            <p:cNvSpPr txBox="1">
              <a:spLocks noChangeArrowheads="1"/>
            </p:cNvSpPr>
            <p:nvPr/>
          </p:nvSpPr>
          <p:spPr bwMode="auto">
            <a:xfrm>
              <a:off x="4472" y="1265"/>
              <a:ext cx="426" cy="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defRPr/>
              </a:pPr>
              <a:r>
                <a:rPr lang="en-US" sz="3600" b="1">
                  <a:solidFill>
                    <a:srgbClr val="00FFFF"/>
                  </a:solidFill>
                  <a:effectLst>
                    <a:outerShdw blurRad="38100" dist="38100" dir="2700000" algn="tl">
                      <a:srgbClr val="C0C0C0"/>
                    </a:outerShdw>
                  </a:effectLst>
                  <a:latin typeface="VNI-Brush" pitchFamily="2" charset="0"/>
                  <a:cs typeface="Arial" charset="0"/>
                </a:rPr>
                <a:t>B</a:t>
              </a:r>
            </a:p>
          </p:txBody>
        </p:sp>
        <p:sp>
          <p:nvSpPr>
            <p:cNvPr id="129031" name="Text Box 7"/>
            <p:cNvSpPr txBox="1">
              <a:spLocks noChangeArrowheads="1"/>
            </p:cNvSpPr>
            <p:nvPr/>
          </p:nvSpPr>
          <p:spPr bwMode="auto">
            <a:xfrm>
              <a:off x="4465" y="1841"/>
              <a:ext cx="422" cy="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defRPr/>
              </a:pPr>
              <a:r>
                <a:rPr lang="en-US" sz="3600" b="1">
                  <a:solidFill>
                    <a:srgbClr val="FF9966"/>
                  </a:solidFill>
                  <a:effectLst>
                    <a:outerShdw blurRad="38100" dist="38100" dir="2700000" algn="tl">
                      <a:srgbClr val="C0C0C0"/>
                    </a:outerShdw>
                  </a:effectLst>
                  <a:latin typeface="VNI-Brush" pitchFamily="2" charset="0"/>
                  <a:cs typeface="Arial" charset="0"/>
                </a:rPr>
                <a:t>C</a:t>
              </a:r>
            </a:p>
          </p:txBody>
        </p:sp>
        <p:sp>
          <p:nvSpPr>
            <p:cNvPr id="129032" name="Text Box 8"/>
            <p:cNvSpPr txBox="1">
              <a:spLocks noChangeArrowheads="1"/>
            </p:cNvSpPr>
            <p:nvPr/>
          </p:nvSpPr>
          <p:spPr bwMode="auto">
            <a:xfrm>
              <a:off x="4513" y="2495"/>
              <a:ext cx="451" cy="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defRPr/>
              </a:pPr>
              <a:r>
                <a:rPr lang="en-US" sz="3600" b="1">
                  <a:solidFill>
                    <a:srgbClr val="FFFF00"/>
                  </a:solidFill>
                  <a:effectLst>
                    <a:outerShdw blurRad="38100" dist="38100" dir="2700000" algn="tl">
                      <a:srgbClr val="C0C0C0"/>
                    </a:outerShdw>
                  </a:effectLst>
                  <a:latin typeface="VNI-Brush" pitchFamily="2" charset="0"/>
                  <a:cs typeface="Arial" charset="0"/>
                </a:rPr>
                <a:t>D</a:t>
              </a:r>
            </a:p>
          </p:txBody>
        </p:sp>
      </p:grpSp>
      <p:sp>
        <p:nvSpPr>
          <p:cNvPr id="21508" name="Rectangle 9"/>
          <p:cNvSpPr>
            <a:spLocks noGrp="1" noChangeArrowheads="1"/>
          </p:cNvSpPr>
          <p:nvPr>
            <p:ph type="body" idx="1"/>
          </p:nvPr>
        </p:nvSpPr>
        <p:spPr>
          <a:xfrm>
            <a:off x="228600" y="1752600"/>
            <a:ext cx="6629400" cy="4648200"/>
          </a:xfrm>
        </p:spPr>
        <p:txBody>
          <a:bodyPr/>
          <a:lstStyle/>
          <a:p>
            <a:pPr eaLnBrk="1" hangingPunct="1"/>
            <a:r>
              <a:rPr lang="vi-VN" sz="2800" smtClean="0">
                <a:latin typeface="Times New Roman" pitchFamily="18" charset="0"/>
                <a:cs typeface="Times New Roman" pitchFamily="18" charset="0"/>
              </a:rPr>
              <a:t>Bắt đầu với các ý tưởng quan trọng</a:t>
            </a:r>
            <a:br>
              <a:rPr lang="vi-VN" sz="2800" smtClean="0">
                <a:latin typeface="Times New Roman" pitchFamily="18" charset="0"/>
                <a:cs typeface="Times New Roman" pitchFamily="18" charset="0"/>
              </a:rPr>
            </a:br>
            <a:r>
              <a:rPr lang="vi-VN" sz="2800" smtClean="0">
                <a:latin typeface="Times New Roman" pitchFamily="18" charset="0"/>
                <a:cs typeface="Times New Roman" pitchFamily="18" charset="0"/>
              </a:rPr>
              <a:t>nhất cho đến các điểm ít quan trọng nhất hay ngược lại</a:t>
            </a:r>
          </a:p>
          <a:p>
            <a:pPr eaLnBrk="1" hangingPunct="1"/>
            <a:r>
              <a:rPr lang="vi-VN" sz="2800" smtClean="0">
                <a:latin typeface="Times New Roman" pitchFamily="18" charset="0"/>
                <a:cs typeface="Times New Roman" pitchFamily="18" charset="0"/>
              </a:rPr>
              <a:t>Tập trung nhiều thời gian cho những điểm quan trọng hơn </a:t>
            </a:r>
          </a:p>
          <a:p>
            <a:pPr eaLnBrk="1" hangingPunct="1"/>
            <a:r>
              <a:rPr lang="vi-VN" sz="2800" smtClean="0">
                <a:latin typeface="Times New Roman" pitchFamily="18" charset="0"/>
                <a:cs typeface="Times New Roman" pitchFamily="18" charset="0"/>
              </a:rPr>
              <a:t>Xác định được một trình tự thích </a:t>
            </a:r>
            <a:br>
              <a:rPr lang="vi-VN" sz="2800" smtClean="0">
                <a:latin typeface="Times New Roman" pitchFamily="18" charset="0"/>
                <a:cs typeface="Times New Roman" pitchFamily="18" charset="0"/>
              </a:rPr>
            </a:br>
            <a:r>
              <a:rPr lang="vi-VN" sz="2800" smtClean="0">
                <a:latin typeface="Times New Roman" pitchFamily="18" charset="0"/>
                <a:cs typeface="Times New Roman" pitchFamily="18" charset="0"/>
              </a:rPr>
              <a:t>đáng sẽ giúp bạn có được một </a:t>
            </a:r>
            <a:br>
              <a:rPr lang="vi-VN" sz="2800" smtClean="0">
                <a:latin typeface="Times New Roman" pitchFamily="18" charset="0"/>
                <a:cs typeface="Times New Roman" pitchFamily="18" charset="0"/>
              </a:rPr>
            </a:br>
            <a:r>
              <a:rPr lang="vi-VN" sz="2800" smtClean="0">
                <a:latin typeface="Times New Roman" pitchFamily="18" charset="0"/>
                <a:cs typeface="Times New Roman" pitchFamily="18" charset="0"/>
              </a:rPr>
              <a:t>bài thuyết trình logic và được </a:t>
            </a:r>
            <a:br>
              <a:rPr lang="vi-VN" sz="2800" smtClean="0">
                <a:latin typeface="Times New Roman" pitchFamily="18" charset="0"/>
                <a:cs typeface="Times New Roman" pitchFamily="18" charset="0"/>
              </a:rPr>
            </a:br>
            <a:r>
              <a:rPr lang="vi-VN" sz="2800" smtClean="0">
                <a:latin typeface="Times New Roman" pitchFamily="18" charset="0"/>
                <a:cs typeface="Times New Roman" pitchFamily="18" charset="0"/>
              </a:rPr>
              <a:t>tổ chức chặt chẽ.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4" fill="hold" nodeType="afterEffect">
                                  <p:stCondLst>
                                    <p:cond delay="2000"/>
                                  </p:stCondLst>
                                  <p:childTnLst>
                                    <p:set>
                                      <p:cBhvr>
                                        <p:cTn id="6" dur="1" fill="hold">
                                          <p:stCondLst>
                                            <p:cond delay="0"/>
                                          </p:stCondLst>
                                        </p:cTn>
                                        <p:tgtEl>
                                          <p:spTgt spid="129027"/>
                                        </p:tgtEl>
                                        <p:attrNameLst>
                                          <p:attrName>style.visibility</p:attrName>
                                        </p:attrNameLst>
                                      </p:cBhvr>
                                      <p:to>
                                        <p:strVal val="visible"/>
                                      </p:to>
                                    </p:set>
                                    <p:anim calcmode="lin" valueType="num">
                                      <p:cBhvr additive="base">
                                        <p:cTn id="7" dur="5000" fill="hold"/>
                                        <p:tgtEl>
                                          <p:spTgt spid="129027"/>
                                        </p:tgtEl>
                                        <p:attrNameLst>
                                          <p:attrName>ppt_x</p:attrName>
                                        </p:attrNameLst>
                                      </p:cBhvr>
                                      <p:tavLst>
                                        <p:tav tm="0">
                                          <p:val>
                                            <p:strVal val="#ppt_x"/>
                                          </p:val>
                                        </p:tav>
                                        <p:tav tm="100000">
                                          <p:val>
                                            <p:strVal val="#ppt_x"/>
                                          </p:val>
                                        </p:tav>
                                      </p:tavLst>
                                    </p:anim>
                                    <p:anim calcmode="lin" valueType="num">
                                      <p:cBhvr additive="base">
                                        <p:cTn id="8" dur="5000" fill="hold"/>
                                        <p:tgtEl>
                                          <p:spTgt spid="129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912813" y="595313"/>
            <a:ext cx="7216775" cy="449262"/>
          </a:xfrm>
          <a:noFill/>
          <a:extLst>
            <a:ext uri="{909E8E84-426E-40DD-AFC4-6F175D3DCCD1}">
              <a14:hiddenFill xmlns:a14="http://schemas.microsoft.com/office/drawing/2010/main">
                <a:gradFill rotWithShape="1">
                  <a:gsLst>
                    <a:gs pos="0">
                      <a:schemeClr val="bg1"/>
                    </a:gs>
                    <a:gs pos="100000">
                      <a:srgbClr val="FF6600"/>
                    </a:gs>
                  </a:gsLst>
                  <a:lin ang="0" scaled="1"/>
                </a:gradFill>
              </a14:hiddenFill>
            </a:ext>
          </a:extLst>
        </p:spPr>
        <p:txBody>
          <a:bodyPr lIns="0" rIns="0"/>
          <a:lstStyle/>
          <a:p>
            <a:pPr eaLnBrk="1" hangingPunct="1">
              <a:lnSpc>
                <a:spcPct val="120000"/>
              </a:lnSpc>
            </a:pPr>
            <a:r>
              <a:rPr lang="vi-VN" smtClean="0">
                <a:latin typeface="Times New Roman" pitchFamily="18" charset="0"/>
                <a:cs typeface="Times New Roman" pitchFamily="18" charset="0"/>
              </a:rPr>
              <a:t>DỄ TIẾP CẬN HƠN?</a:t>
            </a:r>
            <a:endParaRPr lang="en-US" smtClean="0">
              <a:latin typeface="Times New Roman" pitchFamily="18" charset="0"/>
              <a:cs typeface="Times New Roman" pitchFamily="18" charset="0"/>
            </a:endParaRPr>
          </a:p>
        </p:txBody>
      </p:sp>
      <p:sp>
        <p:nvSpPr>
          <p:cNvPr id="131075" name="Rectangle 3"/>
          <p:cNvSpPr>
            <a:spLocks noGrp="1" noChangeArrowheads="1"/>
          </p:cNvSpPr>
          <p:nvPr>
            <p:ph type="body" idx="1"/>
          </p:nvPr>
        </p:nvSpPr>
        <p:spPr>
          <a:xfrm>
            <a:off x="228600" y="1371600"/>
            <a:ext cx="6858000" cy="5181600"/>
          </a:xfrm>
        </p:spPr>
        <p:txBody>
          <a:bodyPr/>
          <a:lstStyle/>
          <a:p>
            <a:pPr eaLnBrk="1" hangingPunct="1"/>
            <a:r>
              <a:rPr lang="vi-VN" sz="2800" smtClean="0">
                <a:latin typeface="Times New Roman" pitchFamily="18" charset="0"/>
                <a:cs typeface="Times New Roman" pitchFamily="18" charset="0"/>
              </a:rPr>
              <a:t>Giới hạn các điểm nội dung chính</a:t>
            </a:r>
          </a:p>
          <a:p>
            <a:pPr eaLnBrk="1" hangingPunct="1"/>
            <a:r>
              <a:rPr lang="vi-VN" sz="2800" smtClean="0">
                <a:latin typeface="Times New Roman" pitchFamily="18" charset="0"/>
                <a:cs typeface="Times New Roman" pitchFamily="18" charset="0"/>
              </a:rPr>
              <a:t>Sử dụng các câu tiêu đề (Header)</a:t>
            </a:r>
          </a:p>
          <a:p>
            <a:pPr eaLnBrk="1" hangingPunct="1"/>
            <a:r>
              <a:rPr lang="en-US" sz="2800" smtClean="0">
                <a:latin typeface="Times New Roman" pitchFamily="18" charset="0"/>
                <a:cs typeface="Times New Roman" pitchFamily="18" charset="0"/>
              </a:rPr>
              <a:t>Sử dụng các công cụ nhấn mạnh khác:</a:t>
            </a:r>
          </a:p>
          <a:p>
            <a:pPr eaLnBrk="1" hangingPunct="1"/>
            <a:r>
              <a:rPr lang="vi-VN" sz="2800" b="0" smtClean="0">
                <a:latin typeface="Times New Roman" pitchFamily="18" charset="0"/>
                <a:cs typeface="Times New Roman" pitchFamily="18" charset="0"/>
              </a:rPr>
              <a:t>Viết đậm</a:t>
            </a:r>
            <a:r>
              <a:rPr lang="vi-VN" sz="2800" smtClean="0">
                <a:latin typeface="Times New Roman" pitchFamily="18" charset="0"/>
                <a:cs typeface="Times New Roman" pitchFamily="18" charset="0"/>
              </a:rPr>
              <a:t>, VIẾT HOA, </a:t>
            </a:r>
            <a:r>
              <a:rPr lang="vi-VN" sz="2800" i="1" smtClean="0">
                <a:latin typeface="Times New Roman" pitchFamily="18" charset="0"/>
                <a:cs typeface="Times New Roman" pitchFamily="18" charset="0"/>
              </a:rPr>
              <a:t>chữ nghiêng</a:t>
            </a:r>
            <a:r>
              <a:rPr lang="vi-VN" sz="2800" smtClean="0">
                <a:latin typeface="Times New Roman" pitchFamily="18" charset="0"/>
                <a:cs typeface="Times New Roman" pitchFamily="18" charset="0"/>
              </a:rPr>
              <a:t>, </a:t>
            </a:r>
            <a:r>
              <a:rPr lang="vi-VN" sz="2800" u="sng" smtClean="0">
                <a:latin typeface="Times New Roman" pitchFamily="18" charset="0"/>
                <a:cs typeface="Times New Roman" pitchFamily="18" charset="0"/>
              </a:rPr>
              <a:t>gạch dưới</a:t>
            </a:r>
            <a:r>
              <a:rPr lang="vi-VN" sz="2800" smtClean="0">
                <a:latin typeface="Times New Roman" pitchFamily="18" charset="0"/>
                <a:cs typeface="Times New Roman" pitchFamily="18" charset="0"/>
              </a:rPr>
              <a:t> và chữ to là các phương pháp thường được sử dụng trên văn bản để nhấn mạnh các điểm thông tin.</a:t>
            </a:r>
          </a:p>
          <a:p>
            <a:pPr eaLnBrk="1" hangingPunct="1"/>
            <a:r>
              <a:rPr lang="vi-VN" sz="2800" smtClean="0">
                <a:latin typeface="Times New Roman" pitchFamily="18" charset="0"/>
                <a:cs typeface="Times New Roman" pitchFamily="18" charset="0"/>
              </a:rPr>
              <a:t>Khi trình bày ngôn ngữ, âm lượng, tạm ngừng, dáng điệu, cử chỉ, hình ảnh... là các công cụ để nhấn mạnh các ý tưởng</a:t>
            </a:r>
          </a:p>
        </p:txBody>
      </p:sp>
      <p:grpSp>
        <p:nvGrpSpPr>
          <p:cNvPr id="22532" name="Group 4"/>
          <p:cNvGrpSpPr>
            <a:grpSpLocks/>
          </p:cNvGrpSpPr>
          <p:nvPr/>
        </p:nvGrpSpPr>
        <p:grpSpPr bwMode="auto">
          <a:xfrm>
            <a:off x="6629400" y="1603375"/>
            <a:ext cx="2514600" cy="4645025"/>
            <a:chOff x="4032" y="1010"/>
            <a:chExt cx="1584" cy="2926"/>
          </a:xfrm>
        </p:grpSpPr>
        <p:graphicFrame>
          <p:nvGraphicFramePr>
            <p:cNvPr id="22533" name="Object 5"/>
            <p:cNvGraphicFramePr>
              <a:graphicFrameLocks noChangeAspect="1"/>
            </p:cNvGraphicFramePr>
            <p:nvPr/>
          </p:nvGraphicFramePr>
          <p:xfrm>
            <a:off x="4032" y="1010"/>
            <a:ext cx="1584" cy="2926"/>
          </p:xfrm>
          <a:graphic>
            <a:graphicData uri="http://schemas.openxmlformats.org/presentationml/2006/ole">
              <mc:AlternateContent xmlns:mc="http://schemas.openxmlformats.org/markup-compatibility/2006">
                <mc:Choice xmlns:v="urn:schemas-microsoft-com:vml" Requires="v">
                  <p:oleObj spid="_x0000_s22539" name="Clip" r:id="rId4" imgW="3247313" imgH="5879194" progId="MS_ClipArt_Gallery.2">
                    <p:embed/>
                  </p:oleObj>
                </mc:Choice>
                <mc:Fallback>
                  <p:oleObj name="Clip" r:id="rId4" imgW="3247313" imgH="5879194" progId="MS_ClipArt_Gallery.2">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2" y="1010"/>
                          <a:ext cx="1584" cy="29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534" name="Text Box 6"/>
            <p:cNvSpPr txBox="1">
              <a:spLocks noChangeArrowheads="1"/>
            </p:cNvSpPr>
            <p:nvPr/>
          </p:nvSpPr>
          <p:spPr bwMode="auto">
            <a:xfrm rot="-207939">
              <a:off x="4580" y="1393"/>
              <a:ext cx="78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vi-VN" sz="2000" b="1"/>
                <a:t>Viết đậm</a:t>
              </a:r>
            </a:p>
          </p:txBody>
        </p:sp>
        <p:sp>
          <p:nvSpPr>
            <p:cNvPr id="22535" name="Text Box 7"/>
            <p:cNvSpPr txBox="1">
              <a:spLocks noChangeArrowheads="1"/>
            </p:cNvSpPr>
            <p:nvPr/>
          </p:nvSpPr>
          <p:spPr bwMode="auto">
            <a:xfrm rot="434337">
              <a:off x="4514" y="2099"/>
              <a:ext cx="88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000" b="1"/>
                <a:t>VIẾT HOA</a:t>
              </a:r>
            </a:p>
          </p:txBody>
        </p:sp>
        <p:sp>
          <p:nvSpPr>
            <p:cNvPr id="22536" name="Text Box 8"/>
            <p:cNvSpPr txBox="1">
              <a:spLocks noChangeArrowheads="1"/>
            </p:cNvSpPr>
            <p:nvPr/>
          </p:nvSpPr>
          <p:spPr bwMode="auto">
            <a:xfrm rot="838488">
              <a:off x="4288" y="1735"/>
              <a:ext cx="876"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Một          là</a:t>
              </a:r>
            </a:p>
          </p:txBody>
        </p:sp>
        <p:sp>
          <p:nvSpPr>
            <p:cNvPr id="22537" name="Text Box 9"/>
            <p:cNvSpPr txBox="1">
              <a:spLocks noChangeArrowheads="1"/>
            </p:cNvSpPr>
            <p:nvPr/>
          </p:nvSpPr>
          <p:spPr bwMode="auto">
            <a:xfrm rot="539022">
              <a:off x="4125" y="1152"/>
              <a:ext cx="96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i="1">
                  <a:solidFill>
                    <a:schemeClr val="bg1"/>
                  </a:solidFill>
                  <a:latin typeface="VNI-Helve" pitchFamily="2" charset="0"/>
                  <a:cs typeface="Arial" charset="0"/>
                </a:rPr>
                <a:t>Chöõ nghieâng</a:t>
              </a:r>
              <a:endParaRPr lang="en-US" b="1">
                <a:solidFill>
                  <a:schemeClr val="bg1"/>
                </a:solidFill>
                <a:latin typeface="VNI-Helve" pitchFamily="2" charset="0"/>
                <a:cs typeface="Arial" charset="0"/>
              </a:endParaRPr>
            </a:p>
          </p:txBody>
        </p:sp>
        <p:sp>
          <p:nvSpPr>
            <p:cNvPr id="22538" name="Text Box 10"/>
            <p:cNvSpPr txBox="1">
              <a:spLocks noChangeArrowheads="1"/>
            </p:cNvSpPr>
            <p:nvPr/>
          </p:nvSpPr>
          <p:spPr bwMode="auto">
            <a:xfrm rot="-919112">
              <a:off x="4277" y="2400"/>
              <a:ext cx="88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000"/>
                <a:t>Hai         là</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31075">
                                            <p:txEl>
                                              <p:pRg st="0" end="0"/>
                                            </p:txEl>
                                          </p:spTgt>
                                        </p:tgtEl>
                                        <p:attrNameLst>
                                          <p:attrName>style.visibility</p:attrName>
                                        </p:attrNameLst>
                                      </p:cBhvr>
                                      <p:to>
                                        <p:strVal val="visible"/>
                                      </p:to>
                                    </p:set>
                                    <p:anim calcmode="lin" valueType="num">
                                      <p:cBhvr>
                                        <p:cTn id="7" dur="1000" fill="hold"/>
                                        <p:tgtEl>
                                          <p:spTgt spid="13107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3107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131075">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31075">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131075">
                                            <p:txEl>
                                              <p:pRg st="1" end="1"/>
                                            </p:txEl>
                                          </p:spTgt>
                                        </p:tgtEl>
                                        <p:attrNameLst>
                                          <p:attrName>style.visibility</p:attrName>
                                        </p:attrNameLst>
                                      </p:cBhvr>
                                      <p:to>
                                        <p:strVal val="visible"/>
                                      </p:to>
                                    </p:set>
                                    <p:anim calcmode="lin" valueType="num">
                                      <p:cBhvr>
                                        <p:cTn id="15" dur="1000" fill="hold"/>
                                        <p:tgtEl>
                                          <p:spTgt spid="131075">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131075">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131075">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31075">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5" presetClass="entr" presetSubtype="0" fill="hold" grpId="0" nodeType="clickEffect">
                                  <p:stCondLst>
                                    <p:cond delay="0"/>
                                  </p:stCondLst>
                                  <p:childTnLst>
                                    <p:set>
                                      <p:cBhvr>
                                        <p:cTn id="22" dur="1" fill="hold">
                                          <p:stCondLst>
                                            <p:cond delay="0"/>
                                          </p:stCondLst>
                                        </p:cTn>
                                        <p:tgtEl>
                                          <p:spTgt spid="131075">
                                            <p:txEl>
                                              <p:pRg st="2" end="2"/>
                                            </p:txEl>
                                          </p:spTgt>
                                        </p:tgtEl>
                                        <p:attrNameLst>
                                          <p:attrName>style.visibility</p:attrName>
                                        </p:attrNameLst>
                                      </p:cBhvr>
                                      <p:to>
                                        <p:strVal val="visible"/>
                                      </p:to>
                                    </p:set>
                                    <p:anim calcmode="lin" valueType="num">
                                      <p:cBhvr>
                                        <p:cTn id="23" dur="1000" fill="hold"/>
                                        <p:tgtEl>
                                          <p:spTgt spid="131075">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131075">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131075">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31075">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5" presetClass="entr" presetSubtype="0" fill="hold" grpId="0" nodeType="clickEffect">
                                  <p:stCondLst>
                                    <p:cond delay="0"/>
                                  </p:stCondLst>
                                  <p:childTnLst>
                                    <p:set>
                                      <p:cBhvr>
                                        <p:cTn id="30" dur="1" fill="hold">
                                          <p:stCondLst>
                                            <p:cond delay="0"/>
                                          </p:stCondLst>
                                        </p:cTn>
                                        <p:tgtEl>
                                          <p:spTgt spid="131075">
                                            <p:txEl>
                                              <p:pRg st="3" end="3"/>
                                            </p:txEl>
                                          </p:spTgt>
                                        </p:tgtEl>
                                        <p:attrNameLst>
                                          <p:attrName>style.visibility</p:attrName>
                                        </p:attrNameLst>
                                      </p:cBhvr>
                                      <p:to>
                                        <p:strVal val="visible"/>
                                      </p:to>
                                    </p:set>
                                    <p:anim calcmode="lin" valueType="num">
                                      <p:cBhvr>
                                        <p:cTn id="31" dur="1000" fill="hold"/>
                                        <p:tgtEl>
                                          <p:spTgt spid="131075">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131075">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131075">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31075">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131075">
                                            <p:txEl>
                                              <p:pRg st="4" end="4"/>
                                            </p:txEl>
                                          </p:spTgt>
                                        </p:tgtEl>
                                        <p:attrNameLst>
                                          <p:attrName>style.visibility</p:attrName>
                                        </p:attrNameLst>
                                      </p:cBhvr>
                                      <p:to>
                                        <p:strVal val="visible"/>
                                      </p:to>
                                    </p:set>
                                    <p:anim calcmode="lin" valueType="num">
                                      <p:cBhvr>
                                        <p:cTn id="39" dur="1000" fill="hold"/>
                                        <p:tgtEl>
                                          <p:spTgt spid="131075">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131075">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131075">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31075">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5"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57163" y="503238"/>
            <a:ext cx="8596312" cy="549275"/>
          </a:xfrm>
        </p:spPr>
        <p:txBody>
          <a:bodyPr/>
          <a:lstStyle/>
          <a:p>
            <a:pPr eaLnBrk="1" hangingPunct="1">
              <a:lnSpc>
                <a:spcPct val="110000"/>
              </a:lnSpc>
            </a:pPr>
            <a:r>
              <a:rPr lang="en-US" sz="4000" smtClean="0">
                <a:latin typeface="Times New Roman" pitchFamily="18" charset="0"/>
                <a:cs typeface="Times New Roman" pitchFamily="18" charset="0"/>
              </a:rPr>
              <a:t>TÌM KIẾM CÁC HỖ TRỢ ?</a:t>
            </a:r>
          </a:p>
        </p:txBody>
      </p:sp>
      <p:sp>
        <p:nvSpPr>
          <p:cNvPr id="23555" name="Rectangle 3"/>
          <p:cNvSpPr>
            <a:spLocks noGrp="1" noChangeArrowheads="1"/>
          </p:cNvSpPr>
          <p:nvPr>
            <p:ph type="body" idx="1"/>
          </p:nvPr>
        </p:nvSpPr>
        <p:spPr>
          <a:xfrm>
            <a:off x="381000" y="1447800"/>
            <a:ext cx="3994150" cy="4876800"/>
          </a:xfrm>
          <a:gradFill rotWithShape="0">
            <a:gsLst>
              <a:gs pos="0">
                <a:srgbClr val="4F96FF"/>
              </a:gs>
              <a:gs pos="100000">
                <a:schemeClr val="bg1"/>
              </a:gs>
            </a:gsLst>
            <a:path path="shape">
              <a:fillToRect l="50000" t="50000" r="50000" b="50000"/>
            </a:path>
          </a:gradFill>
          <a:extLst>
            <a:ext uri="{91240B29-F687-4F45-9708-019B960494DF}">
              <a14:hiddenLine xmlns:a14="http://schemas.microsoft.com/office/drawing/2010/main" w="9525">
                <a:solidFill>
                  <a:srgbClr val="00CC00"/>
                </a:solidFill>
                <a:miter lim="800000"/>
                <a:headEnd/>
                <a:tailEnd/>
              </a14:hiddenLine>
            </a:ext>
          </a:extLst>
        </p:spPr>
        <p:txBody>
          <a:bodyPr/>
          <a:lstStyle/>
          <a:p>
            <a:pPr eaLnBrk="1" hangingPunct="1"/>
            <a:r>
              <a:rPr lang="en-US" sz="2800" b="0" smtClean="0">
                <a:latin typeface="Times New Roman" pitchFamily="18" charset="0"/>
                <a:cs typeface="Times New Roman" pitchFamily="18" charset="0"/>
              </a:rPr>
              <a:t>TÌM Ở ĐÂU?</a:t>
            </a:r>
          </a:p>
          <a:p>
            <a:pPr eaLnBrk="1" hangingPunct="1"/>
            <a:r>
              <a:rPr lang="en-US" sz="2800" smtClean="0">
                <a:latin typeface="Times New Roman" pitchFamily="18" charset="0"/>
                <a:cs typeface="Times New Roman" pitchFamily="18" charset="0"/>
              </a:rPr>
              <a:t>Các số liệu thống kê</a:t>
            </a:r>
          </a:p>
          <a:p>
            <a:pPr eaLnBrk="1" hangingPunct="1"/>
            <a:r>
              <a:rPr lang="en-US" sz="2800" smtClean="0">
                <a:latin typeface="Times New Roman" pitchFamily="18" charset="0"/>
                <a:cs typeface="Times New Roman" pitchFamily="18" charset="0"/>
              </a:rPr>
              <a:t>Các thí dụ</a:t>
            </a:r>
          </a:p>
          <a:p>
            <a:pPr eaLnBrk="1" hangingPunct="1"/>
            <a:r>
              <a:rPr lang="en-US" sz="2800" smtClean="0">
                <a:latin typeface="Times New Roman" pitchFamily="18" charset="0"/>
                <a:cs typeface="Times New Roman" pitchFamily="18" charset="0"/>
              </a:rPr>
              <a:t>Các mẫu chuyện</a:t>
            </a:r>
          </a:p>
          <a:p>
            <a:pPr eaLnBrk="1" hangingPunct="1"/>
            <a:r>
              <a:rPr lang="en-US" sz="2800" smtClean="0">
                <a:latin typeface="Times New Roman" pitchFamily="18" charset="0"/>
                <a:cs typeface="Times New Roman" pitchFamily="18" charset="0"/>
              </a:rPr>
              <a:t>Các kết quả nghiên cứu</a:t>
            </a:r>
          </a:p>
          <a:p>
            <a:pPr eaLnBrk="1" hangingPunct="1"/>
            <a:r>
              <a:rPr lang="en-US" sz="2800" smtClean="0">
                <a:latin typeface="Times New Roman" pitchFamily="18" charset="0"/>
                <a:cs typeface="Times New Roman" pitchFamily="18" charset="0"/>
              </a:rPr>
              <a:t>Các bằng chứng </a:t>
            </a:r>
          </a:p>
          <a:p>
            <a:pPr eaLnBrk="1" hangingPunct="1"/>
            <a:r>
              <a:rPr lang="en-US" sz="2800" smtClean="0">
                <a:latin typeface="Times New Roman" pitchFamily="18" charset="0"/>
                <a:cs typeface="Times New Roman" pitchFamily="18" charset="0"/>
              </a:rPr>
              <a:t>Các hình ảnh</a:t>
            </a:r>
          </a:p>
          <a:p>
            <a:pPr eaLnBrk="1" hangingPunct="1"/>
            <a:r>
              <a:rPr lang="vi-VN" sz="2800" smtClean="0">
                <a:latin typeface="Times New Roman" pitchFamily="18" charset="0"/>
                <a:cs typeface="Times New Roman" pitchFamily="18" charset="0"/>
              </a:rPr>
              <a:t>Các họa đồ, biểu đồ</a:t>
            </a:r>
          </a:p>
        </p:txBody>
      </p:sp>
      <p:sp>
        <p:nvSpPr>
          <p:cNvPr id="133124" name="AutoShape 4"/>
          <p:cNvSpPr>
            <a:spLocks noChangeArrowheads="1"/>
          </p:cNvSpPr>
          <p:nvPr/>
        </p:nvSpPr>
        <p:spPr bwMode="auto">
          <a:xfrm>
            <a:off x="4648200" y="3352800"/>
            <a:ext cx="4419600" cy="3276600"/>
          </a:xfrm>
          <a:prstGeom prst="flowChartExtract">
            <a:avLst/>
          </a:prstGeom>
          <a:gradFill rotWithShape="0">
            <a:gsLst>
              <a:gs pos="0">
                <a:srgbClr val="FFD937"/>
              </a:gs>
              <a:gs pos="100000">
                <a:srgbClr val="E9A325"/>
              </a:gs>
            </a:gsLst>
            <a:path path="shape">
              <a:fillToRect l="50000" t="50000" r="50000" b="50000"/>
            </a:path>
          </a:gradFill>
          <a:ln w="19050">
            <a:solidFill>
              <a:srgbClr val="9966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lstStyle/>
          <a:p>
            <a:pPr algn="ctr"/>
            <a:r>
              <a:rPr lang="vi-VN" sz="2000" b="1" u="sng"/>
              <a:t>MÁCH NƯỚC</a:t>
            </a:r>
          </a:p>
          <a:p>
            <a:pPr algn="ctr"/>
            <a:r>
              <a:rPr lang="vi-VN" sz="2000"/>
              <a:t/>
            </a:r>
            <a:br>
              <a:rPr lang="vi-VN" sz="2000"/>
            </a:br>
            <a:r>
              <a:rPr lang="vi-VN" sz="2000" b="1"/>
              <a:t>Càng đơn giản càng dễ </a:t>
            </a:r>
            <a:br>
              <a:rPr lang="vi-VN" sz="2000" b="1"/>
            </a:br>
            <a:r>
              <a:rPr lang="vi-VN" sz="2000" b="1"/>
              <a:t>hiểu và dễ được chấp nhận</a:t>
            </a:r>
          </a:p>
        </p:txBody>
      </p:sp>
      <p:sp>
        <p:nvSpPr>
          <p:cNvPr id="23557" name="AutoShape 5"/>
          <p:cNvSpPr>
            <a:spLocks noChangeArrowheads="1"/>
          </p:cNvSpPr>
          <p:nvPr/>
        </p:nvSpPr>
        <p:spPr bwMode="auto">
          <a:xfrm>
            <a:off x="5257800" y="1600200"/>
            <a:ext cx="3124200" cy="1736725"/>
          </a:xfrm>
          <a:prstGeom prst="roundRect">
            <a:avLst>
              <a:gd name="adj" fmla="val 16667"/>
            </a:avLst>
          </a:prstGeom>
          <a:solidFill>
            <a:srgbClr val="339933"/>
          </a:solidFill>
          <a:ln w="12700">
            <a:solidFill>
              <a:srgbClr val="0033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vi-VN" sz="2400"/>
              <a:t>Giúp trả lời câu hỏi của thính giả: “Tại sao tôi phải tin vào điều đó?”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272" fill="hold" grpId="0" nodeType="clickEffect">
                                  <p:stCondLst>
                                    <p:cond delay="0"/>
                                  </p:stCondLst>
                                  <p:childTnLst>
                                    <p:set>
                                      <p:cBhvr>
                                        <p:cTn id="6" dur="1" fill="hold">
                                          <p:stCondLst>
                                            <p:cond delay="0"/>
                                          </p:stCondLst>
                                        </p:cTn>
                                        <p:tgtEl>
                                          <p:spTgt spid="133124"/>
                                        </p:tgtEl>
                                        <p:attrNameLst>
                                          <p:attrName>style.visibility</p:attrName>
                                        </p:attrNameLst>
                                      </p:cBhvr>
                                      <p:to>
                                        <p:strVal val="visible"/>
                                      </p:to>
                                    </p:set>
                                    <p:anim calcmode="lin" valueType="num">
                                      <p:cBhvr>
                                        <p:cTn id="7" dur="500" fill="hold"/>
                                        <p:tgtEl>
                                          <p:spTgt spid="133124"/>
                                        </p:tgtEl>
                                        <p:attrNameLst>
                                          <p:attrName>ppt_w</p:attrName>
                                        </p:attrNameLst>
                                      </p:cBhvr>
                                      <p:tavLst>
                                        <p:tav tm="0">
                                          <p:val>
                                            <p:strVal val="2/3*#ppt_w"/>
                                          </p:val>
                                        </p:tav>
                                        <p:tav tm="100000">
                                          <p:val>
                                            <p:strVal val="#ppt_w"/>
                                          </p:val>
                                        </p:tav>
                                      </p:tavLst>
                                    </p:anim>
                                    <p:anim calcmode="lin" valueType="num">
                                      <p:cBhvr>
                                        <p:cTn id="8" dur="500" fill="hold"/>
                                        <p:tgtEl>
                                          <p:spTgt spid="133124"/>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4"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0" y="503238"/>
            <a:ext cx="9144000" cy="501650"/>
          </a:xfrm>
        </p:spPr>
        <p:txBody>
          <a:bodyPr/>
          <a:lstStyle/>
          <a:p>
            <a:pPr eaLnBrk="1" hangingPunct="1">
              <a:lnSpc>
                <a:spcPct val="110000"/>
              </a:lnSpc>
            </a:pPr>
            <a:r>
              <a:rPr lang="en-US" smtClean="0">
                <a:latin typeface="Times New Roman" pitchFamily="18" charset="0"/>
                <a:cs typeface="Times New Roman" pitchFamily="18" charset="0"/>
              </a:rPr>
              <a:t>HÌNH ẢNH HỖ TRỢ</a:t>
            </a:r>
          </a:p>
        </p:txBody>
      </p:sp>
      <p:sp>
        <p:nvSpPr>
          <p:cNvPr id="135171" name="Rectangle 3"/>
          <p:cNvSpPr>
            <a:spLocks noGrp="1" noChangeArrowheads="1"/>
          </p:cNvSpPr>
          <p:nvPr>
            <p:ph type="body" idx="1"/>
          </p:nvPr>
        </p:nvSpPr>
        <p:spPr>
          <a:xfrm>
            <a:off x="152400" y="1371600"/>
            <a:ext cx="5791200" cy="5105400"/>
          </a:xfrm>
        </p:spPr>
        <p:txBody>
          <a:bodyPr/>
          <a:lstStyle/>
          <a:p>
            <a:pPr eaLnBrk="1" hangingPunct="1"/>
            <a:r>
              <a:rPr lang="vi-VN" smtClean="0">
                <a:latin typeface="Times New Roman" pitchFamily="18" charset="0"/>
                <a:cs typeface="Times New Roman" pitchFamily="18" charset="0"/>
              </a:rPr>
              <a:t>Bài thuyết trình với hình ảnh hỗ trợ thích hợp (đúng ý nghĩa, có chủ đích) thường hiệu quả hơn nhiều</a:t>
            </a:r>
          </a:p>
          <a:p>
            <a:pPr eaLnBrk="1" hangingPunct="1"/>
            <a:r>
              <a:rPr lang="vi-VN" smtClean="0">
                <a:latin typeface="Times New Roman" pitchFamily="18" charset="0"/>
                <a:cs typeface="Times New Roman" pitchFamily="18" charset="0"/>
              </a:rPr>
              <a:t>Một bài thuyết trình không có hình ảnh minh họa cũng giống như một đoạn văn dày đặc chữ, không có phân đoạn, không cách đầu dòng, không ví dụ minh họa</a:t>
            </a:r>
          </a:p>
        </p:txBody>
      </p:sp>
      <p:grpSp>
        <p:nvGrpSpPr>
          <p:cNvPr id="24580" name="Group 4"/>
          <p:cNvGrpSpPr>
            <a:grpSpLocks/>
          </p:cNvGrpSpPr>
          <p:nvPr/>
        </p:nvGrpSpPr>
        <p:grpSpPr bwMode="auto">
          <a:xfrm>
            <a:off x="5943600" y="1219200"/>
            <a:ext cx="2255838" cy="2819400"/>
            <a:chOff x="3696" y="1440"/>
            <a:chExt cx="1421" cy="1776"/>
          </a:xfrm>
        </p:grpSpPr>
        <p:graphicFrame>
          <p:nvGraphicFramePr>
            <p:cNvPr id="24582" name="Object 5"/>
            <p:cNvGraphicFramePr>
              <a:graphicFrameLocks noChangeAspect="1"/>
            </p:cNvGraphicFramePr>
            <p:nvPr/>
          </p:nvGraphicFramePr>
          <p:xfrm>
            <a:off x="3696" y="1440"/>
            <a:ext cx="1421" cy="1776"/>
          </p:xfrm>
          <a:graphic>
            <a:graphicData uri="http://schemas.openxmlformats.org/presentationml/2006/ole">
              <mc:AlternateContent xmlns:mc="http://schemas.openxmlformats.org/markup-compatibility/2006">
                <mc:Choice xmlns:v="urn:schemas-microsoft-com:vml" Requires="v">
                  <p:oleObj spid="_x0000_s24586" name="Document" r:id="rId4" imgW="6492240" imgH="8388096" progId="Word.Document.8">
                    <p:embed/>
                  </p:oleObj>
                </mc:Choice>
                <mc:Fallback>
                  <p:oleObj name="Document" r:id="rId4" imgW="6492240" imgH="8388096"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96" y="1440"/>
                          <a:ext cx="1421" cy="177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4583" name="Group 6"/>
            <p:cNvGrpSpPr>
              <a:grpSpLocks/>
            </p:cNvGrpSpPr>
            <p:nvPr/>
          </p:nvGrpSpPr>
          <p:grpSpPr bwMode="auto">
            <a:xfrm>
              <a:off x="3888" y="1728"/>
              <a:ext cx="1104" cy="1104"/>
              <a:chOff x="3696" y="1152"/>
              <a:chExt cx="1104" cy="1104"/>
            </a:xfrm>
          </p:grpSpPr>
          <p:sp>
            <p:nvSpPr>
              <p:cNvPr id="24584" name="Line 7"/>
              <p:cNvSpPr>
                <a:spLocks noChangeShapeType="1"/>
              </p:cNvSpPr>
              <p:nvPr/>
            </p:nvSpPr>
            <p:spPr bwMode="auto">
              <a:xfrm flipV="1">
                <a:off x="3840" y="1152"/>
                <a:ext cx="912" cy="1104"/>
              </a:xfrm>
              <a:prstGeom prst="line">
                <a:avLst/>
              </a:prstGeom>
              <a:noFill/>
              <a:ln w="57150">
                <a:solidFill>
                  <a:srgbClr val="CC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sp>
            <p:nvSpPr>
              <p:cNvPr id="24585" name="Line 8"/>
              <p:cNvSpPr>
                <a:spLocks noChangeShapeType="1"/>
              </p:cNvSpPr>
              <p:nvPr/>
            </p:nvSpPr>
            <p:spPr bwMode="auto">
              <a:xfrm rot="5981483" flipV="1">
                <a:off x="3792" y="1152"/>
                <a:ext cx="912" cy="1104"/>
              </a:xfrm>
              <a:prstGeom prst="line">
                <a:avLst/>
              </a:prstGeom>
              <a:noFill/>
              <a:ln w="57150">
                <a:solidFill>
                  <a:srgbClr val="CC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grpSp>
      </p:grpSp>
      <p:graphicFrame>
        <p:nvGraphicFramePr>
          <p:cNvPr id="135177" name="Object 9"/>
          <p:cNvGraphicFramePr>
            <a:graphicFrameLocks noChangeAspect="1"/>
          </p:cNvGraphicFramePr>
          <p:nvPr/>
        </p:nvGraphicFramePr>
        <p:xfrm>
          <a:off x="6746875" y="3352800"/>
          <a:ext cx="2397125" cy="2895600"/>
        </p:xfrm>
        <a:graphic>
          <a:graphicData uri="http://schemas.openxmlformats.org/presentationml/2006/ole">
            <mc:AlternateContent xmlns:mc="http://schemas.openxmlformats.org/markup-compatibility/2006">
              <mc:Choice xmlns:v="urn:schemas-microsoft-com:vml" Requires="v">
                <p:oleObj spid="_x0000_s24587" name="Document" r:id="rId6" imgW="5486400" imgH="7010400" progId="Word.Document.8">
                  <p:embed/>
                </p:oleObj>
              </mc:Choice>
              <mc:Fallback>
                <p:oleObj name="Document" r:id="rId6" imgW="5486400" imgH="7010400" progId="Word.Document.8">
                  <p:embed/>
                  <p:pic>
                    <p:nvPicPr>
                      <p:cNvPr id="0"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46875" y="3352800"/>
                        <a:ext cx="2397125" cy="2895600"/>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1000"/>
                                  </p:stCondLst>
                                  <p:childTnLst>
                                    <p:set>
                                      <p:cBhvr>
                                        <p:cTn id="6" dur="1" fill="hold">
                                          <p:stCondLst>
                                            <p:cond delay="0"/>
                                          </p:stCondLst>
                                        </p:cTn>
                                        <p:tgtEl>
                                          <p:spTgt spid="135171">
                                            <p:txEl>
                                              <p:pRg st="0" end="0"/>
                                            </p:txEl>
                                          </p:spTgt>
                                        </p:tgtEl>
                                        <p:attrNameLst>
                                          <p:attrName>style.visibility</p:attrName>
                                        </p:attrNameLst>
                                      </p:cBhvr>
                                      <p:to>
                                        <p:strVal val="visible"/>
                                      </p:to>
                                    </p:set>
                                    <p:animEffect transition="in" filter="wipe(up)">
                                      <p:cBhvr>
                                        <p:cTn id="7" dur="500"/>
                                        <p:tgtEl>
                                          <p:spTgt spid="135171">
                                            <p:txEl>
                                              <p:pRg st="0" end="0"/>
                                            </p:txEl>
                                          </p:spTgt>
                                        </p:tgtEl>
                                      </p:cBhvr>
                                    </p:animEffect>
                                  </p:childTnLst>
                                </p:cTn>
                              </p:par>
                            </p:childTnLst>
                          </p:cTn>
                        </p:par>
                        <p:par>
                          <p:cTn id="8" fill="hold" nodeType="afterGroup">
                            <p:stCondLst>
                              <p:cond delay="1500"/>
                            </p:stCondLst>
                            <p:childTnLst>
                              <p:par>
                                <p:cTn id="9" presetID="22" presetClass="entr" presetSubtype="1" fill="hold" grpId="0" nodeType="afterEffect">
                                  <p:stCondLst>
                                    <p:cond delay="1000"/>
                                  </p:stCondLst>
                                  <p:childTnLst>
                                    <p:set>
                                      <p:cBhvr>
                                        <p:cTn id="10" dur="1" fill="hold">
                                          <p:stCondLst>
                                            <p:cond delay="0"/>
                                          </p:stCondLst>
                                        </p:cTn>
                                        <p:tgtEl>
                                          <p:spTgt spid="135171">
                                            <p:txEl>
                                              <p:pRg st="1" end="1"/>
                                            </p:txEl>
                                          </p:spTgt>
                                        </p:tgtEl>
                                        <p:attrNameLst>
                                          <p:attrName>style.visibility</p:attrName>
                                        </p:attrNameLst>
                                      </p:cBhvr>
                                      <p:to>
                                        <p:strVal val="visible"/>
                                      </p:to>
                                    </p:set>
                                    <p:animEffect transition="in" filter="wipe(up)">
                                      <p:cBhvr>
                                        <p:cTn id="11" dur="500"/>
                                        <p:tgtEl>
                                          <p:spTgt spid="135171">
                                            <p:txEl>
                                              <p:pRg st="1" end="1"/>
                                            </p:txEl>
                                          </p:spTgt>
                                        </p:tgtEl>
                                      </p:cBhvr>
                                    </p:animEffect>
                                  </p:childTnLst>
                                </p:cTn>
                              </p:par>
                            </p:childTnLst>
                          </p:cTn>
                        </p:par>
                        <p:par>
                          <p:cTn id="12" fill="hold" nodeType="afterGroup">
                            <p:stCondLst>
                              <p:cond delay="3000"/>
                            </p:stCondLst>
                            <p:childTnLst>
                              <p:par>
                                <p:cTn id="13" presetID="4" presetClass="entr" presetSubtype="32" fill="hold" nodeType="afterEffect">
                                  <p:stCondLst>
                                    <p:cond delay="1000"/>
                                  </p:stCondLst>
                                  <p:childTnLst>
                                    <p:set>
                                      <p:cBhvr>
                                        <p:cTn id="14" dur="1" fill="hold">
                                          <p:stCondLst>
                                            <p:cond delay="0"/>
                                          </p:stCondLst>
                                        </p:cTn>
                                        <p:tgtEl>
                                          <p:spTgt spid="135177"/>
                                        </p:tgtEl>
                                        <p:attrNameLst>
                                          <p:attrName>style.visibility</p:attrName>
                                        </p:attrNameLst>
                                      </p:cBhvr>
                                      <p:to>
                                        <p:strVal val="visible"/>
                                      </p:to>
                                    </p:set>
                                    <p:animEffect transition="in" filter="box(out)">
                                      <p:cBhvr>
                                        <p:cTn id="15" dur="500"/>
                                        <p:tgtEl>
                                          <p:spTgt spid="135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1" grpId="0" build="p" autoUpdateAnimBg="0" advAuto="100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7218" name="Object 2"/>
          <p:cNvGraphicFramePr>
            <a:graphicFrameLocks noChangeAspect="1"/>
          </p:cNvGraphicFramePr>
          <p:nvPr/>
        </p:nvGraphicFramePr>
        <p:xfrm>
          <a:off x="457200" y="457200"/>
          <a:ext cx="4648200" cy="3055938"/>
        </p:xfrm>
        <a:graphic>
          <a:graphicData uri="http://schemas.openxmlformats.org/presentationml/2006/ole">
            <mc:AlternateContent xmlns:mc="http://schemas.openxmlformats.org/markup-compatibility/2006">
              <mc:Choice xmlns:v="urn:schemas-microsoft-com:vml" Requires="v">
                <p:oleObj spid="_x0000_s25607" name="Chart" r:id="rId4" imgW="6096000" imgH="4076700" progId="MSGraph.Chart.8">
                  <p:embed followColorScheme="full"/>
                </p:oleObj>
              </mc:Choice>
              <mc:Fallback>
                <p:oleObj name="Chart" r:id="rId4" imgW="6096000" imgH="4076700" progId="MSGraph.Chart.8">
                  <p:embed followColorScheme="full"/>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457200"/>
                        <a:ext cx="4648200" cy="3055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7219" name="Object 3"/>
          <p:cNvGraphicFramePr>
            <a:graphicFrameLocks noChangeAspect="1"/>
          </p:cNvGraphicFramePr>
          <p:nvPr/>
        </p:nvGraphicFramePr>
        <p:xfrm>
          <a:off x="5257800" y="304800"/>
          <a:ext cx="3886200" cy="2895600"/>
        </p:xfrm>
        <a:graphic>
          <a:graphicData uri="http://schemas.openxmlformats.org/presentationml/2006/ole">
            <mc:AlternateContent xmlns:mc="http://schemas.openxmlformats.org/markup-compatibility/2006">
              <mc:Choice xmlns:v="urn:schemas-microsoft-com:vml" Requires="v">
                <p:oleObj spid="_x0000_s25608" name="Chart" r:id="rId6" imgW="6115050" imgH="4876800" progId="MSGraph.Chart.8">
                  <p:embed followColorScheme="full"/>
                </p:oleObj>
              </mc:Choice>
              <mc:Fallback>
                <p:oleObj name="Chart" r:id="rId6" imgW="6115050" imgH="4876800" progId="MSGraph.Chart.8">
                  <p:embed followColorScheme="full"/>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57800" y="304800"/>
                        <a:ext cx="3886200" cy="289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7220" name="Object 4"/>
          <p:cNvGraphicFramePr>
            <a:graphicFrameLocks noChangeAspect="1"/>
          </p:cNvGraphicFramePr>
          <p:nvPr/>
        </p:nvGraphicFramePr>
        <p:xfrm>
          <a:off x="0" y="3276600"/>
          <a:ext cx="5181600" cy="3314700"/>
        </p:xfrm>
        <a:graphic>
          <a:graphicData uri="http://schemas.openxmlformats.org/presentationml/2006/ole">
            <mc:AlternateContent xmlns:mc="http://schemas.openxmlformats.org/markup-compatibility/2006">
              <mc:Choice xmlns:v="urn:schemas-microsoft-com:vml" Requires="v">
                <p:oleObj spid="_x0000_s25609" name="Chart" r:id="rId8" imgW="6096000" imgH="4076700" progId="MSGraph.Chart.8">
                  <p:embed followColorScheme="full"/>
                </p:oleObj>
              </mc:Choice>
              <mc:Fallback>
                <p:oleObj name="Chart" r:id="rId8" imgW="6096000" imgH="4076700" progId="MSGraph.Chart.8">
                  <p:embed followColorScheme="full"/>
                  <p:pic>
                    <p:nvPicPr>
                      <p:cNvPr id="0" name="Object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3276600"/>
                        <a:ext cx="5181600" cy="331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7221" name="Object 5"/>
          <p:cNvGraphicFramePr>
            <a:graphicFrameLocks noChangeAspect="1"/>
          </p:cNvGraphicFramePr>
          <p:nvPr/>
        </p:nvGraphicFramePr>
        <p:xfrm>
          <a:off x="5029200" y="2743200"/>
          <a:ext cx="4114800" cy="4114800"/>
        </p:xfrm>
        <a:graphic>
          <a:graphicData uri="http://schemas.openxmlformats.org/presentationml/2006/ole">
            <mc:AlternateContent xmlns:mc="http://schemas.openxmlformats.org/markup-compatibility/2006">
              <mc:Choice xmlns:v="urn:schemas-microsoft-com:vml" Requires="v">
                <p:oleObj spid="_x0000_s25610" name="Chart" r:id="rId10" imgW="3467100" imgH="3429000" progId="MSGraph.Chart.8">
                  <p:embed followColorScheme="full"/>
                </p:oleObj>
              </mc:Choice>
              <mc:Fallback>
                <p:oleObj name="Chart" r:id="rId10" imgW="3467100" imgH="3429000" progId="MSGraph.Chart.8">
                  <p:embed followColorScheme="full"/>
                  <p:pic>
                    <p:nvPicPr>
                      <p:cNvPr id="0" name="Object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029200" y="2743200"/>
                        <a:ext cx="41148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606" name="Rectangle 6"/>
          <p:cNvSpPr>
            <a:spLocks noChangeArrowheads="1"/>
          </p:cNvSpPr>
          <p:nvPr/>
        </p:nvSpPr>
        <p:spPr bwMode="auto">
          <a:xfrm>
            <a:off x="7620000" y="2667000"/>
            <a:ext cx="1524000" cy="457200"/>
          </a:xfrm>
          <a:prstGeom prst="rect">
            <a:avLst/>
          </a:prstGeom>
          <a:solidFill>
            <a:schemeClr val="accent1"/>
          </a:solidFill>
          <a:ln w="9525">
            <a:solidFill>
              <a:srgbClr val="3399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b="1">
                <a:latin typeface="Tahoma" pitchFamily="34" charset="0"/>
                <a:cs typeface="Arial" charset="0"/>
              </a:rPr>
              <a:t>East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grpId="0" nodeType="afterEffect">
                                  <p:stCondLst>
                                    <p:cond delay="1000"/>
                                  </p:stCondLst>
                                  <p:childTnLst>
                                    <p:set>
                                      <p:cBhvr>
                                        <p:cTn id="6" dur="1" fill="hold">
                                          <p:stCondLst>
                                            <p:cond delay="0"/>
                                          </p:stCondLst>
                                        </p:cTn>
                                        <p:tgtEl>
                                          <p:spTgt spid="137218"/>
                                        </p:tgtEl>
                                        <p:attrNameLst>
                                          <p:attrName>style.visibility</p:attrName>
                                        </p:attrNameLst>
                                      </p:cBhvr>
                                      <p:to>
                                        <p:strVal val="visible"/>
                                      </p:to>
                                    </p:set>
                                    <p:animEffect transition="in" filter="box(in)">
                                      <p:cBhvr>
                                        <p:cTn id="7" dur="500"/>
                                        <p:tgtEl>
                                          <p:spTgt spid="137218"/>
                                        </p:tgtEl>
                                      </p:cBhvr>
                                    </p:animEffect>
                                  </p:childTnLst>
                                </p:cTn>
                              </p:par>
                            </p:childTnLst>
                          </p:cTn>
                        </p:par>
                        <p:par>
                          <p:cTn id="8" fill="hold" nodeType="afterGroup">
                            <p:stCondLst>
                              <p:cond delay="1500"/>
                            </p:stCondLst>
                            <p:childTnLst>
                              <p:par>
                                <p:cTn id="9" presetID="4" presetClass="entr" presetSubtype="16" fill="hold" grpId="0" nodeType="afterEffect">
                                  <p:stCondLst>
                                    <p:cond delay="1000"/>
                                  </p:stCondLst>
                                  <p:childTnLst>
                                    <p:set>
                                      <p:cBhvr>
                                        <p:cTn id="10" dur="1" fill="hold">
                                          <p:stCondLst>
                                            <p:cond delay="0"/>
                                          </p:stCondLst>
                                        </p:cTn>
                                        <p:tgtEl>
                                          <p:spTgt spid="137219"/>
                                        </p:tgtEl>
                                        <p:attrNameLst>
                                          <p:attrName>style.visibility</p:attrName>
                                        </p:attrNameLst>
                                      </p:cBhvr>
                                      <p:to>
                                        <p:strVal val="visible"/>
                                      </p:to>
                                    </p:set>
                                    <p:animEffect transition="in" filter="box(in)">
                                      <p:cBhvr>
                                        <p:cTn id="11" dur="500"/>
                                        <p:tgtEl>
                                          <p:spTgt spid="137219"/>
                                        </p:tgtEl>
                                      </p:cBhvr>
                                    </p:animEffect>
                                  </p:childTnLst>
                                </p:cTn>
                              </p:par>
                            </p:childTnLst>
                          </p:cTn>
                        </p:par>
                        <p:par>
                          <p:cTn id="12" fill="hold" nodeType="afterGroup">
                            <p:stCondLst>
                              <p:cond delay="3000"/>
                            </p:stCondLst>
                            <p:childTnLst>
                              <p:par>
                                <p:cTn id="13" presetID="4" presetClass="entr" presetSubtype="16" fill="hold" grpId="0" nodeType="afterEffect">
                                  <p:stCondLst>
                                    <p:cond delay="1000"/>
                                  </p:stCondLst>
                                  <p:childTnLst>
                                    <p:set>
                                      <p:cBhvr>
                                        <p:cTn id="14" dur="1" fill="hold">
                                          <p:stCondLst>
                                            <p:cond delay="0"/>
                                          </p:stCondLst>
                                        </p:cTn>
                                        <p:tgtEl>
                                          <p:spTgt spid="137220"/>
                                        </p:tgtEl>
                                        <p:attrNameLst>
                                          <p:attrName>style.visibility</p:attrName>
                                        </p:attrNameLst>
                                      </p:cBhvr>
                                      <p:to>
                                        <p:strVal val="visible"/>
                                      </p:to>
                                    </p:set>
                                    <p:animEffect transition="in" filter="box(in)">
                                      <p:cBhvr>
                                        <p:cTn id="15" dur="500"/>
                                        <p:tgtEl>
                                          <p:spTgt spid="137220"/>
                                        </p:tgtEl>
                                      </p:cBhvr>
                                    </p:animEffect>
                                  </p:childTnLst>
                                </p:cTn>
                              </p:par>
                            </p:childTnLst>
                          </p:cTn>
                        </p:par>
                        <p:par>
                          <p:cTn id="16" fill="hold" nodeType="afterGroup">
                            <p:stCondLst>
                              <p:cond delay="4500"/>
                            </p:stCondLst>
                            <p:childTnLst>
                              <p:par>
                                <p:cTn id="17" presetID="4" presetClass="entr" presetSubtype="16" fill="hold" grpId="0" nodeType="afterEffect">
                                  <p:stCondLst>
                                    <p:cond delay="1000"/>
                                  </p:stCondLst>
                                  <p:childTnLst>
                                    <p:set>
                                      <p:cBhvr>
                                        <p:cTn id="18" dur="1" fill="hold">
                                          <p:stCondLst>
                                            <p:cond delay="0"/>
                                          </p:stCondLst>
                                        </p:cTn>
                                        <p:tgtEl>
                                          <p:spTgt spid="137221"/>
                                        </p:tgtEl>
                                        <p:attrNameLst>
                                          <p:attrName>style.visibility</p:attrName>
                                        </p:attrNameLst>
                                      </p:cBhvr>
                                      <p:to>
                                        <p:strVal val="visible"/>
                                      </p:to>
                                    </p:set>
                                    <p:animEffect transition="in" filter="box(in)">
                                      <p:cBhvr>
                                        <p:cTn id="19" dur="500"/>
                                        <p:tgtEl>
                                          <p:spTgt spid="137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137218" grpId="0"/>
      <p:bldOleChart spid="137219" grpId="0"/>
      <p:bldOleChart spid="137220" grpId="0"/>
      <p:bldOleChart spid="1372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Group 2"/>
          <p:cNvGrpSpPr>
            <a:grpSpLocks/>
          </p:cNvGrpSpPr>
          <p:nvPr/>
        </p:nvGrpSpPr>
        <p:grpSpPr bwMode="auto">
          <a:xfrm>
            <a:off x="7464425" y="0"/>
            <a:ext cx="1679575" cy="1752600"/>
            <a:chOff x="4416" y="240"/>
            <a:chExt cx="1200" cy="1098"/>
          </a:xfrm>
        </p:grpSpPr>
        <p:sp>
          <p:nvSpPr>
            <p:cNvPr id="26635" name="Oval 3"/>
            <p:cNvSpPr>
              <a:spLocks noChangeArrowheads="1"/>
            </p:cNvSpPr>
            <p:nvPr/>
          </p:nvSpPr>
          <p:spPr bwMode="auto">
            <a:xfrm>
              <a:off x="4992" y="432"/>
              <a:ext cx="240" cy="240"/>
            </a:xfrm>
            <a:prstGeom prst="ellipse">
              <a:avLst/>
            </a:prstGeom>
            <a:solidFill>
              <a:srgbClr val="FFFF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pic>
          <p:nvPicPr>
            <p:cNvPr id="26636" name="Picture 4" descr="MANLIS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16" y="240"/>
              <a:ext cx="1200" cy="1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627" name="WordArt 5"/>
          <p:cNvSpPr>
            <a:spLocks noChangeArrowheads="1" noChangeShapeType="1" noTextEdit="1"/>
          </p:cNvSpPr>
          <p:nvPr/>
        </p:nvSpPr>
        <p:spPr bwMode="auto">
          <a:xfrm rot="-675346">
            <a:off x="685800" y="3346450"/>
            <a:ext cx="6324600" cy="14541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DoubleWave1">
              <a:avLst>
                <a:gd name="adj1" fmla="val 6500"/>
                <a:gd name="adj2" fmla="val -833"/>
              </a:avLst>
            </a:prstTxWarp>
          </a:bodyPr>
          <a:lstStyle/>
          <a:p>
            <a:r>
              <a:rPr lang="vi-VN" sz="3600" b="1" kern="10">
                <a:latin typeface="Arial"/>
                <a:cs typeface="Arial"/>
              </a:rPr>
              <a:t>Hiệu quả</a:t>
            </a:r>
          </a:p>
        </p:txBody>
      </p:sp>
      <p:sp>
        <p:nvSpPr>
          <p:cNvPr id="26628" name="Rectangle 6"/>
          <p:cNvSpPr>
            <a:spLocks noChangeArrowheads="1"/>
          </p:cNvSpPr>
          <p:nvPr/>
        </p:nvSpPr>
        <p:spPr bwMode="auto">
          <a:xfrm>
            <a:off x="533400" y="1752600"/>
            <a:ext cx="5943600" cy="106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b"/>
          <a:lstStyle/>
          <a:p>
            <a:r>
              <a:rPr lang="en-US" sz="4400"/>
              <a:t>Kỹ thuật trình bày</a:t>
            </a:r>
          </a:p>
        </p:txBody>
      </p:sp>
      <p:sp>
        <p:nvSpPr>
          <p:cNvPr id="26629" name="WordArt 7"/>
          <p:cNvSpPr>
            <a:spLocks noChangeArrowheads="1" noChangeShapeType="1" noTextEdit="1"/>
          </p:cNvSpPr>
          <p:nvPr/>
        </p:nvSpPr>
        <p:spPr bwMode="auto">
          <a:xfrm rot="-477105">
            <a:off x="3352800" y="5105400"/>
            <a:ext cx="5181600" cy="6858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910184"/>
              </a:avLst>
            </a:prstTxWarp>
          </a:bodyPr>
          <a:lstStyle/>
          <a:p>
            <a:r>
              <a:rPr lang="vi-VN" sz="3600" kern="10">
                <a:latin typeface="Arial"/>
                <a:cs typeface="Arial"/>
              </a:rPr>
              <a:t>Ấn tượng!</a:t>
            </a:r>
          </a:p>
        </p:txBody>
      </p:sp>
      <p:sp>
        <p:nvSpPr>
          <p:cNvPr id="26630" name="WordArt 8"/>
          <p:cNvSpPr>
            <a:spLocks noChangeArrowheads="1" noChangeShapeType="1" noTextEdit="1"/>
          </p:cNvSpPr>
          <p:nvPr/>
        </p:nvSpPr>
        <p:spPr bwMode="auto">
          <a:xfrm>
            <a:off x="4800600" y="6019800"/>
            <a:ext cx="4343400" cy="838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49634"/>
              </a:avLst>
            </a:prstTxWarp>
          </a:bodyPr>
          <a:lstStyle/>
          <a:p>
            <a:r>
              <a:rPr lang="vi-VN" sz="3600" kern="10">
                <a:latin typeface="Arial"/>
                <a:cs typeface="Arial"/>
              </a:rPr>
              <a:t>Thuyết phục!</a:t>
            </a:r>
          </a:p>
        </p:txBody>
      </p:sp>
      <p:sp>
        <p:nvSpPr>
          <p:cNvPr id="26631" name="WordArt 9"/>
          <p:cNvSpPr>
            <a:spLocks noChangeArrowheads="1" noChangeShapeType="1" noTextEdit="1"/>
          </p:cNvSpPr>
          <p:nvPr/>
        </p:nvSpPr>
        <p:spPr bwMode="auto">
          <a:xfrm rot="-703735">
            <a:off x="3155950" y="450850"/>
            <a:ext cx="3886200" cy="10699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FadeUp">
              <a:avLst>
                <a:gd name="adj" fmla="val 9991"/>
              </a:avLst>
            </a:prstTxWarp>
          </a:bodyPr>
          <a:lstStyle/>
          <a:p>
            <a:r>
              <a:rPr lang="vi-VN" sz="3600" kern="10">
                <a:latin typeface="Arial"/>
                <a:cs typeface="Arial"/>
              </a:rPr>
              <a:t>Sinh động!</a:t>
            </a:r>
          </a:p>
        </p:txBody>
      </p:sp>
      <p:grpSp>
        <p:nvGrpSpPr>
          <p:cNvPr id="26632" name="Group 10"/>
          <p:cNvGrpSpPr>
            <a:grpSpLocks/>
          </p:cNvGrpSpPr>
          <p:nvPr/>
        </p:nvGrpSpPr>
        <p:grpSpPr bwMode="auto">
          <a:xfrm>
            <a:off x="685800" y="914400"/>
            <a:ext cx="1905000" cy="1041400"/>
            <a:chOff x="1140" y="543"/>
            <a:chExt cx="1200" cy="656"/>
          </a:xfrm>
        </p:grpSpPr>
        <p:sp>
          <p:nvSpPr>
            <p:cNvPr id="26633" name="Oval 11"/>
            <p:cNvSpPr>
              <a:spLocks noChangeArrowheads="1"/>
            </p:cNvSpPr>
            <p:nvPr/>
          </p:nvSpPr>
          <p:spPr bwMode="auto">
            <a:xfrm>
              <a:off x="1140" y="660"/>
              <a:ext cx="1200" cy="477"/>
            </a:xfrm>
            <a:prstGeom prst="ellipse">
              <a:avLst/>
            </a:prstGeom>
            <a:gradFill rotWithShape="0">
              <a:gsLst>
                <a:gs pos="0">
                  <a:srgbClr val="FFFFFF"/>
                </a:gs>
                <a:gs pos="100000">
                  <a:srgbClr val="FF0000"/>
                </a:gs>
              </a:gsLst>
              <a:path path="shape">
                <a:fillToRect l="50000" t="50000" r="50000" b="50000"/>
              </a:path>
            </a:gradFill>
            <a:ln>
              <a:noFill/>
            </a:ln>
            <a:effectLst/>
            <a:extLst>
              <a:ext uri="{91240B29-F687-4F45-9708-019B960494DF}">
                <a14:hiddenLine xmlns:a14="http://schemas.microsoft.com/office/drawing/2010/main" w="12700">
                  <a:solidFill>
                    <a:srgbClr val="CC0000"/>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70000"/>
                </a:lnSpc>
              </a:pPr>
              <a:endParaRPr lang="vi-VN" sz="4400">
                <a:solidFill>
                  <a:srgbClr val="FF0000"/>
                </a:solidFill>
                <a:latin typeface="Times New Roman" pitchFamily="18" charset="0"/>
                <a:cs typeface="Arial" charset="0"/>
              </a:endParaRPr>
            </a:p>
          </p:txBody>
        </p:sp>
        <p:sp>
          <p:nvSpPr>
            <p:cNvPr id="26634" name="Oval 12"/>
            <p:cNvSpPr>
              <a:spLocks noChangeArrowheads="1"/>
            </p:cNvSpPr>
            <p:nvPr/>
          </p:nvSpPr>
          <p:spPr bwMode="auto">
            <a:xfrm>
              <a:off x="1440" y="543"/>
              <a:ext cx="624" cy="656"/>
            </a:xfrm>
            <a:prstGeom prst="ellipse">
              <a:avLst/>
            </a:prstGeom>
            <a:noFill/>
            <a:ln>
              <a:noFill/>
            </a:ln>
            <a:effectLst/>
            <a:extLst>
              <a:ext uri="{909E8E84-426E-40DD-AFC4-6F175D3DCCD1}">
                <a14:hiddenFill xmlns:a14="http://schemas.microsoft.com/office/drawing/2010/main">
                  <a:gradFill rotWithShape="0">
                    <a:gsLst>
                      <a:gs pos="0">
                        <a:srgbClr val="FFFF00"/>
                      </a:gs>
                      <a:gs pos="100000">
                        <a:srgbClr val="CC9900"/>
                      </a:gs>
                    </a:gsLst>
                    <a:path path="shape">
                      <a:fillToRect l="50000" t="50000" r="50000" b="50000"/>
                    </a:path>
                  </a:gradFill>
                </a14:hiddenFill>
              </a:ext>
              <a:ext uri="{91240B29-F687-4F45-9708-019B960494DF}">
                <a14:hiddenLine xmlns:a14="http://schemas.microsoft.com/office/drawing/2010/main" w="12700">
                  <a:solidFill>
                    <a:srgbClr val="CC0000"/>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sz="4400">
                  <a:solidFill>
                    <a:srgbClr val="006600"/>
                  </a:solidFill>
                  <a:latin typeface="Times New Roman" pitchFamily="18" charset="0"/>
                  <a:cs typeface="Arial" charset="0"/>
                </a:rPr>
                <a:t> </a:t>
              </a:r>
              <a:r>
                <a:rPr lang="en-US" sz="4400" b="1">
                  <a:solidFill>
                    <a:srgbClr val="006600"/>
                  </a:solidFill>
                  <a:latin typeface="Times New Roman" pitchFamily="18" charset="0"/>
                  <a:cs typeface="Arial" charset="0"/>
                </a:rPr>
                <a:t>3</a:t>
              </a:r>
              <a:endParaRPr lang="en-US" sz="4400">
                <a:solidFill>
                  <a:srgbClr val="006600"/>
                </a:solidFill>
                <a:latin typeface="Times New Roman" pitchFamily="18" charset="0"/>
                <a:cs typeface="Arial" charset="0"/>
              </a:endParaRPr>
            </a:p>
          </p:txBody>
        </p:sp>
      </p:gr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234950" y="595313"/>
            <a:ext cx="8518525" cy="501650"/>
          </a:xfrm>
        </p:spPr>
        <p:txBody>
          <a:bodyPr/>
          <a:lstStyle/>
          <a:p>
            <a:pPr eaLnBrk="1" hangingPunct="1"/>
            <a:r>
              <a:rPr lang="vi-VN" smtClean="0">
                <a:latin typeface="Times New Roman" pitchFamily="18" charset="0"/>
                <a:cs typeface="Times New Roman" pitchFamily="18" charset="0"/>
              </a:rPr>
              <a:t>NGÔN NGỮ CƠ THỂ</a:t>
            </a:r>
            <a:endParaRPr lang="en-US" smtClean="0">
              <a:latin typeface="Times New Roman" pitchFamily="18" charset="0"/>
              <a:cs typeface="Times New Roman" pitchFamily="18" charset="0"/>
            </a:endParaRPr>
          </a:p>
        </p:txBody>
      </p:sp>
      <p:sp>
        <p:nvSpPr>
          <p:cNvPr id="141315" name="Rectangle 3"/>
          <p:cNvSpPr>
            <a:spLocks noGrp="1" noChangeArrowheads="1"/>
          </p:cNvSpPr>
          <p:nvPr>
            <p:ph type="body" idx="1"/>
          </p:nvPr>
        </p:nvSpPr>
        <p:spPr>
          <a:xfrm>
            <a:off x="304800" y="1447800"/>
            <a:ext cx="5867400" cy="4876800"/>
          </a:xfrm>
        </p:spPr>
        <p:txBody>
          <a:bodyPr/>
          <a:lstStyle/>
          <a:p>
            <a:pPr eaLnBrk="1" hangingPunct="1"/>
            <a:r>
              <a:rPr lang="vi-VN" sz="2800" smtClean="0">
                <a:latin typeface="Times New Roman" pitchFamily="18" charset="0"/>
                <a:cs typeface="Times New Roman" pitchFamily="18" charset="0"/>
              </a:rPr>
              <a:t>Trên 65% các thông điệp giao tiếp của chúng ta là ngôn ngữ cơ thể</a:t>
            </a:r>
          </a:p>
          <a:p>
            <a:pPr eaLnBrk="1" hangingPunct="1"/>
            <a:r>
              <a:rPr lang="vi-VN" sz="2800" smtClean="0">
                <a:latin typeface="Times New Roman" pitchFamily="18" charset="0"/>
                <a:cs typeface="Times New Roman" pitchFamily="18" charset="0"/>
              </a:rPr>
              <a:t>Nhận thức được tác dụng của ngôn ngữ cơ thể có thể giúp bạn gia tăng rõ rệt hiệu quả bài thuyết trình</a:t>
            </a:r>
          </a:p>
          <a:p>
            <a:pPr eaLnBrk="1" hangingPunct="1"/>
            <a:r>
              <a:rPr lang="vi-VN" sz="2800" smtClean="0">
                <a:latin typeface="Times New Roman" pitchFamily="18" charset="0"/>
                <a:cs typeface="Times New Roman" pitchFamily="18" charset="0"/>
              </a:rPr>
              <a:t>Ngôn ngữ cơ thể được hấp thụ từ nền văn hóa và do đó sẽ khác biệt trong các nền văn hóa khác nhau</a:t>
            </a:r>
          </a:p>
        </p:txBody>
      </p:sp>
      <p:graphicFrame>
        <p:nvGraphicFramePr>
          <p:cNvPr id="141316" name="Object 4"/>
          <p:cNvGraphicFramePr>
            <a:graphicFrameLocks noChangeAspect="1"/>
          </p:cNvGraphicFramePr>
          <p:nvPr/>
        </p:nvGraphicFramePr>
        <p:xfrm>
          <a:off x="5867400" y="1371600"/>
          <a:ext cx="3103563" cy="4572000"/>
        </p:xfrm>
        <a:graphic>
          <a:graphicData uri="http://schemas.openxmlformats.org/presentationml/2006/ole">
            <mc:AlternateContent xmlns:mc="http://schemas.openxmlformats.org/markup-compatibility/2006">
              <mc:Choice xmlns:v="urn:schemas-microsoft-com:vml" Requires="v">
                <p:oleObj spid="_x0000_s27653" name="Clip" r:id="rId4" imgW="3848100" imgH="5478463" progId="MS_ClipArt_Gallery.2">
                  <p:embed/>
                </p:oleObj>
              </mc:Choice>
              <mc:Fallback>
                <p:oleObj name="Clip" r:id="rId4" imgW="3848100" imgH="5478463" progId="MS_ClipArt_Gallery.2">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1371600"/>
                        <a:ext cx="3103563" cy="457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141315">
                                            <p:txEl>
                                              <p:pRg st="0" end="0"/>
                                            </p:txEl>
                                          </p:spTgt>
                                        </p:tgtEl>
                                        <p:attrNameLst>
                                          <p:attrName>style.visibility</p:attrName>
                                        </p:attrNameLst>
                                      </p:cBhvr>
                                      <p:to>
                                        <p:strVal val="visible"/>
                                      </p:to>
                                    </p:set>
                                    <p:animEffect transition="in" filter="strips(downRight)">
                                      <p:cBhvr>
                                        <p:cTn id="7" dur="500"/>
                                        <p:tgtEl>
                                          <p:spTgt spid="141315">
                                            <p:txEl>
                                              <p:pRg st="0" end="0"/>
                                            </p:txEl>
                                          </p:spTgt>
                                        </p:tgtEl>
                                      </p:cBhvr>
                                    </p:animEffect>
                                  </p:childTnLst>
                                </p:cTn>
                              </p:par>
                            </p:childTnLst>
                          </p:cTn>
                        </p:par>
                        <p:par>
                          <p:cTn id="8" fill="hold" nodeType="afterGroup">
                            <p:stCondLst>
                              <p:cond delay="1500"/>
                            </p:stCondLst>
                            <p:childTnLst>
                              <p:par>
                                <p:cTn id="9" presetID="18" presetClass="entr" presetSubtype="6" fill="hold" grpId="0" nodeType="afterEffect">
                                  <p:stCondLst>
                                    <p:cond delay="1000"/>
                                  </p:stCondLst>
                                  <p:childTnLst>
                                    <p:set>
                                      <p:cBhvr>
                                        <p:cTn id="10" dur="1" fill="hold">
                                          <p:stCondLst>
                                            <p:cond delay="0"/>
                                          </p:stCondLst>
                                        </p:cTn>
                                        <p:tgtEl>
                                          <p:spTgt spid="141315">
                                            <p:txEl>
                                              <p:pRg st="1" end="1"/>
                                            </p:txEl>
                                          </p:spTgt>
                                        </p:tgtEl>
                                        <p:attrNameLst>
                                          <p:attrName>style.visibility</p:attrName>
                                        </p:attrNameLst>
                                      </p:cBhvr>
                                      <p:to>
                                        <p:strVal val="visible"/>
                                      </p:to>
                                    </p:set>
                                    <p:animEffect transition="in" filter="strips(downRight)">
                                      <p:cBhvr>
                                        <p:cTn id="11" dur="500"/>
                                        <p:tgtEl>
                                          <p:spTgt spid="141315">
                                            <p:txEl>
                                              <p:pRg st="1" end="1"/>
                                            </p:txEl>
                                          </p:spTgt>
                                        </p:tgtEl>
                                      </p:cBhvr>
                                    </p:animEffect>
                                  </p:childTnLst>
                                </p:cTn>
                              </p:par>
                            </p:childTnLst>
                          </p:cTn>
                        </p:par>
                        <p:par>
                          <p:cTn id="12" fill="hold" nodeType="afterGroup">
                            <p:stCondLst>
                              <p:cond delay="3000"/>
                            </p:stCondLst>
                            <p:childTnLst>
                              <p:par>
                                <p:cTn id="13" presetID="18" presetClass="entr" presetSubtype="6" fill="hold" grpId="0" nodeType="afterEffect">
                                  <p:stCondLst>
                                    <p:cond delay="1000"/>
                                  </p:stCondLst>
                                  <p:childTnLst>
                                    <p:set>
                                      <p:cBhvr>
                                        <p:cTn id="14" dur="1" fill="hold">
                                          <p:stCondLst>
                                            <p:cond delay="0"/>
                                          </p:stCondLst>
                                        </p:cTn>
                                        <p:tgtEl>
                                          <p:spTgt spid="141315">
                                            <p:txEl>
                                              <p:pRg st="2" end="2"/>
                                            </p:txEl>
                                          </p:spTgt>
                                        </p:tgtEl>
                                        <p:attrNameLst>
                                          <p:attrName>style.visibility</p:attrName>
                                        </p:attrNameLst>
                                      </p:cBhvr>
                                      <p:to>
                                        <p:strVal val="visible"/>
                                      </p:to>
                                    </p:set>
                                    <p:animEffect transition="in" filter="strips(downRight)">
                                      <p:cBhvr>
                                        <p:cTn id="15" dur="500"/>
                                        <p:tgtEl>
                                          <p:spTgt spid="141315">
                                            <p:txEl>
                                              <p:pRg st="2" end="2"/>
                                            </p:txEl>
                                          </p:spTgt>
                                        </p:tgtEl>
                                      </p:cBhvr>
                                    </p:animEffect>
                                  </p:childTnLst>
                                </p:cTn>
                              </p:par>
                            </p:childTnLst>
                          </p:cTn>
                        </p:par>
                        <p:par>
                          <p:cTn id="16" fill="hold" nodeType="afterGroup">
                            <p:stCondLst>
                              <p:cond delay="4500"/>
                            </p:stCondLst>
                            <p:childTnLst>
                              <p:par>
                                <p:cTn id="17" presetID="19" presetClass="entr" presetSubtype="10" fill="hold" nodeType="afterEffect">
                                  <p:stCondLst>
                                    <p:cond delay="0"/>
                                  </p:stCondLst>
                                  <p:childTnLst>
                                    <p:set>
                                      <p:cBhvr>
                                        <p:cTn id="18" dur="1" fill="hold">
                                          <p:stCondLst>
                                            <p:cond delay="0"/>
                                          </p:stCondLst>
                                        </p:cTn>
                                        <p:tgtEl>
                                          <p:spTgt spid="141316"/>
                                        </p:tgtEl>
                                        <p:attrNameLst>
                                          <p:attrName>style.visibility</p:attrName>
                                        </p:attrNameLst>
                                      </p:cBhvr>
                                      <p:to>
                                        <p:strVal val="visible"/>
                                      </p:to>
                                    </p:set>
                                    <p:anim calcmode="lin" valueType="num">
                                      <p:cBhvr>
                                        <p:cTn id="19" dur="5000" fill="hold"/>
                                        <p:tgtEl>
                                          <p:spTgt spid="141316"/>
                                        </p:tgtEl>
                                        <p:attrNameLst>
                                          <p:attrName>ppt_w</p:attrName>
                                        </p:attrNameLst>
                                      </p:cBhvr>
                                      <p:tavLst>
                                        <p:tav tm="0" fmla="#ppt_w*sin(2.5*pi*$)">
                                          <p:val>
                                            <p:fltVal val="0"/>
                                          </p:val>
                                        </p:tav>
                                        <p:tav tm="100000">
                                          <p:val>
                                            <p:fltVal val="1"/>
                                          </p:val>
                                        </p:tav>
                                      </p:tavLst>
                                    </p:anim>
                                    <p:anim calcmode="lin" valueType="num">
                                      <p:cBhvr>
                                        <p:cTn id="20" dur="5000" fill="hold"/>
                                        <p:tgtEl>
                                          <p:spTgt spid="1413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5" grpId="0" build="p" autoUpdateAnimBg="0" advAuto="100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234950" y="457200"/>
            <a:ext cx="8361363" cy="685800"/>
          </a:xfrm>
        </p:spPr>
        <p:txBody>
          <a:bodyPr/>
          <a:lstStyle/>
          <a:p>
            <a:pPr eaLnBrk="1" hangingPunct="1">
              <a:lnSpc>
                <a:spcPct val="110000"/>
              </a:lnSpc>
            </a:pPr>
            <a:r>
              <a:rPr lang="en-US" smtClean="0">
                <a:latin typeface="Times New Roman" pitchFamily="18" charset="0"/>
                <a:cs typeface="Times New Roman" pitchFamily="18" charset="0"/>
              </a:rPr>
              <a:t>CÁC VÙNG THỂ HIỆN CHÍNH</a:t>
            </a:r>
          </a:p>
        </p:txBody>
      </p:sp>
      <p:sp>
        <p:nvSpPr>
          <p:cNvPr id="143363" name="Rectangle 3"/>
          <p:cNvSpPr>
            <a:spLocks noGrp="1" noChangeArrowheads="1"/>
          </p:cNvSpPr>
          <p:nvPr>
            <p:ph type="body" idx="1"/>
          </p:nvPr>
        </p:nvSpPr>
        <p:spPr>
          <a:xfrm>
            <a:off x="381000" y="990600"/>
            <a:ext cx="5029200" cy="5181600"/>
          </a:xfrm>
        </p:spPr>
        <p:txBody>
          <a:bodyPr/>
          <a:lstStyle/>
          <a:p>
            <a:pPr eaLnBrk="1" hangingPunct="1"/>
            <a:r>
              <a:rPr lang="en-US" smtClean="0">
                <a:latin typeface="Times New Roman" pitchFamily="18" charset="0"/>
                <a:cs typeface="Times New Roman" pitchFamily="18" charset="0"/>
              </a:rPr>
              <a:t>Mặt</a:t>
            </a:r>
          </a:p>
          <a:p>
            <a:pPr eaLnBrk="1" hangingPunct="1"/>
            <a:endParaRPr lang="en-US" smtClean="0">
              <a:latin typeface="Times New Roman" pitchFamily="18" charset="0"/>
              <a:cs typeface="Times New Roman" pitchFamily="18" charset="0"/>
            </a:endParaRPr>
          </a:p>
          <a:p>
            <a:pPr eaLnBrk="1" hangingPunct="1"/>
            <a:endParaRPr lang="en-US" smtClean="0">
              <a:latin typeface="Times New Roman" pitchFamily="18" charset="0"/>
              <a:cs typeface="Times New Roman" pitchFamily="18" charset="0"/>
            </a:endParaRPr>
          </a:p>
          <a:p>
            <a:pPr eaLnBrk="1" hangingPunct="1"/>
            <a:r>
              <a:rPr lang="en-US" smtClean="0">
                <a:latin typeface="Times New Roman" pitchFamily="18" charset="0"/>
                <a:cs typeface="Times New Roman" pitchFamily="18" charset="0"/>
              </a:rPr>
              <a:t>Tay và bàn tay</a:t>
            </a:r>
          </a:p>
          <a:p>
            <a:pPr eaLnBrk="1" hangingPunct="1"/>
            <a:endParaRPr lang="en-US" smtClean="0">
              <a:latin typeface="Times New Roman" pitchFamily="18" charset="0"/>
              <a:cs typeface="Times New Roman" pitchFamily="18" charset="0"/>
            </a:endParaRPr>
          </a:p>
          <a:p>
            <a:pPr eaLnBrk="1" hangingPunct="1"/>
            <a:r>
              <a:rPr lang="vi-VN" smtClean="0">
                <a:latin typeface="Times New Roman" pitchFamily="18" charset="0"/>
                <a:cs typeface="Times New Roman" pitchFamily="18" charset="0"/>
              </a:rPr>
              <a:t>Thân người</a:t>
            </a:r>
          </a:p>
          <a:p>
            <a:pPr eaLnBrk="1" hangingPunct="1"/>
            <a:endParaRPr lang="en-US" smtClean="0">
              <a:latin typeface="Times New Roman" pitchFamily="18" charset="0"/>
              <a:cs typeface="Times New Roman" pitchFamily="18" charset="0"/>
            </a:endParaRPr>
          </a:p>
          <a:p>
            <a:pPr eaLnBrk="1" hangingPunct="1"/>
            <a:r>
              <a:rPr lang="en-US" smtClean="0">
                <a:latin typeface="Times New Roman" pitchFamily="18" charset="0"/>
                <a:cs typeface="Times New Roman" pitchFamily="18" charset="0"/>
              </a:rPr>
              <a:t>Chân và bàn chân</a:t>
            </a:r>
          </a:p>
          <a:p>
            <a:pPr eaLnBrk="1" hangingPunct="1"/>
            <a:r>
              <a:rPr lang="vi-VN" smtClean="0">
                <a:latin typeface="Times New Roman" pitchFamily="18" charset="0"/>
                <a:cs typeface="Times New Roman" pitchFamily="18" charset="0"/>
              </a:rPr>
              <a:t>Tư thế và chuyển động</a:t>
            </a:r>
          </a:p>
        </p:txBody>
      </p:sp>
      <p:grpSp>
        <p:nvGrpSpPr>
          <p:cNvPr id="143364" name="Group 4"/>
          <p:cNvGrpSpPr>
            <a:grpSpLocks/>
          </p:cNvGrpSpPr>
          <p:nvPr/>
        </p:nvGrpSpPr>
        <p:grpSpPr bwMode="auto">
          <a:xfrm>
            <a:off x="2286000" y="1066800"/>
            <a:ext cx="835025" cy="1143000"/>
            <a:chOff x="2352" y="912"/>
            <a:chExt cx="900" cy="1200"/>
          </a:xfrm>
        </p:grpSpPr>
        <p:sp>
          <p:nvSpPr>
            <p:cNvPr id="28851" name="Oval 5"/>
            <p:cNvSpPr>
              <a:spLocks noChangeArrowheads="1"/>
            </p:cNvSpPr>
            <p:nvPr/>
          </p:nvSpPr>
          <p:spPr bwMode="auto">
            <a:xfrm>
              <a:off x="2640" y="960"/>
              <a:ext cx="336" cy="480"/>
            </a:xfrm>
            <a:prstGeom prst="ellipse">
              <a:avLst/>
            </a:prstGeom>
            <a:solidFill>
              <a:srgbClr val="FFFF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pic>
          <p:nvPicPr>
            <p:cNvPr id="28852" name="Picture 6" descr="EMOTION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52" y="912"/>
              <a:ext cx="900" cy="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43367" name="Picture 7" descr="EMOTION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62800" y="1066800"/>
            <a:ext cx="8794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368" name="Group 8"/>
          <p:cNvGrpSpPr>
            <a:grpSpLocks/>
          </p:cNvGrpSpPr>
          <p:nvPr/>
        </p:nvGrpSpPr>
        <p:grpSpPr bwMode="auto">
          <a:xfrm>
            <a:off x="4267200" y="1066800"/>
            <a:ext cx="835025" cy="1143000"/>
            <a:chOff x="4320" y="960"/>
            <a:chExt cx="774" cy="1200"/>
          </a:xfrm>
        </p:grpSpPr>
        <p:sp>
          <p:nvSpPr>
            <p:cNvPr id="28849" name="Oval 9"/>
            <p:cNvSpPr>
              <a:spLocks noChangeArrowheads="1"/>
            </p:cNvSpPr>
            <p:nvPr/>
          </p:nvSpPr>
          <p:spPr bwMode="auto">
            <a:xfrm>
              <a:off x="4608" y="1008"/>
              <a:ext cx="288" cy="384"/>
            </a:xfrm>
            <a:prstGeom prst="ellipse">
              <a:avLst/>
            </a:prstGeom>
            <a:solidFill>
              <a:srgbClr val="FFFF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pic>
          <p:nvPicPr>
            <p:cNvPr id="28850" name="Picture 10" descr="EMOTION3"/>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20" y="960"/>
              <a:ext cx="774" cy="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3371" name="Group 11"/>
          <p:cNvGrpSpPr>
            <a:grpSpLocks/>
          </p:cNvGrpSpPr>
          <p:nvPr/>
        </p:nvGrpSpPr>
        <p:grpSpPr bwMode="auto">
          <a:xfrm>
            <a:off x="5257800" y="1066800"/>
            <a:ext cx="835025" cy="1143000"/>
            <a:chOff x="4176" y="960"/>
            <a:chExt cx="828" cy="1194"/>
          </a:xfrm>
        </p:grpSpPr>
        <p:sp>
          <p:nvSpPr>
            <p:cNvPr id="28847" name="Oval 12"/>
            <p:cNvSpPr>
              <a:spLocks noChangeArrowheads="1"/>
            </p:cNvSpPr>
            <p:nvPr/>
          </p:nvSpPr>
          <p:spPr bwMode="auto">
            <a:xfrm>
              <a:off x="4512" y="1056"/>
              <a:ext cx="288" cy="240"/>
            </a:xfrm>
            <a:prstGeom prst="ellipse">
              <a:avLst/>
            </a:prstGeom>
            <a:solidFill>
              <a:srgbClr val="FFFF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pic>
          <p:nvPicPr>
            <p:cNvPr id="28848" name="Picture 13" descr="EMOTION4"/>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76" y="960"/>
              <a:ext cx="828" cy="1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3374" name="Group 14"/>
          <p:cNvGrpSpPr>
            <a:grpSpLocks/>
          </p:cNvGrpSpPr>
          <p:nvPr/>
        </p:nvGrpSpPr>
        <p:grpSpPr bwMode="auto">
          <a:xfrm>
            <a:off x="6248400" y="990600"/>
            <a:ext cx="765175" cy="1214438"/>
            <a:chOff x="4704" y="960"/>
            <a:chExt cx="810" cy="1194"/>
          </a:xfrm>
        </p:grpSpPr>
        <p:sp>
          <p:nvSpPr>
            <p:cNvPr id="28845" name="Oval 15"/>
            <p:cNvSpPr>
              <a:spLocks noChangeArrowheads="1"/>
            </p:cNvSpPr>
            <p:nvPr/>
          </p:nvSpPr>
          <p:spPr bwMode="auto">
            <a:xfrm>
              <a:off x="4992" y="1104"/>
              <a:ext cx="288" cy="432"/>
            </a:xfrm>
            <a:prstGeom prst="ellipse">
              <a:avLst/>
            </a:prstGeom>
            <a:solidFill>
              <a:srgbClr val="FFFF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pic>
          <p:nvPicPr>
            <p:cNvPr id="28846" name="Picture 16" descr="EMOTION5"/>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04" y="960"/>
              <a:ext cx="810" cy="1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3377" name="Group 17"/>
          <p:cNvGrpSpPr>
            <a:grpSpLocks/>
          </p:cNvGrpSpPr>
          <p:nvPr/>
        </p:nvGrpSpPr>
        <p:grpSpPr bwMode="auto">
          <a:xfrm>
            <a:off x="3276600" y="1066800"/>
            <a:ext cx="904875" cy="1143000"/>
            <a:chOff x="4464" y="2256"/>
            <a:chExt cx="1032" cy="1194"/>
          </a:xfrm>
        </p:grpSpPr>
        <p:sp>
          <p:nvSpPr>
            <p:cNvPr id="28843" name="Oval 18"/>
            <p:cNvSpPr>
              <a:spLocks noChangeArrowheads="1"/>
            </p:cNvSpPr>
            <p:nvPr/>
          </p:nvSpPr>
          <p:spPr bwMode="auto">
            <a:xfrm>
              <a:off x="4704" y="2400"/>
              <a:ext cx="432" cy="288"/>
            </a:xfrm>
            <a:prstGeom prst="ellipse">
              <a:avLst/>
            </a:prstGeom>
            <a:solidFill>
              <a:srgbClr val="FFFF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pic>
          <p:nvPicPr>
            <p:cNvPr id="28844" name="Picture 19" descr="EMOTION6"/>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64" y="2256"/>
              <a:ext cx="1032" cy="1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43380" name="Picture 20" descr="OPENHAND"/>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48400" y="2438400"/>
            <a:ext cx="12192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381" name="Group 21"/>
          <p:cNvGrpSpPr>
            <a:grpSpLocks/>
          </p:cNvGrpSpPr>
          <p:nvPr/>
        </p:nvGrpSpPr>
        <p:grpSpPr bwMode="auto">
          <a:xfrm rot="5400000">
            <a:off x="3786187" y="2233613"/>
            <a:ext cx="504825" cy="1066800"/>
            <a:chOff x="3459" y="1684"/>
            <a:chExt cx="461" cy="873"/>
          </a:xfrm>
        </p:grpSpPr>
        <p:sp>
          <p:nvSpPr>
            <p:cNvPr id="28828" name="Freeform 22"/>
            <p:cNvSpPr>
              <a:spLocks/>
            </p:cNvSpPr>
            <p:nvPr/>
          </p:nvSpPr>
          <p:spPr bwMode="auto">
            <a:xfrm>
              <a:off x="3460" y="2009"/>
              <a:ext cx="460" cy="548"/>
            </a:xfrm>
            <a:custGeom>
              <a:avLst/>
              <a:gdLst>
                <a:gd name="T0" fmla="*/ 358 w 1378"/>
                <a:gd name="T1" fmla="*/ 548 h 1643"/>
                <a:gd name="T2" fmla="*/ 367 w 1378"/>
                <a:gd name="T3" fmla="*/ 474 h 1643"/>
                <a:gd name="T4" fmla="*/ 393 w 1378"/>
                <a:gd name="T5" fmla="*/ 435 h 1643"/>
                <a:gd name="T6" fmla="*/ 418 w 1378"/>
                <a:gd name="T7" fmla="*/ 400 h 1643"/>
                <a:gd name="T8" fmla="*/ 442 w 1378"/>
                <a:gd name="T9" fmla="*/ 356 h 1643"/>
                <a:gd name="T10" fmla="*/ 455 w 1378"/>
                <a:gd name="T11" fmla="*/ 319 h 1643"/>
                <a:gd name="T12" fmla="*/ 460 w 1378"/>
                <a:gd name="T13" fmla="*/ 274 h 1643"/>
                <a:gd name="T14" fmla="*/ 450 w 1378"/>
                <a:gd name="T15" fmla="*/ 225 h 1643"/>
                <a:gd name="T16" fmla="*/ 434 w 1378"/>
                <a:gd name="T17" fmla="*/ 186 h 1643"/>
                <a:gd name="T18" fmla="*/ 436 w 1378"/>
                <a:gd name="T19" fmla="*/ 151 h 1643"/>
                <a:gd name="T20" fmla="*/ 430 w 1378"/>
                <a:gd name="T21" fmla="*/ 119 h 1643"/>
                <a:gd name="T22" fmla="*/ 421 w 1378"/>
                <a:gd name="T23" fmla="*/ 101 h 1643"/>
                <a:gd name="T24" fmla="*/ 408 w 1378"/>
                <a:gd name="T25" fmla="*/ 86 h 1643"/>
                <a:gd name="T26" fmla="*/ 404 w 1378"/>
                <a:gd name="T27" fmla="*/ 76 h 1643"/>
                <a:gd name="T28" fmla="*/ 386 w 1378"/>
                <a:gd name="T29" fmla="*/ 66 h 1643"/>
                <a:gd name="T30" fmla="*/ 372 w 1378"/>
                <a:gd name="T31" fmla="*/ 64 h 1643"/>
                <a:gd name="T32" fmla="*/ 360 w 1378"/>
                <a:gd name="T33" fmla="*/ 69 h 1643"/>
                <a:gd name="T34" fmla="*/ 347 w 1378"/>
                <a:gd name="T35" fmla="*/ 104 h 1643"/>
                <a:gd name="T36" fmla="*/ 322 w 1378"/>
                <a:gd name="T37" fmla="*/ 155 h 1643"/>
                <a:gd name="T38" fmla="*/ 359 w 1378"/>
                <a:gd name="T39" fmla="*/ 67 h 1643"/>
                <a:gd name="T40" fmla="*/ 365 w 1378"/>
                <a:gd name="T41" fmla="*/ 57 h 1643"/>
                <a:gd name="T42" fmla="*/ 357 w 1378"/>
                <a:gd name="T43" fmla="*/ 37 h 1643"/>
                <a:gd name="T44" fmla="*/ 343 w 1378"/>
                <a:gd name="T45" fmla="*/ 30 h 1643"/>
                <a:gd name="T46" fmla="*/ 326 w 1378"/>
                <a:gd name="T47" fmla="*/ 23 h 1643"/>
                <a:gd name="T48" fmla="*/ 302 w 1378"/>
                <a:gd name="T49" fmla="*/ 15 h 1643"/>
                <a:gd name="T50" fmla="*/ 296 w 1378"/>
                <a:gd name="T51" fmla="*/ 9 h 1643"/>
                <a:gd name="T52" fmla="*/ 284 w 1378"/>
                <a:gd name="T53" fmla="*/ 0 h 1643"/>
                <a:gd name="T54" fmla="*/ 218 w 1378"/>
                <a:gd name="T55" fmla="*/ 15 h 1643"/>
                <a:gd name="T56" fmla="*/ 130 w 1378"/>
                <a:gd name="T57" fmla="*/ 63 h 1643"/>
                <a:gd name="T58" fmla="*/ 123 w 1378"/>
                <a:gd name="T59" fmla="*/ 76 h 1643"/>
                <a:gd name="T60" fmla="*/ 103 w 1378"/>
                <a:gd name="T61" fmla="*/ 97 h 1643"/>
                <a:gd name="T62" fmla="*/ 79 w 1378"/>
                <a:gd name="T63" fmla="*/ 113 h 1643"/>
                <a:gd name="T64" fmla="*/ 58 w 1378"/>
                <a:gd name="T65" fmla="*/ 122 h 1643"/>
                <a:gd name="T66" fmla="*/ 38 w 1378"/>
                <a:gd name="T67" fmla="*/ 141 h 1643"/>
                <a:gd name="T68" fmla="*/ 25 w 1378"/>
                <a:gd name="T69" fmla="*/ 174 h 1643"/>
                <a:gd name="T70" fmla="*/ 8 w 1378"/>
                <a:gd name="T71" fmla="*/ 218 h 1643"/>
                <a:gd name="T72" fmla="*/ 0 w 1378"/>
                <a:gd name="T73" fmla="*/ 242 h 1643"/>
                <a:gd name="T74" fmla="*/ 8 w 1378"/>
                <a:gd name="T75" fmla="*/ 281 h 1643"/>
                <a:gd name="T76" fmla="*/ 21 w 1378"/>
                <a:gd name="T77" fmla="*/ 322 h 1643"/>
                <a:gd name="T78" fmla="*/ 41 w 1378"/>
                <a:gd name="T79" fmla="*/ 373 h 1643"/>
                <a:gd name="T80" fmla="*/ 53 w 1378"/>
                <a:gd name="T81" fmla="*/ 415 h 1643"/>
                <a:gd name="T82" fmla="*/ 82 w 1378"/>
                <a:gd name="T83" fmla="*/ 453 h 1643"/>
                <a:gd name="T84" fmla="*/ 96 w 1378"/>
                <a:gd name="T85" fmla="*/ 460 h 1643"/>
                <a:gd name="T86" fmla="*/ 104 w 1378"/>
                <a:gd name="T87" fmla="*/ 482 h 1643"/>
                <a:gd name="T88" fmla="*/ 106 w 1378"/>
                <a:gd name="T89" fmla="*/ 547 h 1643"/>
                <a:gd name="T90" fmla="*/ 358 w 1378"/>
                <a:gd name="T91" fmla="*/ 548 h 16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378" h="1643">
                  <a:moveTo>
                    <a:pt x="1073" y="1643"/>
                  </a:moveTo>
                  <a:lnTo>
                    <a:pt x="1100" y="1421"/>
                  </a:lnTo>
                  <a:lnTo>
                    <a:pt x="1176" y="1303"/>
                  </a:lnTo>
                  <a:lnTo>
                    <a:pt x="1253" y="1198"/>
                  </a:lnTo>
                  <a:lnTo>
                    <a:pt x="1325" y="1067"/>
                  </a:lnTo>
                  <a:lnTo>
                    <a:pt x="1363" y="956"/>
                  </a:lnTo>
                  <a:lnTo>
                    <a:pt x="1378" y="822"/>
                  </a:lnTo>
                  <a:lnTo>
                    <a:pt x="1347" y="676"/>
                  </a:lnTo>
                  <a:lnTo>
                    <a:pt x="1299" y="559"/>
                  </a:lnTo>
                  <a:lnTo>
                    <a:pt x="1307" y="453"/>
                  </a:lnTo>
                  <a:lnTo>
                    <a:pt x="1288" y="358"/>
                  </a:lnTo>
                  <a:lnTo>
                    <a:pt x="1261" y="304"/>
                  </a:lnTo>
                  <a:lnTo>
                    <a:pt x="1223" y="259"/>
                  </a:lnTo>
                  <a:lnTo>
                    <a:pt x="1209" y="228"/>
                  </a:lnTo>
                  <a:lnTo>
                    <a:pt x="1156" y="197"/>
                  </a:lnTo>
                  <a:lnTo>
                    <a:pt x="1113" y="191"/>
                  </a:lnTo>
                  <a:lnTo>
                    <a:pt x="1079" y="207"/>
                  </a:lnTo>
                  <a:lnTo>
                    <a:pt x="1039" y="312"/>
                  </a:lnTo>
                  <a:lnTo>
                    <a:pt x="966" y="464"/>
                  </a:lnTo>
                  <a:lnTo>
                    <a:pt x="1074" y="202"/>
                  </a:lnTo>
                  <a:lnTo>
                    <a:pt x="1093" y="170"/>
                  </a:lnTo>
                  <a:lnTo>
                    <a:pt x="1069" y="112"/>
                  </a:lnTo>
                  <a:lnTo>
                    <a:pt x="1029" y="91"/>
                  </a:lnTo>
                  <a:lnTo>
                    <a:pt x="976" y="70"/>
                  </a:lnTo>
                  <a:lnTo>
                    <a:pt x="904" y="44"/>
                  </a:lnTo>
                  <a:lnTo>
                    <a:pt x="886" y="28"/>
                  </a:lnTo>
                  <a:lnTo>
                    <a:pt x="852" y="0"/>
                  </a:lnTo>
                  <a:lnTo>
                    <a:pt x="652" y="44"/>
                  </a:lnTo>
                  <a:lnTo>
                    <a:pt x="388" y="189"/>
                  </a:lnTo>
                  <a:lnTo>
                    <a:pt x="369" y="228"/>
                  </a:lnTo>
                  <a:lnTo>
                    <a:pt x="308" y="290"/>
                  </a:lnTo>
                  <a:lnTo>
                    <a:pt x="236" y="339"/>
                  </a:lnTo>
                  <a:lnTo>
                    <a:pt x="173" y="365"/>
                  </a:lnTo>
                  <a:lnTo>
                    <a:pt x="115" y="423"/>
                  </a:lnTo>
                  <a:lnTo>
                    <a:pt x="76" y="522"/>
                  </a:lnTo>
                  <a:lnTo>
                    <a:pt x="23" y="653"/>
                  </a:lnTo>
                  <a:lnTo>
                    <a:pt x="0" y="727"/>
                  </a:lnTo>
                  <a:lnTo>
                    <a:pt x="23" y="843"/>
                  </a:lnTo>
                  <a:lnTo>
                    <a:pt x="62" y="964"/>
                  </a:lnTo>
                  <a:lnTo>
                    <a:pt x="124" y="1117"/>
                  </a:lnTo>
                  <a:lnTo>
                    <a:pt x="158" y="1243"/>
                  </a:lnTo>
                  <a:lnTo>
                    <a:pt x="245" y="1359"/>
                  </a:lnTo>
                  <a:lnTo>
                    <a:pt x="289" y="1380"/>
                  </a:lnTo>
                  <a:lnTo>
                    <a:pt x="313" y="1444"/>
                  </a:lnTo>
                  <a:lnTo>
                    <a:pt x="317" y="1640"/>
                  </a:lnTo>
                  <a:lnTo>
                    <a:pt x="1073" y="1643"/>
                  </a:lnTo>
                  <a:close/>
                </a:path>
              </a:pathLst>
            </a:custGeom>
            <a:solidFill>
              <a:srgbClr val="FF9F9F"/>
            </a:solidFill>
            <a:ln w="4763">
              <a:solidFill>
                <a:srgbClr val="000000"/>
              </a:solidFill>
              <a:prstDash val="solid"/>
              <a:round/>
              <a:headEnd/>
              <a:tailEnd/>
            </a:ln>
          </p:spPr>
          <p:txBody>
            <a:bodyPr/>
            <a:lstStyle/>
            <a:p>
              <a:endParaRPr lang="vi-VN"/>
            </a:p>
          </p:txBody>
        </p:sp>
        <p:sp>
          <p:nvSpPr>
            <p:cNvPr id="28829" name="Freeform 23"/>
            <p:cNvSpPr>
              <a:spLocks/>
            </p:cNvSpPr>
            <p:nvPr/>
          </p:nvSpPr>
          <p:spPr bwMode="auto">
            <a:xfrm>
              <a:off x="3718" y="2180"/>
              <a:ext cx="201" cy="103"/>
            </a:xfrm>
            <a:custGeom>
              <a:avLst/>
              <a:gdLst>
                <a:gd name="T0" fmla="*/ 0 w 604"/>
                <a:gd name="T1" fmla="*/ 0 h 308"/>
                <a:gd name="T2" fmla="*/ 88 w 604"/>
                <a:gd name="T3" fmla="*/ 61 h 308"/>
                <a:gd name="T4" fmla="*/ 166 w 604"/>
                <a:gd name="T5" fmla="*/ 92 h 308"/>
                <a:gd name="T6" fmla="*/ 201 w 604"/>
                <a:gd name="T7" fmla="*/ 103 h 3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04" h="308">
                  <a:moveTo>
                    <a:pt x="0" y="0"/>
                  </a:moveTo>
                  <a:lnTo>
                    <a:pt x="263" y="183"/>
                  </a:lnTo>
                  <a:lnTo>
                    <a:pt x="499" y="275"/>
                  </a:lnTo>
                  <a:lnTo>
                    <a:pt x="604" y="308"/>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830" name="Freeform 24"/>
            <p:cNvSpPr>
              <a:spLocks/>
            </p:cNvSpPr>
            <p:nvPr/>
          </p:nvSpPr>
          <p:spPr bwMode="auto">
            <a:xfrm>
              <a:off x="3594" y="2152"/>
              <a:ext cx="224" cy="239"/>
            </a:xfrm>
            <a:custGeom>
              <a:avLst/>
              <a:gdLst>
                <a:gd name="T0" fmla="*/ 0 w 673"/>
                <a:gd name="T1" fmla="*/ 0 h 719"/>
                <a:gd name="T2" fmla="*/ 126 w 673"/>
                <a:gd name="T3" fmla="*/ 67 h 719"/>
                <a:gd name="T4" fmla="*/ 154 w 673"/>
                <a:gd name="T5" fmla="*/ 91 h 719"/>
                <a:gd name="T6" fmla="*/ 190 w 673"/>
                <a:gd name="T7" fmla="*/ 134 h 719"/>
                <a:gd name="T8" fmla="*/ 205 w 673"/>
                <a:gd name="T9" fmla="*/ 169 h 719"/>
                <a:gd name="T10" fmla="*/ 214 w 673"/>
                <a:gd name="T11" fmla="*/ 199 h 719"/>
                <a:gd name="T12" fmla="*/ 224 w 673"/>
                <a:gd name="T13" fmla="*/ 239 h 7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719">
                  <a:moveTo>
                    <a:pt x="0" y="0"/>
                  </a:moveTo>
                  <a:lnTo>
                    <a:pt x="378" y="201"/>
                  </a:lnTo>
                  <a:lnTo>
                    <a:pt x="463" y="274"/>
                  </a:lnTo>
                  <a:lnTo>
                    <a:pt x="571" y="403"/>
                  </a:lnTo>
                  <a:lnTo>
                    <a:pt x="617" y="507"/>
                  </a:lnTo>
                  <a:lnTo>
                    <a:pt x="642" y="598"/>
                  </a:lnTo>
                  <a:lnTo>
                    <a:pt x="673" y="719"/>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831" name="Freeform 25"/>
            <p:cNvSpPr>
              <a:spLocks/>
            </p:cNvSpPr>
            <p:nvPr/>
          </p:nvSpPr>
          <p:spPr bwMode="auto">
            <a:xfrm>
              <a:off x="3684" y="2020"/>
              <a:ext cx="148" cy="232"/>
            </a:xfrm>
            <a:custGeom>
              <a:avLst/>
              <a:gdLst>
                <a:gd name="T0" fmla="*/ 147 w 442"/>
                <a:gd name="T1" fmla="*/ 52 h 697"/>
                <a:gd name="T2" fmla="*/ 148 w 442"/>
                <a:gd name="T3" fmla="*/ 37 h 697"/>
                <a:gd name="T4" fmla="*/ 138 w 442"/>
                <a:gd name="T5" fmla="*/ 16 h 697"/>
                <a:gd name="T6" fmla="*/ 123 w 442"/>
                <a:gd name="T7" fmla="*/ 6 h 697"/>
                <a:gd name="T8" fmla="*/ 108 w 442"/>
                <a:gd name="T9" fmla="*/ 0 h 697"/>
                <a:gd name="T10" fmla="*/ 93 w 442"/>
                <a:gd name="T11" fmla="*/ 0 h 697"/>
                <a:gd name="T12" fmla="*/ 79 w 442"/>
                <a:gd name="T13" fmla="*/ 4 h 697"/>
                <a:gd name="T14" fmla="*/ 68 w 442"/>
                <a:gd name="T15" fmla="*/ 11 h 697"/>
                <a:gd name="T16" fmla="*/ 46 w 442"/>
                <a:gd name="T17" fmla="*/ 62 h 697"/>
                <a:gd name="T18" fmla="*/ 31 w 442"/>
                <a:gd name="T19" fmla="*/ 111 h 697"/>
                <a:gd name="T20" fmla="*/ 17 w 442"/>
                <a:gd name="T21" fmla="*/ 150 h 697"/>
                <a:gd name="T22" fmla="*/ 0 w 442"/>
                <a:gd name="T23" fmla="*/ 191 h 697"/>
                <a:gd name="T24" fmla="*/ 6 w 442"/>
                <a:gd name="T25" fmla="*/ 217 h 697"/>
                <a:gd name="T26" fmla="*/ 14 w 442"/>
                <a:gd name="T27" fmla="*/ 225 h 697"/>
                <a:gd name="T28" fmla="*/ 27 w 442"/>
                <a:gd name="T29" fmla="*/ 232 h 697"/>
                <a:gd name="T30" fmla="*/ 41 w 442"/>
                <a:gd name="T31" fmla="*/ 230 h 697"/>
                <a:gd name="T32" fmla="*/ 56 w 442"/>
                <a:gd name="T33" fmla="*/ 224 h 697"/>
                <a:gd name="T34" fmla="*/ 70 w 442"/>
                <a:gd name="T35" fmla="*/ 201 h 697"/>
                <a:gd name="T36" fmla="*/ 75 w 442"/>
                <a:gd name="T37" fmla="*/ 169 h 697"/>
                <a:gd name="T38" fmla="*/ 88 w 442"/>
                <a:gd name="T39" fmla="*/ 148 h 697"/>
                <a:gd name="T40" fmla="*/ 99 w 442"/>
                <a:gd name="T41" fmla="*/ 124 h 697"/>
                <a:gd name="T42" fmla="*/ 118 w 442"/>
                <a:gd name="T43" fmla="*/ 100 h 697"/>
                <a:gd name="T44" fmla="*/ 136 w 442"/>
                <a:gd name="T45" fmla="*/ 68 h 697"/>
                <a:gd name="T46" fmla="*/ 147 w 442"/>
                <a:gd name="T47" fmla="*/ 52 h 69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2" h="697">
                  <a:moveTo>
                    <a:pt x="438" y="156"/>
                  </a:moveTo>
                  <a:lnTo>
                    <a:pt x="442" y="110"/>
                  </a:lnTo>
                  <a:lnTo>
                    <a:pt x="412" y="48"/>
                  </a:lnTo>
                  <a:lnTo>
                    <a:pt x="367" y="17"/>
                  </a:lnTo>
                  <a:lnTo>
                    <a:pt x="324" y="0"/>
                  </a:lnTo>
                  <a:lnTo>
                    <a:pt x="278" y="1"/>
                  </a:lnTo>
                  <a:lnTo>
                    <a:pt x="236" y="12"/>
                  </a:lnTo>
                  <a:lnTo>
                    <a:pt x="202" y="32"/>
                  </a:lnTo>
                  <a:lnTo>
                    <a:pt x="138" y="187"/>
                  </a:lnTo>
                  <a:lnTo>
                    <a:pt x="92" y="334"/>
                  </a:lnTo>
                  <a:lnTo>
                    <a:pt x="50" y="450"/>
                  </a:lnTo>
                  <a:lnTo>
                    <a:pt x="0" y="574"/>
                  </a:lnTo>
                  <a:lnTo>
                    <a:pt x="18" y="651"/>
                  </a:lnTo>
                  <a:lnTo>
                    <a:pt x="42" y="677"/>
                  </a:lnTo>
                  <a:lnTo>
                    <a:pt x="81" y="697"/>
                  </a:lnTo>
                  <a:lnTo>
                    <a:pt x="123" y="692"/>
                  </a:lnTo>
                  <a:lnTo>
                    <a:pt x="166" y="674"/>
                  </a:lnTo>
                  <a:lnTo>
                    <a:pt x="208" y="604"/>
                  </a:lnTo>
                  <a:lnTo>
                    <a:pt x="225" y="508"/>
                  </a:lnTo>
                  <a:lnTo>
                    <a:pt x="263" y="446"/>
                  </a:lnTo>
                  <a:lnTo>
                    <a:pt x="296" y="373"/>
                  </a:lnTo>
                  <a:lnTo>
                    <a:pt x="353" y="299"/>
                  </a:lnTo>
                  <a:lnTo>
                    <a:pt x="407" y="205"/>
                  </a:lnTo>
                  <a:lnTo>
                    <a:pt x="438" y="156"/>
                  </a:lnTo>
                  <a:close/>
                </a:path>
              </a:pathLst>
            </a:custGeom>
            <a:solidFill>
              <a:srgbClr val="FF9F9F"/>
            </a:solidFill>
            <a:ln w="4763">
              <a:solidFill>
                <a:srgbClr val="000000"/>
              </a:solidFill>
              <a:prstDash val="solid"/>
              <a:round/>
              <a:headEnd/>
              <a:tailEnd/>
            </a:ln>
          </p:spPr>
          <p:txBody>
            <a:bodyPr/>
            <a:lstStyle/>
            <a:p>
              <a:endParaRPr lang="vi-VN"/>
            </a:p>
          </p:txBody>
        </p:sp>
        <p:sp>
          <p:nvSpPr>
            <p:cNvPr id="28832" name="Freeform 26"/>
            <p:cNvSpPr>
              <a:spLocks/>
            </p:cNvSpPr>
            <p:nvPr/>
          </p:nvSpPr>
          <p:spPr bwMode="auto">
            <a:xfrm>
              <a:off x="3699" y="2187"/>
              <a:ext cx="42" cy="56"/>
            </a:xfrm>
            <a:custGeom>
              <a:avLst/>
              <a:gdLst>
                <a:gd name="T0" fmla="*/ 6 w 128"/>
                <a:gd name="T1" fmla="*/ 7 h 166"/>
                <a:gd name="T2" fmla="*/ 14 w 128"/>
                <a:gd name="T3" fmla="*/ 0 h 166"/>
                <a:gd name="T4" fmla="*/ 29 w 128"/>
                <a:gd name="T5" fmla="*/ 2 h 166"/>
                <a:gd name="T6" fmla="*/ 42 w 128"/>
                <a:gd name="T7" fmla="*/ 8 h 166"/>
                <a:gd name="T8" fmla="*/ 42 w 128"/>
                <a:gd name="T9" fmla="*/ 29 h 166"/>
                <a:gd name="T10" fmla="*/ 40 w 128"/>
                <a:gd name="T11" fmla="*/ 40 h 166"/>
                <a:gd name="T12" fmla="*/ 34 w 128"/>
                <a:gd name="T13" fmla="*/ 53 h 166"/>
                <a:gd name="T14" fmla="*/ 20 w 128"/>
                <a:gd name="T15" fmla="*/ 56 h 166"/>
                <a:gd name="T16" fmla="*/ 13 w 128"/>
                <a:gd name="T17" fmla="*/ 55 h 166"/>
                <a:gd name="T18" fmla="*/ 5 w 128"/>
                <a:gd name="T19" fmla="*/ 47 h 166"/>
                <a:gd name="T20" fmla="*/ 0 w 128"/>
                <a:gd name="T21" fmla="*/ 37 h 166"/>
                <a:gd name="T22" fmla="*/ 6 w 128"/>
                <a:gd name="T23" fmla="*/ 7 h 1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8" h="166">
                  <a:moveTo>
                    <a:pt x="18" y="20"/>
                  </a:moveTo>
                  <a:lnTo>
                    <a:pt x="43" y="0"/>
                  </a:lnTo>
                  <a:lnTo>
                    <a:pt x="87" y="5"/>
                  </a:lnTo>
                  <a:lnTo>
                    <a:pt x="128" y="24"/>
                  </a:lnTo>
                  <a:lnTo>
                    <a:pt x="128" y="86"/>
                  </a:lnTo>
                  <a:lnTo>
                    <a:pt x="122" y="119"/>
                  </a:lnTo>
                  <a:lnTo>
                    <a:pt x="104" y="156"/>
                  </a:lnTo>
                  <a:lnTo>
                    <a:pt x="61" y="166"/>
                  </a:lnTo>
                  <a:lnTo>
                    <a:pt x="39" y="163"/>
                  </a:lnTo>
                  <a:lnTo>
                    <a:pt x="15" y="139"/>
                  </a:lnTo>
                  <a:lnTo>
                    <a:pt x="0" y="109"/>
                  </a:lnTo>
                  <a:lnTo>
                    <a:pt x="18" y="20"/>
                  </a:lnTo>
                  <a:close/>
                </a:path>
              </a:pathLst>
            </a:custGeom>
            <a:solidFill>
              <a:srgbClr val="FFBFBF"/>
            </a:solidFill>
            <a:ln w="4763">
              <a:solidFill>
                <a:srgbClr val="000000"/>
              </a:solidFill>
              <a:prstDash val="solid"/>
              <a:round/>
              <a:headEnd/>
              <a:tailEnd/>
            </a:ln>
          </p:spPr>
          <p:txBody>
            <a:bodyPr/>
            <a:lstStyle/>
            <a:p>
              <a:endParaRPr lang="vi-VN"/>
            </a:p>
          </p:txBody>
        </p:sp>
        <p:sp>
          <p:nvSpPr>
            <p:cNvPr id="28833" name="Freeform 27"/>
            <p:cNvSpPr>
              <a:spLocks/>
            </p:cNvSpPr>
            <p:nvPr/>
          </p:nvSpPr>
          <p:spPr bwMode="auto">
            <a:xfrm>
              <a:off x="3556" y="1684"/>
              <a:ext cx="108" cy="407"/>
            </a:xfrm>
            <a:custGeom>
              <a:avLst/>
              <a:gdLst>
                <a:gd name="T0" fmla="*/ 106 w 325"/>
                <a:gd name="T1" fmla="*/ 375 h 1220"/>
                <a:gd name="T2" fmla="*/ 108 w 325"/>
                <a:gd name="T3" fmla="*/ 354 h 1220"/>
                <a:gd name="T4" fmla="*/ 108 w 325"/>
                <a:gd name="T5" fmla="*/ 306 h 1220"/>
                <a:gd name="T6" fmla="*/ 105 w 325"/>
                <a:gd name="T7" fmla="*/ 258 h 1220"/>
                <a:gd name="T8" fmla="*/ 102 w 325"/>
                <a:gd name="T9" fmla="*/ 237 h 1220"/>
                <a:gd name="T10" fmla="*/ 101 w 325"/>
                <a:gd name="T11" fmla="*/ 222 h 1220"/>
                <a:gd name="T12" fmla="*/ 101 w 325"/>
                <a:gd name="T13" fmla="*/ 189 h 1220"/>
                <a:gd name="T14" fmla="*/ 103 w 325"/>
                <a:gd name="T15" fmla="*/ 152 h 1220"/>
                <a:gd name="T16" fmla="*/ 102 w 325"/>
                <a:gd name="T17" fmla="*/ 124 h 1220"/>
                <a:gd name="T18" fmla="*/ 102 w 325"/>
                <a:gd name="T19" fmla="*/ 103 h 1220"/>
                <a:gd name="T20" fmla="*/ 98 w 325"/>
                <a:gd name="T21" fmla="*/ 62 h 1220"/>
                <a:gd name="T22" fmla="*/ 94 w 325"/>
                <a:gd name="T23" fmla="*/ 33 h 1220"/>
                <a:gd name="T24" fmla="*/ 88 w 325"/>
                <a:gd name="T25" fmla="*/ 9 h 1220"/>
                <a:gd name="T26" fmla="*/ 80 w 325"/>
                <a:gd name="T27" fmla="*/ 1 h 1220"/>
                <a:gd name="T28" fmla="*/ 69 w 325"/>
                <a:gd name="T29" fmla="*/ 0 h 1220"/>
                <a:gd name="T30" fmla="*/ 58 w 325"/>
                <a:gd name="T31" fmla="*/ 0 h 1220"/>
                <a:gd name="T32" fmla="*/ 45 w 325"/>
                <a:gd name="T33" fmla="*/ 6 h 1220"/>
                <a:gd name="T34" fmla="*/ 34 w 325"/>
                <a:gd name="T35" fmla="*/ 26 h 1220"/>
                <a:gd name="T36" fmla="*/ 32 w 325"/>
                <a:gd name="T37" fmla="*/ 60 h 1220"/>
                <a:gd name="T38" fmla="*/ 31 w 325"/>
                <a:gd name="T39" fmla="*/ 99 h 1220"/>
                <a:gd name="T40" fmla="*/ 28 w 325"/>
                <a:gd name="T41" fmla="*/ 124 h 1220"/>
                <a:gd name="T42" fmla="*/ 25 w 325"/>
                <a:gd name="T43" fmla="*/ 150 h 1220"/>
                <a:gd name="T44" fmla="*/ 25 w 325"/>
                <a:gd name="T45" fmla="*/ 181 h 1220"/>
                <a:gd name="T46" fmla="*/ 24 w 325"/>
                <a:gd name="T47" fmla="*/ 217 h 1220"/>
                <a:gd name="T48" fmla="*/ 19 w 325"/>
                <a:gd name="T49" fmla="*/ 243 h 1220"/>
                <a:gd name="T50" fmla="*/ 14 w 325"/>
                <a:gd name="T51" fmla="*/ 286 h 1220"/>
                <a:gd name="T52" fmla="*/ 7 w 325"/>
                <a:gd name="T53" fmla="*/ 331 h 1220"/>
                <a:gd name="T54" fmla="*/ 1 w 325"/>
                <a:gd name="T55" fmla="*/ 368 h 1220"/>
                <a:gd name="T56" fmla="*/ 0 w 325"/>
                <a:gd name="T57" fmla="*/ 407 h 1220"/>
                <a:gd name="T58" fmla="*/ 99 w 325"/>
                <a:gd name="T59" fmla="*/ 405 h 1220"/>
                <a:gd name="T60" fmla="*/ 106 w 325"/>
                <a:gd name="T61" fmla="*/ 375 h 122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25" h="1220">
                  <a:moveTo>
                    <a:pt x="319" y="1125"/>
                  </a:moveTo>
                  <a:lnTo>
                    <a:pt x="324" y="1060"/>
                  </a:lnTo>
                  <a:lnTo>
                    <a:pt x="325" y="916"/>
                  </a:lnTo>
                  <a:lnTo>
                    <a:pt x="315" y="774"/>
                  </a:lnTo>
                  <a:lnTo>
                    <a:pt x="308" y="711"/>
                  </a:lnTo>
                  <a:lnTo>
                    <a:pt x="304" y="665"/>
                  </a:lnTo>
                  <a:lnTo>
                    <a:pt x="304" y="566"/>
                  </a:lnTo>
                  <a:lnTo>
                    <a:pt x="310" y="455"/>
                  </a:lnTo>
                  <a:lnTo>
                    <a:pt x="308" y="372"/>
                  </a:lnTo>
                  <a:lnTo>
                    <a:pt x="306" y="309"/>
                  </a:lnTo>
                  <a:lnTo>
                    <a:pt x="294" y="187"/>
                  </a:lnTo>
                  <a:lnTo>
                    <a:pt x="284" y="99"/>
                  </a:lnTo>
                  <a:lnTo>
                    <a:pt x="264" y="27"/>
                  </a:lnTo>
                  <a:lnTo>
                    <a:pt x="240" y="4"/>
                  </a:lnTo>
                  <a:lnTo>
                    <a:pt x="209" y="1"/>
                  </a:lnTo>
                  <a:lnTo>
                    <a:pt x="175" y="0"/>
                  </a:lnTo>
                  <a:lnTo>
                    <a:pt x="135" y="17"/>
                  </a:lnTo>
                  <a:lnTo>
                    <a:pt x="103" y="78"/>
                  </a:lnTo>
                  <a:lnTo>
                    <a:pt x="96" y="179"/>
                  </a:lnTo>
                  <a:lnTo>
                    <a:pt x="92" y="296"/>
                  </a:lnTo>
                  <a:lnTo>
                    <a:pt x="85" y="372"/>
                  </a:lnTo>
                  <a:lnTo>
                    <a:pt x="75" y="451"/>
                  </a:lnTo>
                  <a:lnTo>
                    <a:pt x="76" y="544"/>
                  </a:lnTo>
                  <a:lnTo>
                    <a:pt x="72" y="649"/>
                  </a:lnTo>
                  <a:lnTo>
                    <a:pt x="57" y="729"/>
                  </a:lnTo>
                  <a:lnTo>
                    <a:pt x="41" y="857"/>
                  </a:lnTo>
                  <a:lnTo>
                    <a:pt x="22" y="991"/>
                  </a:lnTo>
                  <a:lnTo>
                    <a:pt x="4" y="1104"/>
                  </a:lnTo>
                  <a:lnTo>
                    <a:pt x="0" y="1220"/>
                  </a:lnTo>
                  <a:lnTo>
                    <a:pt x="298" y="1215"/>
                  </a:lnTo>
                  <a:lnTo>
                    <a:pt x="319" y="1125"/>
                  </a:lnTo>
                  <a:close/>
                </a:path>
              </a:pathLst>
            </a:custGeom>
            <a:solidFill>
              <a:srgbClr val="FF9F9F"/>
            </a:solidFill>
            <a:ln w="4763">
              <a:solidFill>
                <a:srgbClr val="000000"/>
              </a:solidFill>
              <a:prstDash val="solid"/>
              <a:round/>
              <a:headEnd/>
              <a:tailEnd/>
            </a:ln>
          </p:spPr>
          <p:txBody>
            <a:bodyPr/>
            <a:lstStyle/>
            <a:p>
              <a:endParaRPr lang="vi-VN"/>
            </a:p>
          </p:txBody>
        </p:sp>
        <p:sp>
          <p:nvSpPr>
            <p:cNvPr id="28834" name="Freeform 28"/>
            <p:cNvSpPr>
              <a:spLocks/>
            </p:cNvSpPr>
            <p:nvPr/>
          </p:nvSpPr>
          <p:spPr bwMode="auto">
            <a:xfrm>
              <a:off x="3811" y="2192"/>
              <a:ext cx="82" cy="10"/>
            </a:xfrm>
            <a:custGeom>
              <a:avLst/>
              <a:gdLst>
                <a:gd name="T0" fmla="*/ 82 w 247"/>
                <a:gd name="T1" fmla="*/ 5 h 30"/>
                <a:gd name="T2" fmla="*/ 58 w 247"/>
                <a:gd name="T3" fmla="*/ 9 h 30"/>
                <a:gd name="T4" fmla="*/ 39 w 247"/>
                <a:gd name="T5" fmla="*/ 10 h 30"/>
                <a:gd name="T6" fmla="*/ 13 w 247"/>
                <a:gd name="T7" fmla="*/ 5 h 30"/>
                <a:gd name="T8" fmla="*/ 0 w 247"/>
                <a:gd name="T9" fmla="*/ 0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30">
                  <a:moveTo>
                    <a:pt x="247" y="15"/>
                  </a:moveTo>
                  <a:lnTo>
                    <a:pt x="174" y="27"/>
                  </a:lnTo>
                  <a:lnTo>
                    <a:pt x="116" y="30"/>
                  </a:lnTo>
                  <a:lnTo>
                    <a:pt x="39" y="15"/>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835" name="Freeform 29"/>
            <p:cNvSpPr>
              <a:spLocks/>
            </p:cNvSpPr>
            <p:nvPr/>
          </p:nvSpPr>
          <p:spPr bwMode="auto">
            <a:xfrm>
              <a:off x="3562" y="2474"/>
              <a:ext cx="67" cy="5"/>
            </a:xfrm>
            <a:custGeom>
              <a:avLst/>
              <a:gdLst>
                <a:gd name="T0" fmla="*/ 0 w 203"/>
                <a:gd name="T1" fmla="*/ 0 h 16"/>
                <a:gd name="T2" fmla="*/ 26 w 203"/>
                <a:gd name="T3" fmla="*/ 5 h 16"/>
                <a:gd name="T4" fmla="*/ 54 w 203"/>
                <a:gd name="T5" fmla="*/ 5 h 16"/>
                <a:gd name="T6" fmla="*/ 67 w 203"/>
                <a:gd name="T7" fmla="*/ 3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3" h="16">
                  <a:moveTo>
                    <a:pt x="0" y="0"/>
                  </a:moveTo>
                  <a:lnTo>
                    <a:pt x="79" y="16"/>
                  </a:lnTo>
                  <a:lnTo>
                    <a:pt x="164" y="16"/>
                  </a:lnTo>
                  <a:lnTo>
                    <a:pt x="203" y="8"/>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836" name="Freeform 30"/>
            <p:cNvSpPr>
              <a:spLocks/>
            </p:cNvSpPr>
            <p:nvPr/>
          </p:nvSpPr>
          <p:spPr bwMode="auto">
            <a:xfrm>
              <a:off x="3753" y="2072"/>
              <a:ext cx="138" cy="187"/>
            </a:xfrm>
            <a:custGeom>
              <a:avLst/>
              <a:gdLst>
                <a:gd name="T0" fmla="*/ 138 w 415"/>
                <a:gd name="T1" fmla="*/ 36 h 561"/>
                <a:gd name="T2" fmla="*/ 135 w 415"/>
                <a:gd name="T3" fmla="*/ 59 h 561"/>
                <a:gd name="T4" fmla="*/ 123 w 415"/>
                <a:gd name="T5" fmla="*/ 80 h 561"/>
                <a:gd name="T6" fmla="*/ 103 w 415"/>
                <a:gd name="T7" fmla="*/ 99 h 561"/>
                <a:gd name="T8" fmla="*/ 89 w 415"/>
                <a:gd name="T9" fmla="*/ 104 h 561"/>
                <a:gd name="T10" fmla="*/ 78 w 415"/>
                <a:gd name="T11" fmla="*/ 110 h 561"/>
                <a:gd name="T12" fmla="*/ 71 w 415"/>
                <a:gd name="T13" fmla="*/ 128 h 561"/>
                <a:gd name="T14" fmla="*/ 61 w 415"/>
                <a:gd name="T15" fmla="*/ 155 h 561"/>
                <a:gd name="T16" fmla="*/ 49 w 415"/>
                <a:gd name="T17" fmla="*/ 179 h 561"/>
                <a:gd name="T18" fmla="*/ 36 w 415"/>
                <a:gd name="T19" fmla="*/ 187 h 561"/>
                <a:gd name="T20" fmla="*/ 17 w 415"/>
                <a:gd name="T21" fmla="*/ 187 h 561"/>
                <a:gd name="T22" fmla="*/ 5 w 415"/>
                <a:gd name="T23" fmla="*/ 181 h 561"/>
                <a:gd name="T24" fmla="*/ 0 w 415"/>
                <a:gd name="T25" fmla="*/ 166 h 561"/>
                <a:gd name="T26" fmla="*/ 1 w 415"/>
                <a:gd name="T27" fmla="*/ 149 h 561"/>
                <a:gd name="T28" fmla="*/ 7 w 415"/>
                <a:gd name="T29" fmla="*/ 119 h 561"/>
                <a:gd name="T30" fmla="*/ 19 w 415"/>
                <a:gd name="T31" fmla="*/ 94 h 561"/>
                <a:gd name="T32" fmla="*/ 33 w 415"/>
                <a:gd name="T33" fmla="*/ 72 h 561"/>
                <a:gd name="T34" fmla="*/ 60 w 415"/>
                <a:gd name="T35" fmla="*/ 26 h 561"/>
                <a:gd name="T36" fmla="*/ 77 w 415"/>
                <a:gd name="T37" fmla="*/ 5 h 561"/>
                <a:gd name="T38" fmla="*/ 100 w 415"/>
                <a:gd name="T39" fmla="*/ 0 h 561"/>
                <a:gd name="T40" fmla="*/ 113 w 415"/>
                <a:gd name="T41" fmla="*/ 3 h 561"/>
                <a:gd name="T42" fmla="*/ 123 w 415"/>
                <a:gd name="T43" fmla="*/ 10 h 561"/>
                <a:gd name="T44" fmla="*/ 133 w 415"/>
                <a:gd name="T45" fmla="*/ 23 h 561"/>
                <a:gd name="T46" fmla="*/ 138 w 415"/>
                <a:gd name="T47" fmla="*/ 36 h 5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15" h="561">
                  <a:moveTo>
                    <a:pt x="415" y="108"/>
                  </a:moveTo>
                  <a:lnTo>
                    <a:pt x="406" y="178"/>
                  </a:lnTo>
                  <a:lnTo>
                    <a:pt x="371" y="240"/>
                  </a:lnTo>
                  <a:lnTo>
                    <a:pt x="309" y="298"/>
                  </a:lnTo>
                  <a:lnTo>
                    <a:pt x="268" y="312"/>
                  </a:lnTo>
                  <a:lnTo>
                    <a:pt x="234" y="329"/>
                  </a:lnTo>
                  <a:lnTo>
                    <a:pt x="214" y="385"/>
                  </a:lnTo>
                  <a:lnTo>
                    <a:pt x="183" y="464"/>
                  </a:lnTo>
                  <a:lnTo>
                    <a:pt x="148" y="537"/>
                  </a:lnTo>
                  <a:lnTo>
                    <a:pt x="108" y="561"/>
                  </a:lnTo>
                  <a:lnTo>
                    <a:pt x="51" y="561"/>
                  </a:lnTo>
                  <a:lnTo>
                    <a:pt x="15" y="544"/>
                  </a:lnTo>
                  <a:lnTo>
                    <a:pt x="0" y="499"/>
                  </a:lnTo>
                  <a:lnTo>
                    <a:pt x="3" y="448"/>
                  </a:lnTo>
                  <a:lnTo>
                    <a:pt x="22" y="356"/>
                  </a:lnTo>
                  <a:lnTo>
                    <a:pt x="58" y="281"/>
                  </a:lnTo>
                  <a:lnTo>
                    <a:pt x="100" y="217"/>
                  </a:lnTo>
                  <a:lnTo>
                    <a:pt x="179" y="77"/>
                  </a:lnTo>
                  <a:lnTo>
                    <a:pt x="232" y="16"/>
                  </a:lnTo>
                  <a:lnTo>
                    <a:pt x="301" y="0"/>
                  </a:lnTo>
                  <a:lnTo>
                    <a:pt x="341" y="10"/>
                  </a:lnTo>
                  <a:lnTo>
                    <a:pt x="371" y="31"/>
                  </a:lnTo>
                  <a:lnTo>
                    <a:pt x="399" y="68"/>
                  </a:lnTo>
                  <a:lnTo>
                    <a:pt x="415" y="108"/>
                  </a:lnTo>
                  <a:close/>
                </a:path>
              </a:pathLst>
            </a:custGeom>
            <a:solidFill>
              <a:srgbClr val="FF9F9F"/>
            </a:solidFill>
            <a:ln w="4763">
              <a:solidFill>
                <a:srgbClr val="000000"/>
              </a:solidFill>
              <a:prstDash val="solid"/>
              <a:round/>
              <a:headEnd/>
              <a:tailEnd/>
            </a:ln>
          </p:spPr>
          <p:txBody>
            <a:bodyPr/>
            <a:lstStyle/>
            <a:p>
              <a:endParaRPr lang="vi-VN"/>
            </a:p>
          </p:txBody>
        </p:sp>
        <p:sp>
          <p:nvSpPr>
            <p:cNvPr id="28837" name="Freeform 31"/>
            <p:cNvSpPr>
              <a:spLocks/>
            </p:cNvSpPr>
            <p:nvPr/>
          </p:nvSpPr>
          <p:spPr bwMode="auto">
            <a:xfrm>
              <a:off x="3759" y="2211"/>
              <a:ext cx="37" cy="42"/>
            </a:xfrm>
            <a:custGeom>
              <a:avLst/>
              <a:gdLst>
                <a:gd name="T0" fmla="*/ 6 w 110"/>
                <a:gd name="T1" fmla="*/ 0 h 127"/>
                <a:gd name="T2" fmla="*/ 21 w 110"/>
                <a:gd name="T3" fmla="*/ 0 h 127"/>
                <a:gd name="T4" fmla="*/ 36 w 110"/>
                <a:gd name="T5" fmla="*/ 5 h 127"/>
                <a:gd name="T6" fmla="*/ 37 w 110"/>
                <a:gd name="T7" fmla="*/ 21 h 127"/>
                <a:gd name="T8" fmla="*/ 33 w 110"/>
                <a:gd name="T9" fmla="*/ 34 h 127"/>
                <a:gd name="T10" fmla="*/ 18 w 110"/>
                <a:gd name="T11" fmla="*/ 42 h 127"/>
                <a:gd name="T12" fmla="*/ 8 w 110"/>
                <a:gd name="T13" fmla="*/ 38 h 127"/>
                <a:gd name="T14" fmla="*/ 4 w 110"/>
                <a:gd name="T15" fmla="*/ 30 h 127"/>
                <a:gd name="T16" fmla="*/ 0 w 110"/>
                <a:gd name="T17" fmla="*/ 20 h 127"/>
                <a:gd name="T18" fmla="*/ 1 w 110"/>
                <a:gd name="T19" fmla="*/ 6 h 127"/>
                <a:gd name="T20" fmla="*/ 6 w 110"/>
                <a:gd name="T21" fmla="*/ 0 h 1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0" h="127">
                  <a:moveTo>
                    <a:pt x="19" y="0"/>
                  </a:moveTo>
                  <a:lnTo>
                    <a:pt x="63" y="0"/>
                  </a:lnTo>
                  <a:lnTo>
                    <a:pt x="107" y="15"/>
                  </a:lnTo>
                  <a:lnTo>
                    <a:pt x="110" y="65"/>
                  </a:lnTo>
                  <a:lnTo>
                    <a:pt x="97" y="103"/>
                  </a:lnTo>
                  <a:lnTo>
                    <a:pt x="54" y="127"/>
                  </a:lnTo>
                  <a:lnTo>
                    <a:pt x="23" y="114"/>
                  </a:lnTo>
                  <a:lnTo>
                    <a:pt x="12" y="92"/>
                  </a:lnTo>
                  <a:lnTo>
                    <a:pt x="0" y="60"/>
                  </a:lnTo>
                  <a:lnTo>
                    <a:pt x="4" y="18"/>
                  </a:lnTo>
                  <a:lnTo>
                    <a:pt x="19" y="0"/>
                  </a:lnTo>
                  <a:close/>
                </a:path>
              </a:pathLst>
            </a:custGeom>
            <a:solidFill>
              <a:srgbClr val="FFBFBF"/>
            </a:solidFill>
            <a:ln w="4763">
              <a:solidFill>
                <a:srgbClr val="000000"/>
              </a:solidFill>
              <a:prstDash val="solid"/>
              <a:round/>
              <a:headEnd/>
              <a:tailEnd/>
            </a:ln>
          </p:spPr>
          <p:txBody>
            <a:bodyPr/>
            <a:lstStyle/>
            <a:p>
              <a:endParaRPr lang="vi-VN"/>
            </a:p>
          </p:txBody>
        </p:sp>
        <p:sp>
          <p:nvSpPr>
            <p:cNvPr id="28838" name="Freeform 32"/>
            <p:cNvSpPr>
              <a:spLocks/>
            </p:cNvSpPr>
            <p:nvPr/>
          </p:nvSpPr>
          <p:spPr bwMode="auto">
            <a:xfrm>
              <a:off x="3638" y="2002"/>
              <a:ext cx="118" cy="233"/>
            </a:xfrm>
            <a:custGeom>
              <a:avLst/>
              <a:gdLst>
                <a:gd name="T0" fmla="*/ 118 w 356"/>
                <a:gd name="T1" fmla="*/ 34 h 700"/>
                <a:gd name="T2" fmla="*/ 113 w 356"/>
                <a:gd name="T3" fmla="*/ 18 h 700"/>
                <a:gd name="T4" fmla="*/ 104 w 356"/>
                <a:gd name="T5" fmla="*/ 7 h 700"/>
                <a:gd name="T6" fmla="*/ 91 w 356"/>
                <a:gd name="T7" fmla="*/ 3 h 700"/>
                <a:gd name="T8" fmla="*/ 75 w 356"/>
                <a:gd name="T9" fmla="*/ 0 h 700"/>
                <a:gd name="T10" fmla="*/ 51 w 356"/>
                <a:gd name="T11" fmla="*/ 8 h 700"/>
                <a:gd name="T12" fmla="*/ 34 w 356"/>
                <a:gd name="T13" fmla="*/ 18 h 700"/>
                <a:gd name="T14" fmla="*/ 20 w 356"/>
                <a:gd name="T15" fmla="*/ 44 h 700"/>
                <a:gd name="T16" fmla="*/ 11 w 356"/>
                <a:gd name="T17" fmla="*/ 103 h 700"/>
                <a:gd name="T18" fmla="*/ 1 w 356"/>
                <a:gd name="T19" fmla="*/ 147 h 700"/>
                <a:gd name="T20" fmla="*/ 0 w 356"/>
                <a:gd name="T21" fmla="*/ 190 h 700"/>
                <a:gd name="T22" fmla="*/ 3 w 356"/>
                <a:gd name="T23" fmla="*/ 211 h 700"/>
                <a:gd name="T24" fmla="*/ 13 w 356"/>
                <a:gd name="T25" fmla="*/ 227 h 700"/>
                <a:gd name="T26" fmla="*/ 34 w 356"/>
                <a:gd name="T27" fmla="*/ 233 h 700"/>
                <a:gd name="T28" fmla="*/ 54 w 356"/>
                <a:gd name="T29" fmla="*/ 224 h 700"/>
                <a:gd name="T30" fmla="*/ 65 w 356"/>
                <a:gd name="T31" fmla="*/ 201 h 700"/>
                <a:gd name="T32" fmla="*/ 72 w 356"/>
                <a:gd name="T33" fmla="*/ 162 h 700"/>
                <a:gd name="T34" fmla="*/ 82 w 356"/>
                <a:gd name="T35" fmla="*/ 127 h 700"/>
                <a:gd name="T36" fmla="*/ 99 w 356"/>
                <a:gd name="T37" fmla="*/ 94 h 700"/>
                <a:gd name="T38" fmla="*/ 112 w 356"/>
                <a:gd name="T39" fmla="*/ 58 h 700"/>
                <a:gd name="T40" fmla="*/ 118 w 356"/>
                <a:gd name="T41" fmla="*/ 34 h 7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56" h="700">
                  <a:moveTo>
                    <a:pt x="356" y="101"/>
                  </a:moveTo>
                  <a:lnTo>
                    <a:pt x="341" y="53"/>
                  </a:lnTo>
                  <a:lnTo>
                    <a:pt x="315" y="20"/>
                  </a:lnTo>
                  <a:lnTo>
                    <a:pt x="275" y="8"/>
                  </a:lnTo>
                  <a:lnTo>
                    <a:pt x="225" y="0"/>
                  </a:lnTo>
                  <a:lnTo>
                    <a:pt x="155" y="24"/>
                  </a:lnTo>
                  <a:lnTo>
                    <a:pt x="103" y="54"/>
                  </a:lnTo>
                  <a:lnTo>
                    <a:pt x="60" y="132"/>
                  </a:lnTo>
                  <a:lnTo>
                    <a:pt x="34" y="310"/>
                  </a:lnTo>
                  <a:lnTo>
                    <a:pt x="4" y="441"/>
                  </a:lnTo>
                  <a:lnTo>
                    <a:pt x="0" y="572"/>
                  </a:lnTo>
                  <a:lnTo>
                    <a:pt x="9" y="634"/>
                  </a:lnTo>
                  <a:lnTo>
                    <a:pt x="38" y="681"/>
                  </a:lnTo>
                  <a:lnTo>
                    <a:pt x="102" y="700"/>
                  </a:lnTo>
                  <a:lnTo>
                    <a:pt x="163" y="673"/>
                  </a:lnTo>
                  <a:lnTo>
                    <a:pt x="195" y="603"/>
                  </a:lnTo>
                  <a:lnTo>
                    <a:pt x="217" y="487"/>
                  </a:lnTo>
                  <a:lnTo>
                    <a:pt x="248" y="382"/>
                  </a:lnTo>
                  <a:lnTo>
                    <a:pt x="299" y="282"/>
                  </a:lnTo>
                  <a:lnTo>
                    <a:pt x="337" y="173"/>
                  </a:lnTo>
                  <a:lnTo>
                    <a:pt x="356" y="101"/>
                  </a:lnTo>
                  <a:close/>
                </a:path>
              </a:pathLst>
            </a:custGeom>
            <a:solidFill>
              <a:srgbClr val="FF9F9F"/>
            </a:solidFill>
            <a:ln w="4763">
              <a:solidFill>
                <a:srgbClr val="000000"/>
              </a:solidFill>
              <a:prstDash val="solid"/>
              <a:round/>
              <a:headEnd/>
              <a:tailEnd/>
            </a:ln>
          </p:spPr>
          <p:txBody>
            <a:bodyPr/>
            <a:lstStyle/>
            <a:p>
              <a:endParaRPr lang="vi-VN"/>
            </a:p>
          </p:txBody>
        </p:sp>
        <p:sp>
          <p:nvSpPr>
            <p:cNvPr id="28839" name="Freeform 33"/>
            <p:cNvSpPr>
              <a:spLocks/>
            </p:cNvSpPr>
            <p:nvPr/>
          </p:nvSpPr>
          <p:spPr bwMode="auto">
            <a:xfrm>
              <a:off x="3644" y="2167"/>
              <a:ext cx="50" cy="57"/>
            </a:xfrm>
            <a:custGeom>
              <a:avLst/>
              <a:gdLst>
                <a:gd name="T0" fmla="*/ 50 w 148"/>
                <a:gd name="T1" fmla="*/ 9 h 170"/>
                <a:gd name="T2" fmla="*/ 50 w 148"/>
                <a:gd name="T3" fmla="*/ 30 h 170"/>
                <a:gd name="T4" fmla="*/ 43 w 148"/>
                <a:gd name="T5" fmla="*/ 51 h 170"/>
                <a:gd name="T6" fmla="*/ 29 w 148"/>
                <a:gd name="T7" fmla="*/ 57 h 170"/>
                <a:gd name="T8" fmla="*/ 10 w 148"/>
                <a:gd name="T9" fmla="*/ 51 h 170"/>
                <a:gd name="T10" fmla="*/ 4 w 148"/>
                <a:gd name="T11" fmla="*/ 42 h 170"/>
                <a:gd name="T12" fmla="*/ 1 w 148"/>
                <a:gd name="T13" fmla="*/ 31 h 170"/>
                <a:gd name="T14" fmla="*/ 0 w 148"/>
                <a:gd name="T15" fmla="*/ 15 h 170"/>
                <a:gd name="T16" fmla="*/ 8 w 148"/>
                <a:gd name="T17" fmla="*/ 4 h 170"/>
                <a:gd name="T18" fmla="*/ 35 w 148"/>
                <a:gd name="T19" fmla="*/ 0 h 170"/>
                <a:gd name="T20" fmla="*/ 50 w 148"/>
                <a:gd name="T21" fmla="*/ 9 h 1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8" h="170">
                  <a:moveTo>
                    <a:pt x="147" y="27"/>
                  </a:moveTo>
                  <a:lnTo>
                    <a:pt x="148" y="90"/>
                  </a:lnTo>
                  <a:lnTo>
                    <a:pt x="126" y="153"/>
                  </a:lnTo>
                  <a:lnTo>
                    <a:pt x="87" y="170"/>
                  </a:lnTo>
                  <a:lnTo>
                    <a:pt x="29" y="153"/>
                  </a:lnTo>
                  <a:lnTo>
                    <a:pt x="11" y="125"/>
                  </a:lnTo>
                  <a:lnTo>
                    <a:pt x="2" y="92"/>
                  </a:lnTo>
                  <a:lnTo>
                    <a:pt x="0" y="44"/>
                  </a:lnTo>
                  <a:lnTo>
                    <a:pt x="24" y="12"/>
                  </a:lnTo>
                  <a:lnTo>
                    <a:pt x="103" y="0"/>
                  </a:lnTo>
                  <a:lnTo>
                    <a:pt x="147" y="27"/>
                  </a:lnTo>
                  <a:close/>
                </a:path>
              </a:pathLst>
            </a:custGeom>
            <a:solidFill>
              <a:srgbClr val="FFBFBF"/>
            </a:solidFill>
            <a:ln w="4763">
              <a:solidFill>
                <a:srgbClr val="000000"/>
              </a:solidFill>
              <a:prstDash val="solid"/>
              <a:round/>
              <a:headEnd/>
              <a:tailEnd/>
            </a:ln>
          </p:spPr>
          <p:txBody>
            <a:bodyPr/>
            <a:lstStyle/>
            <a:p>
              <a:endParaRPr lang="vi-VN"/>
            </a:p>
          </p:txBody>
        </p:sp>
        <p:sp>
          <p:nvSpPr>
            <p:cNvPr id="28840" name="Freeform 34"/>
            <p:cNvSpPr>
              <a:spLocks/>
            </p:cNvSpPr>
            <p:nvPr/>
          </p:nvSpPr>
          <p:spPr bwMode="auto">
            <a:xfrm>
              <a:off x="3459" y="2018"/>
              <a:ext cx="216" cy="350"/>
            </a:xfrm>
            <a:custGeom>
              <a:avLst/>
              <a:gdLst>
                <a:gd name="T0" fmla="*/ 90 w 648"/>
                <a:gd name="T1" fmla="*/ 44 h 1052"/>
                <a:gd name="T2" fmla="*/ 122 w 648"/>
                <a:gd name="T3" fmla="*/ 36 h 1052"/>
                <a:gd name="T4" fmla="*/ 142 w 648"/>
                <a:gd name="T5" fmla="*/ 23 h 1052"/>
                <a:gd name="T6" fmla="*/ 168 w 648"/>
                <a:gd name="T7" fmla="*/ 8 h 1052"/>
                <a:gd name="T8" fmla="*/ 197 w 648"/>
                <a:gd name="T9" fmla="*/ 0 h 1052"/>
                <a:gd name="T10" fmla="*/ 207 w 648"/>
                <a:gd name="T11" fmla="*/ 4 h 1052"/>
                <a:gd name="T12" fmla="*/ 215 w 648"/>
                <a:gd name="T13" fmla="*/ 12 h 1052"/>
                <a:gd name="T14" fmla="*/ 216 w 648"/>
                <a:gd name="T15" fmla="*/ 27 h 1052"/>
                <a:gd name="T16" fmla="*/ 212 w 648"/>
                <a:gd name="T17" fmla="*/ 44 h 1052"/>
                <a:gd name="T18" fmla="*/ 208 w 648"/>
                <a:gd name="T19" fmla="*/ 59 h 1052"/>
                <a:gd name="T20" fmla="*/ 197 w 648"/>
                <a:gd name="T21" fmla="*/ 77 h 1052"/>
                <a:gd name="T22" fmla="*/ 169 w 648"/>
                <a:gd name="T23" fmla="*/ 103 h 1052"/>
                <a:gd name="T24" fmla="*/ 150 w 648"/>
                <a:gd name="T25" fmla="*/ 116 h 1052"/>
                <a:gd name="T26" fmla="*/ 135 w 648"/>
                <a:gd name="T27" fmla="*/ 123 h 1052"/>
                <a:gd name="T28" fmla="*/ 137 w 648"/>
                <a:gd name="T29" fmla="*/ 152 h 1052"/>
                <a:gd name="T30" fmla="*/ 140 w 648"/>
                <a:gd name="T31" fmla="*/ 177 h 1052"/>
                <a:gd name="T32" fmla="*/ 137 w 648"/>
                <a:gd name="T33" fmla="*/ 216 h 1052"/>
                <a:gd name="T34" fmla="*/ 132 w 648"/>
                <a:gd name="T35" fmla="*/ 239 h 1052"/>
                <a:gd name="T36" fmla="*/ 129 w 648"/>
                <a:gd name="T37" fmla="*/ 262 h 1052"/>
                <a:gd name="T38" fmla="*/ 118 w 648"/>
                <a:gd name="T39" fmla="*/ 286 h 1052"/>
                <a:gd name="T40" fmla="*/ 107 w 648"/>
                <a:gd name="T41" fmla="*/ 303 h 1052"/>
                <a:gd name="T42" fmla="*/ 88 w 648"/>
                <a:gd name="T43" fmla="*/ 320 h 1052"/>
                <a:gd name="T44" fmla="*/ 70 w 648"/>
                <a:gd name="T45" fmla="*/ 335 h 1052"/>
                <a:gd name="T46" fmla="*/ 50 w 648"/>
                <a:gd name="T47" fmla="*/ 345 h 1052"/>
                <a:gd name="T48" fmla="*/ 36 w 648"/>
                <a:gd name="T49" fmla="*/ 350 h 1052"/>
                <a:gd name="T50" fmla="*/ 23 w 648"/>
                <a:gd name="T51" fmla="*/ 322 h 1052"/>
                <a:gd name="T52" fmla="*/ 16 w 648"/>
                <a:gd name="T53" fmla="*/ 293 h 1052"/>
                <a:gd name="T54" fmla="*/ 3 w 648"/>
                <a:gd name="T55" fmla="*/ 250 h 1052"/>
                <a:gd name="T56" fmla="*/ 0 w 648"/>
                <a:gd name="T57" fmla="*/ 229 h 1052"/>
                <a:gd name="T58" fmla="*/ 10 w 648"/>
                <a:gd name="T59" fmla="*/ 195 h 1052"/>
                <a:gd name="T60" fmla="*/ 21 w 648"/>
                <a:gd name="T61" fmla="*/ 149 h 1052"/>
                <a:gd name="T62" fmla="*/ 34 w 648"/>
                <a:gd name="T63" fmla="*/ 90 h 1052"/>
                <a:gd name="T64" fmla="*/ 47 w 648"/>
                <a:gd name="T65" fmla="*/ 62 h 1052"/>
                <a:gd name="T66" fmla="*/ 70 w 648"/>
                <a:gd name="T67" fmla="*/ 49 h 1052"/>
                <a:gd name="T68" fmla="*/ 90 w 648"/>
                <a:gd name="T69" fmla="*/ 44 h 105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48" h="1052">
                  <a:moveTo>
                    <a:pt x="271" y="131"/>
                  </a:moveTo>
                  <a:lnTo>
                    <a:pt x="365" y="108"/>
                  </a:lnTo>
                  <a:lnTo>
                    <a:pt x="427" y="69"/>
                  </a:lnTo>
                  <a:lnTo>
                    <a:pt x="504" y="23"/>
                  </a:lnTo>
                  <a:lnTo>
                    <a:pt x="590" y="0"/>
                  </a:lnTo>
                  <a:lnTo>
                    <a:pt x="620" y="11"/>
                  </a:lnTo>
                  <a:lnTo>
                    <a:pt x="644" y="37"/>
                  </a:lnTo>
                  <a:lnTo>
                    <a:pt x="648" y="80"/>
                  </a:lnTo>
                  <a:lnTo>
                    <a:pt x="636" y="131"/>
                  </a:lnTo>
                  <a:lnTo>
                    <a:pt x="624" y="176"/>
                  </a:lnTo>
                  <a:lnTo>
                    <a:pt x="590" y="232"/>
                  </a:lnTo>
                  <a:lnTo>
                    <a:pt x="508" y="309"/>
                  </a:lnTo>
                  <a:lnTo>
                    <a:pt x="450" y="348"/>
                  </a:lnTo>
                  <a:lnTo>
                    <a:pt x="404" y="371"/>
                  </a:lnTo>
                  <a:lnTo>
                    <a:pt x="412" y="456"/>
                  </a:lnTo>
                  <a:lnTo>
                    <a:pt x="419" y="533"/>
                  </a:lnTo>
                  <a:lnTo>
                    <a:pt x="412" y="649"/>
                  </a:lnTo>
                  <a:lnTo>
                    <a:pt x="396" y="719"/>
                  </a:lnTo>
                  <a:lnTo>
                    <a:pt x="388" y="788"/>
                  </a:lnTo>
                  <a:lnTo>
                    <a:pt x="354" y="860"/>
                  </a:lnTo>
                  <a:lnTo>
                    <a:pt x="321" y="912"/>
                  </a:lnTo>
                  <a:lnTo>
                    <a:pt x="263" y="961"/>
                  </a:lnTo>
                  <a:lnTo>
                    <a:pt x="209" y="1006"/>
                  </a:lnTo>
                  <a:lnTo>
                    <a:pt x="151" y="1036"/>
                  </a:lnTo>
                  <a:lnTo>
                    <a:pt x="109" y="1052"/>
                  </a:lnTo>
                  <a:lnTo>
                    <a:pt x="70" y="967"/>
                  </a:lnTo>
                  <a:lnTo>
                    <a:pt x="47" y="881"/>
                  </a:lnTo>
                  <a:lnTo>
                    <a:pt x="8" y="750"/>
                  </a:lnTo>
                  <a:lnTo>
                    <a:pt x="0" y="688"/>
                  </a:lnTo>
                  <a:lnTo>
                    <a:pt x="31" y="587"/>
                  </a:lnTo>
                  <a:lnTo>
                    <a:pt x="62" y="448"/>
                  </a:lnTo>
                  <a:lnTo>
                    <a:pt x="101" y="270"/>
                  </a:lnTo>
                  <a:lnTo>
                    <a:pt x="140" y="185"/>
                  </a:lnTo>
                  <a:lnTo>
                    <a:pt x="209" y="147"/>
                  </a:lnTo>
                  <a:lnTo>
                    <a:pt x="271" y="131"/>
                  </a:lnTo>
                  <a:close/>
                </a:path>
              </a:pathLst>
            </a:custGeom>
            <a:solidFill>
              <a:srgbClr val="FF9F9F"/>
            </a:solidFill>
            <a:ln w="4763">
              <a:solidFill>
                <a:srgbClr val="000000"/>
              </a:solidFill>
              <a:prstDash val="solid"/>
              <a:round/>
              <a:headEnd/>
              <a:tailEnd/>
            </a:ln>
          </p:spPr>
          <p:txBody>
            <a:bodyPr/>
            <a:lstStyle/>
            <a:p>
              <a:endParaRPr lang="vi-VN"/>
            </a:p>
          </p:txBody>
        </p:sp>
        <p:sp>
          <p:nvSpPr>
            <p:cNvPr id="28841" name="Freeform 35"/>
            <p:cNvSpPr>
              <a:spLocks/>
            </p:cNvSpPr>
            <p:nvPr/>
          </p:nvSpPr>
          <p:spPr bwMode="auto">
            <a:xfrm>
              <a:off x="3589" y="2019"/>
              <a:ext cx="78" cy="55"/>
            </a:xfrm>
            <a:custGeom>
              <a:avLst/>
              <a:gdLst>
                <a:gd name="T0" fmla="*/ 0 w 236"/>
                <a:gd name="T1" fmla="*/ 30 h 166"/>
                <a:gd name="T2" fmla="*/ 10 w 236"/>
                <a:gd name="T3" fmla="*/ 50 h 166"/>
                <a:gd name="T4" fmla="*/ 20 w 236"/>
                <a:gd name="T5" fmla="*/ 55 h 166"/>
                <a:gd name="T6" fmla="*/ 45 w 236"/>
                <a:gd name="T7" fmla="*/ 48 h 166"/>
                <a:gd name="T8" fmla="*/ 68 w 236"/>
                <a:gd name="T9" fmla="*/ 38 h 166"/>
                <a:gd name="T10" fmla="*/ 77 w 236"/>
                <a:gd name="T11" fmla="*/ 30 h 166"/>
                <a:gd name="T12" fmla="*/ 78 w 236"/>
                <a:gd name="T13" fmla="*/ 11 h 166"/>
                <a:gd name="T14" fmla="*/ 70 w 236"/>
                <a:gd name="T15" fmla="*/ 0 h 166"/>
                <a:gd name="T16" fmla="*/ 53 w 236"/>
                <a:gd name="T17" fmla="*/ 1 h 166"/>
                <a:gd name="T18" fmla="*/ 38 w 236"/>
                <a:gd name="T19" fmla="*/ 7 h 166"/>
                <a:gd name="T20" fmla="*/ 23 w 236"/>
                <a:gd name="T21" fmla="*/ 15 h 166"/>
                <a:gd name="T22" fmla="*/ 0 w 236"/>
                <a:gd name="T23" fmla="*/ 30 h 1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6" h="166">
                  <a:moveTo>
                    <a:pt x="0" y="92"/>
                  </a:moveTo>
                  <a:lnTo>
                    <a:pt x="31" y="150"/>
                  </a:lnTo>
                  <a:lnTo>
                    <a:pt x="62" y="166"/>
                  </a:lnTo>
                  <a:lnTo>
                    <a:pt x="136" y="146"/>
                  </a:lnTo>
                  <a:lnTo>
                    <a:pt x="205" y="116"/>
                  </a:lnTo>
                  <a:lnTo>
                    <a:pt x="232" y="92"/>
                  </a:lnTo>
                  <a:lnTo>
                    <a:pt x="236" y="34"/>
                  </a:lnTo>
                  <a:lnTo>
                    <a:pt x="213" y="0"/>
                  </a:lnTo>
                  <a:lnTo>
                    <a:pt x="159" y="3"/>
                  </a:lnTo>
                  <a:lnTo>
                    <a:pt x="116" y="21"/>
                  </a:lnTo>
                  <a:lnTo>
                    <a:pt x="70" y="45"/>
                  </a:lnTo>
                  <a:lnTo>
                    <a:pt x="0" y="92"/>
                  </a:lnTo>
                  <a:close/>
                </a:path>
              </a:pathLst>
            </a:custGeom>
            <a:solidFill>
              <a:srgbClr val="FFBFBF"/>
            </a:solidFill>
            <a:ln w="4763">
              <a:solidFill>
                <a:srgbClr val="000000"/>
              </a:solidFill>
              <a:prstDash val="solid"/>
              <a:round/>
              <a:headEnd/>
              <a:tailEnd/>
            </a:ln>
          </p:spPr>
          <p:txBody>
            <a:bodyPr/>
            <a:lstStyle/>
            <a:p>
              <a:endParaRPr lang="vi-VN"/>
            </a:p>
          </p:txBody>
        </p:sp>
        <p:sp>
          <p:nvSpPr>
            <p:cNvPr id="28842" name="Freeform 36"/>
            <p:cNvSpPr>
              <a:spLocks/>
            </p:cNvSpPr>
            <p:nvPr/>
          </p:nvSpPr>
          <p:spPr bwMode="auto">
            <a:xfrm>
              <a:off x="3826" y="2167"/>
              <a:ext cx="3" cy="15"/>
            </a:xfrm>
            <a:custGeom>
              <a:avLst/>
              <a:gdLst>
                <a:gd name="T0" fmla="*/ 3 w 8"/>
                <a:gd name="T1" fmla="*/ 15 h 46"/>
                <a:gd name="T2" fmla="*/ 3 w 8"/>
                <a:gd name="T3" fmla="*/ 6 h 46"/>
                <a:gd name="T4" fmla="*/ 0 w 8"/>
                <a:gd name="T5" fmla="*/ 0 h 46"/>
                <a:gd name="T6" fmla="*/ 0 60000 65536"/>
                <a:gd name="T7" fmla="*/ 0 60000 65536"/>
                <a:gd name="T8" fmla="*/ 0 60000 65536"/>
              </a:gdLst>
              <a:ahLst/>
              <a:cxnLst>
                <a:cxn ang="T6">
                  <a:pos x="T0" y="T1"/>
                </a:cxn>
                <a:cxn ang="T7">
                  <a:pos x="T2" y="T3"/>
                </a:cxn>
                <a:cxn ang="T8">
                  <a:pos x="T4" y="T5"/>
                </a:cxn>
              </a:cxnLst>
              <a:rect l="0" t="0" r="r" b="b"/>
              <a:pathLst>
                <a:path w="8" h="46">
                  <a:moveTo>
                    <a:pt x="8" y="46"/>
                  </a:moveTo>
                  <a:lnTo>
                    <a:pt x="8" y="19"/>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grpSp>
      <p:grpSp>
        <p:nvGrpSpPr>
          <p:cNvPr id="143397" name="Group 37"/>
          <p:cNvGrpSpPr>
            <a:grpSpLocks/>
          </p:cNvGrpSpPr>
          <p:nvPr/>
        </p:nvGrpSpPr>
        <p:grpSpPr bwMode="auto">
          <a:xfrm>
            <a:off x="4724400" y="2514600"/>
            <a:ext cx="1371600" cy="693738"/>
            <a:chOff x="3408" y="1728"/>
            <a:chExt cx="982" cy="533"/>
          </a:xfrm>
        </p:grpSpPr>
        <p:sp>
          <p:nvSpPr>
            <p:cNvPr id="28789" name="Rectangle 38"/>
            <p:cNvSpPr>
              <a:spLocks noChangeArrowheads="1"/>
            </p:cNvSpPr>
            <p:nvPr/>
          </p:nvSpPr>
          <p:spPr bwMode="auto">
            <a:xfrm>
              <a:off x="3696" y="1824"/>
              <a:ext cx="384" cy="240"/>
            </a:xfrm>
            <a:prstGeom prst="rect">
              <a:avLst/>
            </a:prstGeom>
            <a:solidFill>
              <a:srgbClr val="C0C0C0"/>
            </a:solidFill>
            <a:ln w="4763">
              <a:solidFill>
                <a:srgbClr val="000000"/>
              </a:solidFill>
              <a:miter lim="800000"/>
              <a:headEnd/>
              <a:tailEnd/>
            </a:ln>
          </p:spPr>
          <p:txBody>
            <a:bodyPr/>
            <a:lstStyle/>
            <a:p>
              <a:endParaRPr lang="vi-VN"/>
            </a:p>
          </p:txBody>
        </p:sp>
        <p:grpSp>
          <p:nvGrpSpPr>
            <p:cNvPr id="28790" name="Group 39"/>
            <p:cNvGrpSpPr>
              <a:grpSpLocks/>
            </p:cNvGrpSpPr>
            <p:nvPr/>
          </p:nvGrpSpPr>
          <p:grpSpPr bwMode="auto">
            <a:xfrm>
              <a:off x="3408" y="1728"/>
              <a:ext cx="437" cy="533"/>
              <a:chOff x="3506" y="1731"/>
              <a:chExt cx="437" cy="533"/>
            </a:xfrm>
          </p:grpSpPr>
          <p:sp>
            <p:nvSpPr>
              <p:cNvPr id="28809" name="Freeform 40"/>
              <p:cNvSpPr>
                <a:spLocks/>
              </p:cNvSpPr>
              <p:nvPr/>
            </p:nvSpPr>
            <p:spPr bwMode="auto">
              <a:xfrm>
                <a:off x="3506" y="1731"/>
                <a:ext cx="437" cy="533"/>
              </a:xfrm>
              <a:custGeom>
                <a:avLst/>
                <a:gdLst>
                  <a:gd name="T0" fmla="*/ 4 w 1311"/>
                  <a:gd name="T1" fmla="*/ 97 h 1599"/>
                  <a:gd name="T2" fmla="*/ 2 w 1311"/>
                  <a:gd name="T3" fmla="*/ 142 h 1599"/>
                  <a:gd name="T4" fmla="*/ 9 w 1311"/>
                  <a:gd name="T5" fmla="*/ 184 h 1599"/>
                  <a:gd name="T6" fmla="*/ 67 w 1311"/>
                  <a:gd name="T7" fmla="*/ 247 h 1599"/>
                  <a:gd name="T8" fmla="*/ 111 w 1311"/>
                  <a:gd name="T9" fmla="*/ 299 h 1599"/>
                  <a:gd name="T10" fmla="*/ 130 w 1311"/>
                  <a:gd name="T11" fmla="*/ 344 h 1599"/>
                  <a:gd name="T12" fmla="*/ 149 w 1311"/>
                  <a:gd name="T13" fmla="*/ 427 h 1599"/>
                  <a:gd name="T14" fmla="*/ 169 w 1311"/>
                  <a:gd name="T15" fmla="*/ 519 h 1599"/>
                  <a:gd name="T16" fmla="*/ 175 w 1311"/>
                  <a:gd name="T17" fmla="*/ 528 h 1599"/>
                  <a:gd name="T18" fmla="*/ 183 w 1311"/>
                  <a:gd name="T19" fmla="*/ 532 h 1599"/>
                  <a:gd name="T20" fmla="*/ 194 w 1311"/>
                  <a:gd name="T21" fmla="*/ 533 h 1599"/>
                  <a:gd name="T22" fmla="*/ 205 w 1311"/>
                  <a:gd name="T23" fmla="*/ 531 h 1599"/>
                  <a:gd name="T24" fmla="*/ 213 w 1311"/>
                  <a:gd name="T25" fmla="*/ 523 h 1599"/>
                  <a:gd name="T26" fmla="*/ 216 w 1311"/>
                  <a:gd name="T27" fmla="*/ 512 h 1599"/>
                  <a:gd name="T28" fmla="*/ 216 w 1311"/>
                  <a:gd name="T29" fmla="*/ 495 h 1599"/>
                  <a:gd name="T30" fmla="*/ 202 w 1311"/>
                  <a:gd name="T31" fmla="*/ 416 h 1599"/>
                  <a:gd name="T32" fmla="*/ 210 w 1311"/>
                  <a:gd name="T33" fmla="*/ 405 h 1599"/>
                  <a:gd name="T34" fmla="*/ 272 w 1311"/>
                  <a:gd name="T35" fmla="*/ 481 h 1599"/>
                  <a:gd name="T36" fmla="*/ 320 w 1311"/>
                  <a:gd name="T37" fmla="*/ 527 h 1599"/>
                  <a:gd name="T38" fmla="*/ 332 w 1311"/>
                  <a:gd name="T39" fmla="*/ 525 h 1599"/>
                  <a:gd name="T40" fmla="*/ 341 w 1311"/>
                  <a:gd name="T41" fmla="*/ 518 h 1599"/>
                  <a:gd name="T42" fmla="*/ 344 w 1311"/>
                  <a:gd name="T43" fmla="*/ 510 h 1599"/>
                  <a:gd name="T44" fmla="*/ 346 w 1311"/>
                  <a:gd name="T45" fmla="*/ 502 h 1599"/>
                  <a:gd name="T46" fmla="*/ 346 w 1311"/>
                  <a:gd name="T47" fmla="*/ 494 h 1599"/>
                  <a:gd name="T48" fmla="*/ 343 w 1311"/>
                  <a:gd name="T49" fmla="*/ 482 h 1599"/>
                  <a:gd name="T50" fmla="*/ 333 w 1311"/>
                  <a:gd name="T51" fmla="*/ 464 h 1599"/>
                  <a:gd name="T52" fmla="*/ 302 w 1311"/>
                  <a:gd name="T53" fmla="*/ 433 h 1599"/>
                  <a:gd name="T54" fmla="*/ 346 w 1311"/>
                  <a:gd name="T55" fmla="*/ 423 h 1599"/>
                  <a:gd name="T56" fmla="*/ 400 w 1311"/>
                  <a:gd name="T57" fmla="*/ 441 h 1599"/>
                  <a:gd name="T58" fmla="*/ 415 w 1311"/>
                  <a:gd name="T59" fmla="*/ 443 h 1599"/>
                  <a:gd name="T60" fmla="*/ 424 w 1311"/>
                  <a:gd name="T61" fmla="*/ 439 h 1599"/>
                  <a:gd name="T62" fmla="*/ 430 w 1311"/>
                  <a:gd name="T63" fmla="*/ 429 h 1599"/>
                  <a:gd name="T64" fmla="*/ 433 w 1311"/>
                  <a:gd name="T65" fmla="*/ 417 h 1599"/>
                  <a:gd name="T66" fmla="*/ 432 w 1311"/>
                  <a:gd name="T67" fmla="*/ 408 h 1599"/>
                  <a:gd name="T68" fmla="*/ 427 w 1311"/>
                  <a:gd name="T69" fmla="*/ 400 h 1599"/>
                  <a:gd name="T70" fmla="*/ 417 w 1311"/>
                  <a:gd name="T71" fmla="*/ 394 h 1599"/>
                  <a:gd name="T72" fmla="*/ 366 w 1311"/>
                  <a:gd name="T73" fmla="*/ 366 h 1599"/>
                  <a:gd name="T74" fmla="*/ 333 w 1311"/>
                  <a:gd name="T75" fmla="*/ 346 h 1599"/>
                  <a:gd name="T76" fmla="*/ 323 w 1311"/>
                  <a:gd name="T77" fmla="*/ 328 h 1599"/>
                  <a:gd name="T78" fmla="*/ 317 w 1311"/>
                  <a:gd name="T79" fmla="*/ 299 h 1599"/>
                  <a:gd name="T80" fmla="*/ 304 w 1311"/>
                  <a:gd name="T81" fmla="*/ 262 h 1599"/>
                  <a:gd name="T82" fmla="*/ 293 w 1311"/>
                  <a:gd name="T83" fmla="*/ 229 h 1599"/>
                  <a:gd name="T84" fmla="*/ 281 w 1311"/>
                  <a:gd name="T85" fmla="*/ 200 h 1599"/>
                  <a:gd name="T86" fmla="*/ 270 w 1311"/>
                  <a:gd name="T87" fmla="*/ 159 h 1599"/>
                  <a:gd name="T88" fmla="*/ 262 w 1311"/>
                  <a:gd name="T89" fmla="*/ 126 h 1599"/>
                  <a:gd name="T90" fmla="*/ 270 w 1311"/>
                  <a:gd name="T91" fmla="*/ 107 h 1599"/>
                  <a:gd name="T92" fmla="*/ 319 w 1311"/>
                  <a:gd name="T93" fmla="*/ 92 h 1599"/>
                  <a:gd name="T94" fmla="*/ 360 w 1311"/>
                  <a:gd name="T95" fmla="*/ 82 h 1599"/>
                  <a:gd name="T96" fmla="*/ 388 w 1311"/>
                  <a:gd name="T97" fmla="*/ 72 h 1599"/>
                  <a:gd name="T98" fmla="*/ 412 w 1311"/>
                  <a:gd name="T99" fmla="*/ 59 h 1599"/>
                  <a:gd name="T100" fmla="*/ 424 w 1311"/>
                  <a:gd name="T101" fmla="*/ 48 h 1599"/>
                  <a:gd name="T102" fmla="*/ 431 w 1311"/>
                  <a:gd name="T103" fmla="*/ 36 h 1599"/>
                  <a:gd name="T104" fmla="*/ 436 w 1311"/>
                  <a:gd name="T105" fmla="*/ 22 h 1599"/>
                  <a:gd name="T106" fmla="*/ 436 w 1311"/>
                  <a:gd name="T107" fmla="*/ 10 h 1599"/>
                  <a:gd name="T108" fmla="*/ 432 w 1311"/>
                  <a:gd name="T109" fmla="*/ 3 h 1599"/>
                  <a:gd name="T110" fmla="*/ 427 w 1311"/>
                  <a:gd name="T111" fmla="*/ 0 h 1599"/>
                  <a:gd name="T112" fmla="*/ 384 w 1311"/>
                  <a:gd name="T113" fmla="*/ 19 h 1599"/>
                  <a:gd name="T114" fmla="*/ 348 w 1311"/>
                  <a:gd name="T115" fmla="*/ 25 h 1599"/>
                  <a:gd name="T116" fmla="*/ 313 w 1311"/>
                  <a:gd name="T117" fmla="*/ 32 h 1599"/>
                  <a:gd name="T118" fmla="*/ 260 w 1311"/>
                  <a:gd name="T119" fmla="*/ 34 h 1599"/>
                  <a:gd name="T120" fmla="*/ 158 w 1311"/>
                  <a:gd name="T121" fmla="*/ 46 h 1599"/>
                  <a:gd name="T122" fmla="*/ 95 w 1311"/>
                  <a:gd name="T123" fmla="*/ 53 h 1599"/>
                  <a:gd name="T124" fmla="*/ 25 w 1311"/>
                  <a:gd name="T125" fmla="*/ 49 h 159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11" h="1599">
                    <a:moveTo>
                      <a:pt x="74" y="148"/>
                    </a:moveTo>
                    <a:lnTo>
                      <a:pt x="11" y="292"/>
                    </a:lnTo>
                    <a:lnTo>
                      <a:pt x="0" y="344"/>
                    </a:lnTo>
                    <a:lnTo>
                      <a:pt x="6" y="425"/>
                    </a:lnTo>
                    <a:lnTo>
                      <a:pt x="11" y="482"/>
                    </a:lnTo>
                    <a:lnTo>
                      <a:pt x="28" y="552"/>
                    </a:lnTo>
                    <a:lnTo>
                      <a:pt x="68" y="631"/>
                    </a:lnTo>
                    <a:lnTo>
                      <a:pt x="200" y="741"/>
                    </a:lnTo>
                    <a:lnTo>
                      <a:pt x="309" y="855"/>
                    </a:lnTo>
                    <a:lnTo>
                      <a:pt x="334" y="898"/>
                    </a:lnTo>
                    <a:lnTo>
                      <a:pt x="361" y="941"/>
                    </a:lnTo>
                    <a:lnTo>
                      <a:pt x="389" y="1033"/>
                    </a:lnTo>
                    <a:lnTo>
                      <a:pt x="418" y="1193"/>
                    </a:lnTo>
                    <a:lnTo>
                      <a:pt x="446" y="1281"/>
                    </a:lnTo>
                    <a:lnTo>
                      <a:pt x="484" y="1410"/>
                    </a:lnTo>
                    <a:lnTo>
                      <a:pt x="507" y="1558"/>
                    </a:lnTo>
                    <a:lnTo>
                      <a:pt x="514" y="1574"/>
                    </a:lnTo>
                    <a:lnTo>
                      <a:pt x="524" y="1584"/>
                    </a:lnTo>
                    <a:lnTo>
                      <a:pt x="535" y="1592"/>
                    </a:lnTo>
                    <a:lnTo>
                      <a:pt x="548" y="1596"/>
                    </a:lnTo>
                    <a:lnTo>
                      <a:pt x="567" y="1599"/>
                    </a:lnTo>
                    <a:lnTo>
                      <a:pt x="583" y="1599"/>
                    </a:lnTo>
                    <a:lnTo>
                      <a:pt x="602" y="1596"/>
                    </a:lnTo>
                    <a:lnTo>
                      <a:pt x="615" y="1592"/>
                    </a:lnTo>
                    <a:lnTo>
                      <a:pt x="628" y="1583"/>
                    </a:lnTo>
                    <a:lnTo>
                      <a:pt x="638" y="1570"/>
                    </a:lnTo>
                    <a:lnTo>
                      <a:pt x="645" y="1553"/>
                    </a:lnTo>
                    <a:lnTo>
                      <a:pt x="647" y="1536"/>
                    </a:lnTo>
                    <a:lnTo>
                      <a:pt x="648" y="1506"/>
                    </a:lnTo>
                    <a:lnTo>
                      <a:pt x="647" y="1485"/>
                    </a:lnTo>
                    <a:lnTo>
                      <a:pt x="630" y="1378"/>
                    </a:lnTo>
                    <a:lnTo>
                      <a:pt x="607" y="1247"/>
                    </a:lnTo>
                    <a:lnTo>
                      <a:pt x="590" y="1136"/>
                    </a:lnTo>
                    <a:lnTo>
                      <a:pt x="630" y="1215"/>
                    </a:lnTo>
                    <a:lnTo>
                      <a:pt x="733" y="1338"/>
                    </a:lnTo>
                    <a:lnTo>
                      <a:pt x="816" y="1443"/>
                    </a:lnTo>
                    <a:lnTo>
                      <a:pt x="941" y="1576"/>
                    </a:lnTo>
                    <a:lnTo>
                      <a:pt x="959" y="1582"/>
                    </a:lnTo>
                    <a:lnTo>
                      <a:pt x="978" y="1582"/>
                    </a:lnTo>
                    <a:lnTo>
                      <a:pt x="995" y="1576"/>
                    </a:lnTo>
                    <a:lnTo>
                      <a:pt x="1010" y="1564"/>
                    </a:lnTo>
                    <a:lnTo>
                      <a:pt x="1022" y="1554"/>
                    </a:lnTo>
                    <a:lnTo>
                      <a:pt x="1030" y="1540"/>
                    </a:lnTo>
                    <a:lnTo>
                      <a:pt x="1033" y="1529"/>
                    </a:lnTo>
                    <a:lnTo>
                      <a:pt x="1038" y="1517"/>
                    </a:lnTo>
                    <a:lnTo>
                      <a:pt x="1039" y="1505"/>
                    </a:lnTo>
                    <a:lnTo>
                      <a:pt x="1039" y="1493"/>
                    </a:lnTo>
                    <a:lnTo>
                      <a:pt x="1039" y="1481"/>
                    </a:lnTo>
                    <a:lnTo>
                      <a:pt x="1035" y="1466"/>
                    </a:lnTo>
                    <a:lnTo>
                      <a:pt x="1030" y="1445"/>
                    </a:lnTo>
                    <a:lnTo>
                      <a:pt x="1022" y="1427"/>
                    </a:lnTo>
                    <a:lnTo>
                      <a:pt x="998" y="1392"/>
                    </a:lnTo>
                    <a:lnTo>
                      <a:pt x="969" y="1355"/>
                    </a:lnTo>
                    <a:lnTo>
                      <a:pt x="905" y="1298"/>
                    </a:lnTo>
                    <a:lnTo>
                      <a:pt x="833" y="1174"/>
                    </a:lnTo>
                    <a:lnTo>
                      <a:pt x="1039" y="1270"/>
                    </a:lnTo>
                    <a:lnTo>
                      <a:pt x="1176" y="1316"/>
                    </a:lnTo>
                    <a:lnTo>
                      <a:pt x="1200" y="1324"/>
                    </a:lnTo>
                    <a:lnTo>
                      <a:pt x="1223" y="1329"/>
                    </a:lnTo>
                    <a:lnTo>
                      <a:pt x="1244" y="1329"/>
                    </a:lnTo>
                    <a:lnTo>
                      <a:pt x="1259" y="1324"/>
                    </a:lnTo>
                    <a:lnTo>
                      <a:pt x="1272" y="1316"/>
                    </a:lnTo>
                    <a:lnTo>
                      <a:pt x="1282" y="1304"/>
                    </a:lnTo>
                    <a:lnTo>
                      <a:pt x="1291" y="1288"/>
                    </a:lnTo>
                    <a:lnTo>
                      <a:pt x="1297" y="1271"/>
                    </a:lnTo>
                    <a:lnTo>
                      <a:pt x="1300" y="1252"/>
                    </a:lnTo>
                    <a:lnTo>
                      <a:pt x="1299" y="1238"/>
                    </a:lnTo>
                    <a:lnTo>
                      <a:pt x="1295" y="1223"/>
                    </a:lnTo>
                    <a:lnTo>
                      <a:pt x="1288" y="1213"/>
                    </a:lnTo>
                    <a:lnTo>
                      <a:pt x="1280" y="1201"/>
                    </a:lnTo>
                    <a:lnTo>
                      <a:pt x="1265" y="1191"/>
                    </a:lnTo>
                    <a:lnTo>
                      <a:pt x="1251" y="1182"/>
                    </a:lnTo>
                    <a:lnTo>
                      <a:pt x="1176" y="1142"/>
                    </a:lnTo>
                    <a:lnTo>
                      <a:pt x="1098" y="1099"/>
                    </a:lnTo>
                    <a:lnTo>
                      <a:pt x="1035" y="1057"/>
                    </a:lnTo>
                    <a:lnTo>
                      <a:pt x="998" y="1038"/>
                    </a:lnTo>
                    <a:lnTo>
                      <a:pt x="969" y="1027"/>
                    </a:lnTo>
                    <a:lnTo>
                      <a:pt x="969" y="984"/>
                    </a:lnTo>
                    <a:lnTo>
                      <a:pt x="967" y="943"/>
                    </a:lnTo>
                    <a:lnTo>
                      <a:pt x="952" y="898"/>
                    </a:lnTo>
                    <a:lnTo>
                      <a:pt x="923" y="840"/>
                    </a:lnTo>
                    <a:lnTo>
                      <a:pt x="912" y="787"/>
                    </a:lnTo>
                    <a:lnTo>
                      <a:pt x="897" y="737"/>
                    </a:lnTo>
                    <a:lnTo>
                      <a:pt x="880" y="687"/>
                    </a:lnTo>
                    <a:lnTo>
                      <a:pt x="862" y="646"/>
                    </a:lnTo>
                    <a:lnTo>
                      <a:pt x="842" y="600"/>
                    </a:lnTo>
                    <a:lnTo>
                      <a:pt x="828" y="547"/>
                    </a:lnTo>
                    <a:lnTo>
                      <a:pt x="810" y="478"/>
                    </a:lnTo>
                    <a:lnTo>
                      <a:pt x="799" y="440"/>
                    </a:lnTo>
                    <a:lnTo>
                      <a:pt x="785" y="378"/>
                    </a:lnTo>
                    <a:lnTo>
                      <a:pt x="797" y="343"/>
                    </a:lnTo>
                    <a:lnTo>
                      <a:pt x="810" y="320"/>
                    </a:lnTo>
                    <a:lnTo>
                      <a:pt x="842" y="295"/>
                    </a:lnTo>
                    <a:lnTo>
                      <a:pt x="958" y="275"/>
                    </a:lnTo>
                    <a:lnTo>
                      <a:pt x="1010" y="263"/>
                    </a:lnTo>
                    <a:lnTo>
                      <a:pt x="1079" y="247"/>
                    </a:lnTo>
                    <a:lnTo>
                      <a:pt x="1121" y="234"/>
                    </a:lnTo>
                    <a:lnTo>
                      <a:pt x="1164" y="217"/>
                    </a:lnTo>
                    <a:lnTo>
                      <a:pt x="1216" y="187"/>
                    </a:lnTo>
                    <a:lnTo>
                      <a:pt x="1236" y="176"/>
                    </a:lnTo>
                    <a:lnTo>
                      <a:pt x="1257" y="160"/>
                    </a:lnTo>
                    <a:lnTo>
                      <a:pt x="1271" y="145"/>
                    </a:lnTo>
                    <a:lnTo>
                      <a:pt x="1285" y="124"/>
                    </a:lnTo>
                    <a:lnTo>
                      <a:pt x="1293" y="107"/>
                    </a:lnTo>
                    <a:lnTo>
                      <a:pt x="1303" y="86"/>
                    </a:lnTo>
                    <a:lnTo>
                      <a:pt x="1308" y="66"/>
                    </a:lnTo>
                    <a:lnTo>
                      <a:pt x="1311" y="50"/>
                    </a:lnTo>
                    <a:lnTo>
                      <a:pt x="1309" y="31"/>
                    </a:lnTo>
                    <a:lnTo>
                      <a:pt x="1303" y="17"/>
                    </a:lnTo>
                    <a:lnTo>
                      <a:pt x="1297" y="9"/>
                    </a:lnTo>
                    <a:lnTo>
                      <a:pt x="1290" y="5"/>
                    </a:lnTo>
                    <a:lnTo>
                      <a:pt x="1280" y="0"/>
                    </a:lnTo>
                    <a:lnTo>
                      <a:pt x="1244" y="17"/>
                    </a:lnTo>
                    <a:lnTo>
                      <a:pt x="1153" y="57"/>
                    </a:lnTo>
                    <a:lnTo>
                      <a:pt x="1084" y="80"/>
                    </a:lnTo>
                    <a:lnTo>
                      <a:pt x="1045" y="74"/>
                    </a:lnTo>
                    <a:lnTo>
                      <a:pt x="986" y="91"/>
                    </a:lnTo>
                    <a:lnTo>
                      <a:pt x="938" y="96"/>
                    </a:lnTo>
                    <a:lnTo>
                      <a:pt x="882" y="97"/>
                    </a:lnTo>
                    <a:lnTo>
                      <a:pt x="780" y="103"/>
                    </a:lnTo>
                    <a:lnTo>
                      <a:pt x="607" y="131"/>
                    </a:lnTo>
                    <a:lnTo>
                      <a:pt x="475" y="137"/>
                    </a:lnTo>
                    <a:lnTo>
                      <a:pt x="355" y="160"/>
                    </a:lnTo>
                    <a:lnTo>
                      <a:pt x="286" y="160"/>
                    </a:lnTo>
                    <a:lnTo>
                      <a:pt x="183" y="143"/>
                    </a:lnTo>
                    <a:lnTo>
                      <a:pt x="74" y="148"/>
                    </a:lnTo>
                    <a:close/>
                  </a:path>
                </a:pathLst>
              </a:custGeom>
              <a:solidFill>
                <a:srgbClr val="FF9F9F"/>
              </a:solidFill>
              <a:ln w="4763">
                <a:solidFill>
                  <a:srgbClr val="000000"/>
                </a:solidFill>
                <a:prstDash val="solid"/>
                <a:round/>
                <a:headEnd/>
                <a:tailEnd/>
              </a:ln>
            </p:spPr>
            <p:txBody>
              <a:bodyPr/>
              <a:lstStyle/>
              <a:p>
                <a:endParaRPr lang="vi-VN"/>
              </a:p>
            </p:txBody>
          </p:sp>
          <p:sp>
            <p:nvSpPr>
              <p:cNvPr id="28810" name="Freeform 41"/>
              <p:cNvSpPr>
                <a:spLocks/>
              </p:cNvSpPr>
              <p:nvPr/>
            </p:nvSpPr>
            <p:spPr bwMode="auto">
              <a:xfrm>
                <a:off x="3898" y="1732"/>
                <a:ext cx="39" cy="18"/>
              </a:xfrm>
              <a:custGeom>
                <a:avLst/>
                <a:gdLst>
                  <a:gd name="T0" fmla="*/ 0 w 117"/>
                  <a:gd name="T1" fmla="*/ 14 h 56"/>
                  <a:gd name="T2" fmla="*/ 3 w 117"/>
                  <a:gd name="T3" fmla="*/ 17 h 56"/>
                  <a:gd name="T4" fmla="*/ 6 w 117"/>
                  <a:gd name="T5" fmla="*/ 18 h 56"/>
                  <a:gd name="T6" fmla="*/ 10 w 117"/>
                  <a:gd name="T7" fmla="*/ 18 h 56"/>
                  <a:gd name="T8" fmla="*/ 13 w 117"/>
                  <a:gd name="T9" fmla="*/ 18 h 56"/>
                  <a:gd name="T10" fmla="*/ 17 w 117"/>
                  <a:gd name="T11" fmla="*/ 18 h 56"/>
                  <a:gd name="T12" fmla="*/ 24 w 117"/>
                  <a:gd name="T13" fmla="*/ 16 h 56"/>
                  <a:gd name="T14" fmla="*/ 28 w 117"/>
                  <a:gd name="T15" fmla="*/ 14 h 56"/>
                  <a:gd name="T16" fmla="*/ 33 w 117"/>
                  <a:gd name="T17" fmla="*/ 12 h 56"/>
                  <a:gd name="T18" fmla="*/ 38 w 117"/>
                  <a:gd name="T19" fmla="*/ 9 h 56"/>
                  <a:gd name="T20" fmla="*/ 39 w 117"/>
                  <a:gd name="T21" fmla="*/ 7 h 56"/>
                  <a:gd name="T22" fmla="*/ 39 w 117"/>
                  <a:gd name="T23" fmla="*/ 5 h 56"/>
                  <a:gd name="T24" fmla="*/ 36 w 117"/>
                  <a:gd name="T25" fmla="*/ 2 h 56"/>
                  <a:gd name="T26" fmla="*/ 33 w 117"/>
                  <a:gd name="T27" fmla="*/ 0 h 56"/>
                  <a:gd name="T28" fmla="*/ 22 w 117"/>
                  <a:gd name="T29" fmla="*/ 5 h 56"/>
                  <a:gd name="T30" fmla="*/ 0 w 117"/>
                  <a:gd name="T31" fmla="*/ 14 h 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7" h="56">
                    <a:moveTo>
                      <a:pt x="0" y="45"/>
                    </a:moveTo>
                    <a:lnTo>
                      <a:pt x="9" y="52"/>
                    </a:lnTo>
                    <a:lnTo>
                      <a:pt x="18" y="55"/>
                    </a:lnTo>
                    <a:lnTo>
                      <a:pt x="30" y="56"/>
                    </a:lnTo>
                    <a:lnTo>
                      <a:pt x="38" y="56"/>
                    </a:lnTo>
                    <a:lnTo>
                      <a:pt x="51" y="55"/>
                    </a:lnTo>
                    <a:lnTo>
                      <a:pt x="72" y="50"/>
                    </a:lnTo>
                    <a:lnTo>
                      <a:pt x="85" y="44"/>
                    </a:lnTo>
                    <a:lnTo>
                      <a:pt x="100" y="36"/>
                    </a:lnTo>
                    <a:lnTo>
                      <a:pt x="114" y="29"/>
                    </a:lnTo>
                    <a:lnTo>
                      <a:pt x="117" y="22"/>
                    </a:lnTo>
                    <a:lnTo>
                      <a:pt x="116" y="14"/>
                    </a:lnTo>
                    <a:lnTo>
                      <a:pt x="107" y="6"/>
                    </a:lnTo>
                    <a:lnTo>
                      <a:pt x="98" y="0"/>
                    </a:lnTo>
                    <a:lnTo>
                      <a:pt x="67" y="14"/>
                    </a:lnTo>
                    <a:lnTo>
                      <a:pt x="0" y="45"/>
                    </a:lnTo>
                    <a:close/>
                  </a:path>
                </a:pathLst>
              </a:custGeom>
              <a:solidFill>
                <a:srgbClr val="FFBFBF"/>
              </a:solidFill>
              <a:ln w="4763">
                <a:solidFill>
                  <a:srgbClr val="000000"/>
                </a:solidFill>
                <a:prstDash val="solid"/>
                <a:round/>
                <a:headEnd/>
                <a:tailEnd/>
              </a:ln>
            </p:spPr>
            <p:txBody>
              <a:bodyPr/>
              <a:lstStyle/>
              <a:p>
                <a:endParaRPr lang="vi-VN"/>
              </a:p>
            </p:txBody>
          </p:sp>
          <p:grpSp>
            <p:nvGrpSpPr>
              <p:cNvPr id="28811" name="Group 42"/>
              <p:cNvGrpSpPr>
                <a:grpSpLocks/>
              </p:cNvGrpSpPr>
              <p:nvPr/>
            </p:nvGrpSpPr>
            <p:grpSpPr bwMode="auto">
              <a:xfrm>
                <a:off x="3580" y="1757"/>
                <a:ext cx="355" cy="502"/>
                <a:chOff x="3580" y="1757"/>
                <a:chExt cx="355" cy="502"/>
              </a:xfrm>
            </p:grpSpPr>
            <p:sp>
              <p:nvSpPr>
                <p:cNvPr id="28812" name="Freeform 43"/>
                <p:cNvSpPr>
                  <a:spLocks/>
                </p:cNvSpPr>
                <p:nvPr/>
              </p:nvSpPr>
              <p:spPr bwMode="auto">
                <a:xfrm>
                  <a:off x="3668" y="1883"/>
                  <a:ext cx="161" cy="209"/>
                </a:xfrm>
                <a:custGeom>
                  <a:avLst/>
                  <a:gdLst>
                    <a:gd name="T0" fmla="*/ 0 w 483"/>
                    <a:gd name="T1" fmla="*/ 0 h 628"/>
                    <a:gd name="T2" fmla="*/ 14 w 483"/>
                    <a:gd name="T3" fmla="*/ 9 h 628"/>
                    <a:gd name="T4" fmla="*/ 23 w 483"/>
                    <a:gd name="T5" fmla="*/ 25 h 628"/>
                    <a:gd name="T6" fmla="*/ 44 w 483"/>
                    <a:gd name="T7" fmla="*/ 54 h 628"/>
                    <a:gd name="T8" fmla="*/ 57 w 483"/>
                    <a:gd name="T9" fmla="*/ 73 h 628"/>
                    <a:gd name="T10" fmla="*/ 66 w 483"/>
                    <a:gd name="T11" fmla="*/ 97 h 628"/>
                    <a:gd name="T12" fmla="*/ 70 w 483"/>
                    <a:gd name="T13" fmla="*/ 110 h 628"/>
                    <a:gd name="T14" fmla="*/ 85 w 483"/>
                    <a:gd name="T15" fmla="*/ 134 h 628"/>
                    <a:gd name="T16" fmla="*/ 105 w 483"/>
                    <a:gd name="T17" fmla="*/ 168 h 628"/>
                    <a:gd name="T18" fmla="*/ 119 w 483"/>
                    <a:gd name="T19" fmla="*/ 192 h 628"/>
                    <a:gd name="T20" fmla="*/ 128 w 483"/>
                    <a:gd name="T21" fmla="*/ 207 h 628"/>
                    <a:gd name="T22" fmla="*/ 132 w 483"/>
                    <a:gd name="T23" fmla="*/ 208 h 628"/>
                    <a:gd name="T24" fmla="*/ 137 w 483"/>
                    <a:gd name="T25" fmla="*/ 209 h 628"/>
                    <a:gd name="T26" fmla="*/ 144 w 483"/>
                    <a:gd name="T27" fmla="*/ 208 h 628"/>
                    <a:gd name="T28" fmla="*/ 150 w 483"/>
                    <a:gd name="T29" fmla="*/ 206 h 628"/>
                    <a:gd name="T30" fmla="*/ 155 w 483"/>
                    <a:gd name="T31" fmla="*/ 202 h 628"/>
                    <a:gd name="T32" fmla="*/ 159 w 483"/>
                    <a:gd name="T33" fmla="*/ 195 h 628"/>
                    <a:gd name="T34" fmla="*/ 161 w 483"/>
                    <a:gd name="T35" fmla="*/ 186 h 628"/>
                    <a:gd name="T36" fmla="*/ 161 w 483"/>
                    <a:gd name="T37" fmla="*/ 174 h 6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83" h="628">
                      <a:moveTo>
                        <a:pt x="0" y="0"/>
                      </a:moveTo>
                      <a:lnTo>
                        <a:pt x="41" y="27"/>
                      </a:lnTo>
                      <a:lnTo>
                        <a:pt x="70" y="74"/>
                      </a:lnTo>
                      <a:lnTo>
                        <a:pt x="133" y="161"/>
                      </a:lnTo>
                      <a:lnTo>
                        <a:pt x="170" y="218"/>
                      </a:lnTo>
                      <a:lnTo>
                        <a:pt x="199" y="290"/>
                      </a:lnTo>
                      <a:lnTo>
                        <a:pt x="210" y="331"/>
                      </a:lnTo>
                      <a:lnTo>
                        <a:pt x="256" y="404"/>
                      </a:lnTo>
                      <a:lnTo>
                        <a:pt x="316" y="505"/>
                      </a:lnTo>
                      <a:lnTo>
                        <a:pt x="356" y="576"/>
                      </a:lnTo>
                      <a:lnTo>
                        <a:pt x="385" y="622"/>
                      </a:lnTo>
                      <a:lnTo>
                        <a:pt x="396" y="626"/>
                      </a:lnTo>
                      <a:lnTo>
                        <a:pt x="410" y="628"/>
                      </a:lnTo>
                      <a:lnTo>
                        <a:pt x="431" y="626"/>
                      </a:lnTo>
                      <a:lnTo>
                        <a:pt x="451" y="619"/>
                      </a:lnTo>
                      <a:lnTo>
                        <a:pt x="465" y="606"/>
                      </a:lnTo>
                      <a:lnTo>
                        <a:pt x="476" y="587"/>
                      </a:lnTo>
                      <a:lnTo>
                        <a:pt x="483" y="560"/>
                      </a:lnTo>
                      <a:lnTo>
                        <a:pt x="483" y="524"/>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813" name="Freeform 44"/>
                <p:cNvSpPr>
                  <a:spLocks/>
                </p:cNvSpPr>
                <p:nvPr/>
              </p:nvSpPr>
              <p:spPr bwMode="auto">
                <a:xfrm>
                  <a:off x="3638" y="1956"/>
                  <a:ext cx="151" cy="169"/>
                </a:xfrm>
                <a:custGeom>
                  <a:avLst/>
                  <a:gdLst>
                    <a:gd name="T0" fmla="*/ 0 w 453"/>
                    <a:gd name="T1" fmla="*/ 0 h 505"/>
                    <a:gd name="T2" fmla="*/ 15 w 453"/>
                    <a:gd name="T3" fmla="*/ 23 h 505"/>
                    <a:gd name="T4" fmla="*/ 42 w 453"/>
                    <a:gd name="T5" fmla="*/ 45 h 505"/>
                    <a:gd name="T6" fmla="*/ 60 w 453"/>
                    <a:gd name="T7" fmla="*/ 64 h 505"/>
                    <a:gd name="T8" fmla="*/ 78 w 453"/>
                    <a:gd name="T9" fmla="*/ 88 h 505"/>
                    <a:gd name="T10" fmla="*/ 97 w 453"/>
                    <a:gd name="T11" fmla="*/ 112 h 505"/>
                    <a:gd name="T12" fmla="*/ 116 w 453"/>
                    <a:gd name="T13" fmla="*/ 145 h 505"/>
                    <a:gd name="T14" fmla="*/ 130 w 453"/>
                    <a:gd name="T15" fmla="*/ 155 h 505"/>
                    <a:gd name="T16" fmla="*/ 151 w 453"/>
                    <a:gd name="T17" fmla="*/ 169 h 5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3" h="505">
                      <a:moveTo>
                        <a:pt x="0" y="0"/>
                      </a:moveTo>
                      <a:lnTo>
                        <a:pt x="46" y="70"/>
                      </a:lnTo>
                      <a:lnTo>
                        <a:pt x="127" y="133"/>
                      </a:lnTo>
                      <a:lnTo>
                        <a:pt x="180" y="190"/>
                      </a:lnTo>
                      <a:lnTo>
                        <a:pt x="233" y="262"/>
                      </a:lnTo>
                      <a:lnTo>
                        <a:pt x="290" y="336"/>
                      </a:lnTo>
                      <a:lnTo>
                        <a:pt x="349" y="434"/>
                      </a:lnTo>
                      <a:lnTo>
                        <a:pt x="390" y="463"/>
                      </a:lnTo>
                      <a:lnTo>
                        <a:pt x="453" y="505"/>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814" name="Freeform 45"/>
                <p:cNvSpPr>
                  <a:spLocks/>
                </p:cNvSpPr>
                <p:nvPr/>
              </p:nvSpPr>
              <p:spPr bwMode="auto">
                <a:xfrm>
                  <a:off x="3628" y="1997"/>
                  <a:ext cx="75" cy="113"/>
                </a:xfrm>
                <a:custGeom>
                  <a:avLst/>
                  <a:gdLst>
                    <a:gd name="T0" fmla="*/ 0 w 224"/>
                    <a:gd name="T1" fmla="*/ 0 h 339"/>
                    <a:gd name="T2" fmla="*/ 25 w 224"/>
                    <a:gd name="T3" fmla="*/ 32 h 339"/>
                    <a:gd name="T4" fmla="*/ 44 w 224"/>
                    <a:gd name="T5" fmla="*/ 61 h 339"/>
                    <a:gd name="T6" fmla="*/ 62 w 224"/>
                    <a:gd name="T7" fmla="*/ 90 h 339"/>
                    <a:gd name="T8" fmla="*/ 75 w 224"/>
                    <a:gd name="T9" fmla="*/ 113 h 3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 h="339">
                      <a:moveTo>
                        <a:pt x="0" y="0"/>
                      </a:moveTo>
                      <a:lnTo>
                        <a:pt x="75" y="97"/>
                      </a:lnTo>
                      <a:lnTo>
                        <a:pt x="132" y="183"/>
                      </a:lnTo>
                      <a:lnTo>
                        <a:pt x="184" y="270"/>
                      </a:lnTo>
                      <a:lnTo>
                        <a:pt x="224" y="339"/>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815" name="Freeform 46"/>
                <p:cNvSpPr>
                  <a:spLocks/>
                </p:cNvSpPr>
                <p:nvPr/>
              </p:nvSpPr>
              <p:spPr bwMode="auto">
                <a:xfrm>
                  <a:off x="3855" y="1757"/>
                  <a:ext cx="3" cy="18"/>
                </a:xfrm>
                <a:custGeom>
                  <a:avLst/>
                  <a:gdLst>
                    <a:gd name="T0" fmla="*/ 0 w 9"/>
                    <a:gd name="T1" fmla="*/ 0 h 55"/>
                    <a:gd name="T2" fmla="*/ 3 w 9"/>
                    <a:gd name="T3" fmla="*/ 7 h 55"/>
                    <a:gd name="T4" fmla="*/ 3 w 9"/>
                    <a:gd name="T5" fmla="*/ 13 h 55"/>
                    <a:gd name="T6" fmla="*/ 2 w 9"/>
                    <a:gd name="T7" fmla="*/ 18 h 5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5">
                      <a:moveTo>
                        <a:pt x="0" y="0"/>
                      </a:moveTo>
                      <a:lnTo>
                        <a:pt x="9" y="20"/>
                      </a:lnTo>
                      <a:lnTo>
                        <a:pt x="9" y="40"/>
                      </a:lnTo>
                      <a:lnTo>
                        <a:pt x="5" y="55"/>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816" name="Freeform 47"/>
                <p:cNvSpPr>
                  <a:spLocks/>
                </p:cNvSpPr>
                <p:nvPr/>
              </p:nvSpPr>
              <p:spPr bwMode="auto">
                <a:xfrm>
                  <a:off x="3851" y="1757"/>
                  <a:ext cx="4" cy="18"/>
                </a:xfrm>
                <a:custGeom>
                  <a:avLst/>
                  <a:gdLst>
                    <a:gd name="T0" fmla="*/ 0 w 10"/>
                    <a:gd name="T1" fmla="*/ 0 h 55"/>
                    <a:gd name="T2" fmla="*/ 4 w 10"/>
                    <a:gd name="T3" fmla="*/ 7 h 55"/>
                    <a:gd name="T4" fmla="*/ 4 w 10"/>
                    <a:gd name="T5" fmla="*/ 13 h 55"/>
                    <a:gd name="T6" fmla="*/ 2 w 10"/>
                    <a:gd name="T7" fmla="*/ 18 h 5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 h="55">
                      <a:moveTo>
                        <a:pt x="0" y="0"/>
                      </a:moveTo>
                      <a:lnTo>
                        <a:pt x="10" y="20"/>
                      </a:lnTo>
                      <a:lnTo>
                        <a:pt x="10" y="40"/>
                      </a:lnTo>
                      <a:lnTo>
                        <a:pt x="6" y="55"/>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817" name="Freeform 48"/>
                <p:cNvSpPr>
                  <a:spLocks/>
                </p:cNvSpPr>
                <p:nvPr/>
              </p:nvSpPr>
              <p:spPr bwMode="auto">
                <a:xfrm>
                  <a:off x="3776" y="1813"/>
                  <a:ext cx="32" cy="22"/>
                </a:xfrm>
                <a:custGeom>
                  <a:avLst/>
                  <a:gdLst>
                    <a:gd name="T0" fmla="*/ 32 w 95"/>
                    <a:gd name="T1" fmla="*/ 0 h 66"/>
                    <a:gd name="T2" fmla="*/ 15 w 95"/>
                    <a:gd name="T3" fmla="*/ 7 h 66"/>
                    <a:gd name="T4" fmla="*/ 9 w 95"/>
                    <a:gd name="T5" fmla="*/ 12 h 66"/>
                    <a:gd name="T6" fmla="*/ 0 w 95"/>
                    <a:gd name="T7" fmla="*/ 22 h 6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5" h="66">
                      <a:moveTo>
                        <a:pt x="95" y="0"/>
                      </a:moveTo>
                      <a:lnTo>
                        <a:pt x="46" y="20"/>
                      </a:lnTo>
                      <a:lnTo>
                        <a:pt x="27" y="37"/>
                      </a:lnTo>
                      <a:lnTo>
                        <a:pt x="0" y="66"/>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818" name="Freeform 49"/>
                <p:cNvSpPr>
                  <a:spLocks/>
                </p:cNvSpPr>
                <p:nvPr/>
              </p:nvSpPr>
              <p:spPr bwMode="auto">
                <a:xfrm>
                  <a:off x="3580" y="1784"/>
                  <a:ext cx="47" cy="3"/>
                </a:xfrm>
                <a:custGeom>
                  <a:avLst/>
                  <a:gdLst>
                    <a:gd name="T0" fmla="*/ 0 w 139"/>
                    <a:gd name="T1" fmla="*/ 3 h 11"/>
                    <a:gd name="T2" fmla="*/ 28 w 139"/>
                    <a:gd name="T3" fmla="*/ 2 h 11"/>
                    <a:gd name="T4" fmla="*/ 47 w 139"/>
                    <a:gd name="T5" fmla="*/ 0 h 11"/>
                    <a:gd name="T6" fmla="*/ 0 60000 65536"/>
                    <a:gd name="T7" fmla="*/ 0 60000 65536"/>
                    <a:gd name="T8" fmla="*/ 0 60000 65536"/>
                  </a:gdLst>
                  <a:ahLst/>
                  <a:cxnLst>
                    <a:cxn ang="T6">
                      <a:pos x="T0" y="T1"/>
                    </a:cxn>
                    <a:cxn ang="T7">
                      <a:pos x="T2" y="T3"/>
                    </a:cxn>
                    <a:cxn ang="T8">
                      <a:pos x="T4" y="T5"/>
                    </a:cxn>
                  </a:cxnLst>
                  <a:rect l="0" t="0" r="r" b="b"/>
                  <a:pathLst>
                    <a:path w="139" h="11">
                      <a:moveTo>
                        <a:pt x="0" y="11"/>
                      </a:moveTo>
                      <a:lnTo>
                        <a:pt x="82" y="9"/>
                      </a:lnTo>
                      <a:lnTo>
                        <a:pt x="139"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819" name="Freeform 50"/>
                <p:cNvSpPr>
                  <a:spLocks/>
                </p:cNvSpPr>
                <p:nvPr/>
              </p:nvSpPr>
              <p:spPr bwMode="auto">
                <a:xfrm>
                  <a:off x="3802" y="2001"/>
                  <a:ext cx="13" cy="14"/>
                </a:xfrm>
                <a:custGeom>
                  <a:avLst/>
                  <a:gdLst>
                    <a:gd name="T0" fmla="*/ 0 w 41"/>
                    <a:gd name="T1" fmla="*/ 0 h 41"/>
                    <a:gd name="T2" fmla="*/ 8 w 41"/>
                    <a:gd name="T3" fmla="*/ 8 h 41"/>
                    <a:gd name="T4" fmla="*/ 13 w 41"/>
                    <a:gd name="T5" fmla="*/ 14 h 41"/>
                    <a:gd name="T6" fmla="*/ 0 60000 65536"/>
                    <a:gd name="T7" fmla="*/ 0 60000 65536"/>
                    <a:gd name="T8" fmla="*/ 0 60000 65536"/>
                  </a:gdLst>
                  <a:ahLst/>
                  <a:cxnLst>
                    <a:cxn ang="T6">
                      <a:pos x="T0" y="T1"/>
                    </a:cxn>
                    <a:cxn ang="T7">
                      <a:pos x="T2" y="T3"/>
                    </a:cxn>
                    <a:cxn ang="T8">
                      <a:pos x="T4" y="T5"/>
                    </a:cxn>
                  </a:cxnLst>
                  <a:rect l="0" t="0" r="r" b="b"/>
                  <a:pathLst>
                    <a:path w="41" h="41">
                      <a:moveTo>
                        <a:pt x="0" y="0"/>
                      </a:moveTo>
                      <a:lnTo>
                        <a:pt x="26" y="24"/>
                      </a:lnTo>
                      <a:lnTo>
                        <a:pt x="41" y="41"/>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820" name="Freeform 51"/>
                <p:cNvSpPr>
                  <a:spLocks/>
                </p:cNvSpPr>
                <p:nvPr/>
              </p:nvSpPr>
              <p:spPr bwMode="auto">
                <a:xfrm>
                  <a:off x="3776" y="1921"/>
                  <a:ext cx="12" cy="13"/>
                </a:xfrm>
                <a:custGeom>
                  <a:avLst/>
                  <a:gdLst>
                    <a:gd name="T0" fmla="*/ 0 w 35"/>
                    <a:gd name="T1" fmla="*/ 0 h 41"/>
                    <a:gd name="T2" fmla="*/ 7 w 35"/>
                    <a:gd name="T3" fmla="*/ 8 h 41"/>
                    <a:gd name="T4" fmla="*/ 12 w 35"/>
                    <a:gd name="T5" fmla="*/ 13 h 41"/>
                    <a:gd name="T6" fmla="*/ 0 60000 65536"/>
                    <a:gd name="T7" fmla="*/ 0 60000 65536"/>
                    <a:gd name="T8" fmla="*/ 0 60000 65536"/>
                  </a:gdLst>
                  <a:ahLst/>
                  <a:cxnLst>
                    <a:cxn ang="T6">
                      <a:pos x="T0" y="T1"/>
                    </a:cxn>
                    <a:cxn ang="T7">
                      <a:pos x="T2" y="T3"/>
                    </a:cxn>
                    <a:cxn ang="T8">
                      <a:pos x="T4" y="T5"/>
                    </a:cxn>
                  </a:cxnLst>
                  <a:rect l="0" t="0" r="r" b="b"/>
                  <a:pathLst>
                    <a:path w="35" h="41">
                      <a:moveTo>
                        <a:pt x="0" y="0"/>
                      </a:moveTo>
                      <a:lnTo>
                        <a:pt x="21" y="24"/>
                      </a:lnTo>
                      <a:lnTo>
                        <a:pt x="35" y="41"/>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821" name="Freeform 52"/>
                <p:cNvSpPr>
                  <a:spLocks/>
                </p:cNvSpPr>
                <p:nvPr/>
              </p:nvSpPr>
              <p:spPr bwMode="auto">
                <a:xfrm>
                  <a:off x="3590" y="1935"/>
                  <a:ext cx="33" cy="58"/>
                </a:xfrm>
                <a:custGeom>
                  <a:avLst/>
                  <a:gdLst>
                    <a:gd name="T0" fmla="*/ 0 w 97"/>
                    <a:gd name="T1" fmla="*/ 0 h 173"/>
                    <a:gd name="T2" fmla="*/ 12 w 97"/>
                    <a:gd name="T3" fmla="*/ 10 h 173"/>
                    <a:gd name="T4" fmla="*/ 33 w 97"/>
                    <a:gd name="T5" fmla="*/ 58 h 173"/>
                    <a:gd name="T6" fmla="*/ 0 60000 65536"/>
                    <a:gd name="T7" fmla="*/ 0 60000 65536"/>
                    <a:gd name="T8" fmla="*/ 0 60000 65536"/>
                  </a:gdLst>
                  <a:ahLst/>
                  <a:cxnLst>
                    <a:cxn ang="T6">
                      <a:pos x="T0" y="T1"/>
                    </a:cxn>
                    <a:cxn ang="T7">
                      <a:pos x="T2" y="T3"/>
                    </a:cxn>
                    <a:cxn ang="T8">
                      <a:pos x="T4" y="T5"/>
                    </a:cxn>
                  </a:cxnLst>
                  <a:rect l="0" t="0" r="r" b="b"/>
                  <a:pathLst>
                    <a:path w="97" h="173">
                      <a:moveTo>
                        <a:pt x="0" y="0"/>
                      </a:moveTo>
                      <a:lnTo>
                        <a:pt x="34" y="29"/>
                      </a:lnTo>
                      <a:lnTo>
                        <a:pt x="97" y="173"/>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822" name="Freeform 53"/>
                <p:cNvSpPr>
                  <a:spLocks/>
                </p:cNvSpPr>
                <p:nvPr/>
              </p:nvSpPr>
              <p:spPr bwMode="auto">
                <a:xfrm>
                  <a:off x="3651" y="2135"/>
                  <a:ext cx="19" cy="5"/>
                </a:xfrm>
                <a:custGeom>
                  <a:avLst/>
                  <a:gdLst>
                    <a:gd name="T0" fmla="*/ 0 w 59"/>
                    <a:gd name="T1" fmla="*/ 5 h 17"/>
                    <a:gd name="T2" fmla="*/ 4 w 59"/>
                    <a:gd name="T3" fmla="*/ 3 h 17"/>
                    <a:gd name="T4" fmla="*/ 7 w 59"/>
                    <a:gd name="T5" fmla="*/ 1 h 17"/>
                    <a:gd name="T6" fmla="*/ 13 w 59"/>
                    <a:gd name="T7" fmla="*/ 0 h 17"/>
                    <a:gd name="T8" fmla="*/ 19 w 59"/>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 h="17">
                      <a:moveTo>
                        <a:pt x="0" y="17"/>
                      </a:moveTo>
                      <a:lnTo>
                        <a:pt x="12" y="10"/>
                      </a:lnTo>
                      <a:lnTo>
                        <a:pt x="22" y="5"/>
                      </a:lnTo>
                      <a:lnTo>
                        <a:pt x="40" y="1"/>
                      </a:lnTo>
                      <a:lnTo>
                        <a:pt x="59"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823" name="Freeform 54"/>
                <p:cNvSpPr>
                  <a:spLocks/>
                </p:cNvSpPr>
                <p:nvPr/>
              </p:nvSpPr>
              <p:spPr bwMode="auto">
                <a:xfrm>
                  <a:off x="3671" y="2219"/>
                  <a:ext cx="25" cy="40"/>
                </a:xfrm>
                <a:custGeom>
                  <a:avLst/>
                  <a:gdLst>
                    <a:gd name="T0" fmla="*/ 0 w 73"/>
                    <a:gd name="T1" fmla="*/ 0 h 120"/>
                    <a:gd name="T2" fmla="*/ 7 w 73"/>
                    <a:gd name="T3" fmla="*/ 0 h 120"/>
                    <a:gd name="T4" fmla="*/ 11 w 73"/>
                    <a:gd name="T5" fmla="*/ 0 h 120"/>
                    <a:gd name="T6" fmla="*/ 14 w 73"/>
                    <a:gd name="T7" fmla="*/ 1 h 120"/>
                    <a:gd name="T8" fmla="*/ 17 w 73"/>
                    <a:gd name="T9" fmla="*/ 3 h 120"/>
                    <a:gd name="T10" fmla="*/ 19 w 73"/>
                    <a:gd name="T11" fmla="*/ 5 h 120"/>
                    <a:gd name="T12" fmla="*/ 20 w 73"/>
                    <a:gd name="T13" fmla="*/ 9 h 120"/>
                    <a:gd name="T14" fmla="*/ 25 w 73"/>
                    <a:gd name="T15" fmla="*/ 39 h 120"/>
                    <a:gd name="T16" fmla="*/ 19 w 73"/>
                    <a:gd name="T17" fmla="*/ 40 h 120"/>
                    <a:gd name="T18" fmla="*/ 14 w 73"/>
                    <a:gd name="T19" fmla="*/ 40 h 120"/>
                    <a:gd name="T20" fmla="*/ 11 w 73"/>
                    <a:gd name="T21" fmla="*/ 39 h 120"/>
                    <a:gd name="T22" fmla="*/ 9 w 73"/>
                    <a:gd name="T23" fmla="*/ 38 h 120"/>
                    <a:gd name="T24" fmla="*/ 6 w 73"/>
                    <a:gd name="T25" fmla="*/ 35 h 120"/>
                    <a:gd name="T26" fmla="*/ 4 w 73"/>
                    <a:gd name="T27" fmla="*/ 31 h 120"/>
                    <a:gd name="T28" fmla="*/ 0 w 73"/>
                    <a:gd name="T29" fmla="*/ 0 h 1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3" h="120">
                      <a:moveTo>
                        <a:pt x="0" y="0"/>
                      </a:moveTo>
                      <a:lnTo>
                        <a:pt x="19" y="0"/>
                      </a:lnTo>
                      <a:lnTo>
                        <a:pt x="32" y="1"/>
                      </a:lnTo>
                      <a:lnTo>
                        <a:pt x="40" y="4"/>
                      </a:lnTo>
                      <a:lnTo>
                        <a:pt x="49" y="9"/>
                      </a:lnTo>
                      <a:lnTo>
                        <a:pt x="55" y="16"/>
                      </a:lnTo>
                      <a:lnTo>
                        <a:pt x="59" y="27"/>
                      </a:lnTo>
                      <a:lnTo>
                        <a:pt x="73" y="117"/>
                      </a:lnTo>
                      <a:lnTo>
                        <a:pt x="56" y="120"/>
                      </a:lnTo>
                      <a:lnTo>
                        <a:pt x="41" y="119"/>
                      </a:lnTo>
                      <a:lnTo>
                        <a:pt x="31" y="116"/>
                      </a:lnTo>
                      <a:lnTo>
                        <a:pt x="25" y="113"/>
                      </a:lnTo>
                      <a:lnTo>
                        <a:pt x="17" y="104"/>
                      </a:lnTo>
                      <a:lnTo>
                        <a:pt x="13" y="94"/>
                      </a:lnTo>
                      <a:lnTo>
                        <a:pt x="0" y="0"/>
                      </a:lnTo>
                      <a:close/>
                    </a:path>
                  </a:pathLst>
                </a:custGeom>
                <a:solidFill>
                  <a:srgbClr val="FFBFBF"/>
                </a:solidFill>
                <a:ln w="4763">
                  <a:solidFill>
                    <a:srgbClr val="000000"/>
                  </a:solidFill>
                  <a:prstDash val="solid"/>
                  <a:round/>
                  <a:headEnd/>
                  <a:tailEnd/>
                </a:ln>
              </p:spPr>
              <p:txBody>
                <a:bodyPr/>
                <a:lstStyle/>
                <a:p>
                  <a:endParaRPr lang="vi-VN"/>
                </a:p>
              </p:txBody>
            </p:sp>
            <p:sp>
              <p:nvSpPr>
                <p:cNvPr id="28824" name="Freeform 55"/>
                <p:cNvSpPr>
                  <a:spLocks/>
                </p:cNvSpPr>
                <p:nvPr/>
              </p:nvSpPr>
              <p:spPr bwMode="auto">
                <a:xfrm>
                  <a:off x="3797" y="2223"/>
                  <a:ext cx="42" cy="33"/>
                </a:xfrm>
                <a:custGeom>
                  <a:avLst/>
                  <a:gdLst>
                    <a:gd name="T0" fmla="*/ 0 w 125"/>
                    <a:gd name="T1" fmla="*/ 8 h 97"/>
                    <a:gd name="T2" fmla="*/ 4 w 125"/>
                    <a:gd name="T3" fmla="*/ 5 h 97"/>
                    <a:gd name="T4" fmla="*/ 6 w 125"/>
                    <a:gd name="T5" fmla="*/ 3 h 97"/>
                    <a:gd name="T6" fmla="*/ 10 w 125"/>
                    <a:gd name="T7" fmla="*/ 1 h 97"/>
                    <a:gd name="T8" fmla="*/ 15 w 125"/>
                    <a:gd name="T9" fmla="*/ 0 h 97"/>
                    <a:gd name="T10" fmla="*/ 18 w 125"/>
                    <a:gd name="T11" fmla="*/ 0 h 97"/>
                    <a:gd name="T12" fmla="*/ 22 w 125"/>
                    <a:gd name="T13" fmla="*/ 0 h 97"/>
                    <a:gd name="T14" fmla="*/ 26 w 125"/>
                    <a:gd name="T15" fmla="*/ 1 h 97"/>
                    <a:gd name="T16" fmla="*/ 29 w 125"/>
                    <a:gd name="T17" fmla="*/ 3 h 97"/>
                    <a:gd name="T18" fmla="*/ 38 w 125"/>
                    <a:gd name="T19" fmla="*/ 11 h 97"/>
                    <a:gd name="T20" fmla="*/ 41 w 125"/>
                    <a:gd name="T21" fmla="*/ 15 h 97"/>
                    <a:gd name="T22" fmla="*/ 42 w 125"/>
                    <a:gd name="T23" fmla="*/ 19 h 97"/>
                    <a:gd name="T24" fmla="*/ 42 w 125"/>
                    <a:gd name="T25" fmla="*/ 22 h 97"/>
                    <a:gd name="T26" fmla="*/ 40 w 125"/>
                    <a:gd name="T27" fmla="*/ 24 h 97"/>
                    <a:gd name="T28" fmla="*/ 38 w 125"/>
                    <a:gd name="T29" fmla="*/ 27 h 97"/>
                    <a:gd name="T30" fmla="*/ 35 w 125"/>
                    <a:gd name="T31" fmla="*/ 30 h 97"/>
                    <a:gd name="T32" fmla="*/ 32 w 125"/>
                    <a:gd name="T33" fmla="*/ 31 h 97"/>
                    <a:gd name="T34" fmla="*/ 29 w 125"/>
                    <a:gd name="T35" fmla="*/ 33 h 97"/>
                    <a:gd name="T36" fmla="*/ 26 w 125"/>
                    <a:gd name="T37" fmla="*/ 33 h 97"/>
                    <a:gd name="T38" fmla="*/ 24 w 125"/>
                    <a:gd name="T39" fmla="*/ 33 h 97"/>
                    <a:gd name="T40" fmla="*/ 0 w 125"/>
                    <a:gd name="T41" fmla="*/ 8 h 9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5" h="97">
                      <a:moveTo>
                        <a:pt x="0" y="23"/>
                      </a:moveTo>
                      <a:lnTo>
                        <a:pt x="11" y="16"/>
                      </a:lnTo>
                      <a:lnTo>
                        <a:pt x="19" y="10"/>
                      </a:lnTo>
                      <a:lnTo>
                        <a:pt x="30" y="4"/>
                      </a:lnTo>
                      <a:lnTo>
                        <a:pt x="44" y="1"/>
                      </a:lnTo>
                      <a:lnTo>
                        <a:pt x="55" y="0"/>
                      </a:lnTo>
                      <a:lnTo>
                        <a:pt x="66" y="1"/>
                      </a:lnTo>
                      <a:lnTo>
                        <a:pt x="78" y="3"/>
                      </a:lnTo>
                      <a:lnTo>
                        <a:pt x="87" y="9"/>
                      </a:lnTo>
                      <a:lnTo>
                        <a:pt x="113" y="33"/>
                      </a:lnTo>
                      <a:lnTo>
                        <a:pt x="122" y="45"/>
                      </a:lnTo>
                      <a:lnTo>
                        <a:pt x="125" y="56"/>
                      </a:lnTo>
                      <a:lnTo>
                        <a:pt x="124" y="64"/>
                      </a:lnTo>
                      <a:lnTo>
                        <a:pt x="119" y="72"/>
                      </a:lnTo>
                      <a:lnTo>
                        <a:pt x="113" y="80"/>
                      </a:lnTo>
                      <a:lnTo>
                        <a:pt x="104" y="88"/>
                      </a:lnTo>
                      <a:lnTo>
                        <a:pt x="96" y="92"/>
                      </a:lnTo>
                      <a:lnTo>
                        <a:pt x="86" y="96"/>
                      </a:lnTo>
                      <a:lnTo>
                        <a:pt x="76" y="97"/>
                      </a:lnTo>
                      <a:lnTo>
                        <a:pt x="71" y="97"/>
                      </a:lnTo>
                      <a:lnTo>
                        <a:pt x="0" y="23"/>
                      </a:lnTo>
                      <a:close/>
                    </a:path>
                  </a:pathLst>
                </a:custGeom>
                <a:solidFill>
                  <a:srgbClr val="FFBFBF"/>
                </a:solidFill>
                <a:ln w="4763">
                  <a:solidFill>
                    <a:srgbClr val="000000"/>
                  </a:solidFill>
                  <a:prstDash val="solid"/>
                  <a:round/>
                  <a:headEnd/>
                  <a:tailEnd/>
                </a:ln>
              </p:spPr>
              <p:txBody>
                <a:bodyPr/>
                <a:lstStyle/>
                <a:p>
                  <a:endParaRPr lang="vi-VN"/>
                </a:p>
              </p:txBody>
            </p:sp>
            <p:sp>
              <p:nvSpPr>
                <p:cNvPr id="28825" name="Freeform 56"/>
                <p:cNvSpPr>
                  <a:spLocks/>
                </p:cNvSpPr>
                <p:nvPr/>
              </p:nvSpPr>
              <p:spPr bwMode="auto">
                <a:xfrm>
                  <a:off x="3713" y="2113"/>
                  <a:ext cx="23" cy="14"/>
                </a:xfrm>
                <a:custGeom>
                  <a:avLst/>
                  <a:gdLst>
                    <a:gd name="T0" fmla="*/ 0 w 70"/>
                    <a:gd name="T1" fmla="*/ 14 h 43"/>
                    <a:gd name="T2" fmla="*/ 5 w 70"/>
                    <a:gd name="T3" fmla="*/ 9 h 43"/>
                    <a:gd name="T4" fmla="*/ 11 w 70"/>
                    <a:gd name="T5" fmla="*/ 6 h 43"/>
                    <a:gd name="T6" fmla="*/ 15 w 70"/>
                    <a:gd name="T7" fmla="*/ 3 h 43"/>
                    <a:gd name="T8" fmla="*/ 23 w 70"/>
                    <a:gd name="T9" fmla="*/ 0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 h="43">
                      <a:moveTo>
                        <a:pt x="0" y="43"/>
                      </a:moveTo>
                      <a:lnTo>
                        <a:pt x="14" y="28"/>
                      </a:lnTo>
                      <a:lnTo>
                        <a:pt x="32" y="17"/>
                      </a:lnTo>
                      <a:lnTo>
                        <a:pt x="46" y="8"/>
                      </a:lnTo>
                      <a:lnTo>
                        <a:pt x="7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826" name="Freeform 57"/>
                <p:cNvSpPr>
                  <a:spLocks/>
                </p:cNvSpPr>
                <p:nvPr/>
              </p:nvSpPr>
              <p:spPr bwMode="auto">
                <a:xfrm>
                  <a:off x="3884" y="2146"/>
                  <a:ext cx="51" cy="29"/>
                </a:xfrm>
                <a:custGeom>
                  <a:avLst/>
                  <a:gdLst>
                    <a:gd name="T0" fmla="*/ 0 w 151"/>
                    <a:gd name="T1" fmla="*/ 18 h 87"/>
                    <a:gd name="T2" fmla="*/ 0 w 151"/>
                    <a:gd name="T3" fmla="*/ 12 h 87"/>
                    <a:gd name="T4" fmla="*/ 2 w 151"/>
                    <a:gd name="T5" fmla="*/ 7 h 87"/>
                    <a:gd name="T6" fmla="*/ 4 w 151"/>
                    <a:gd name="T7" fmla="*/ 4 h 87"/>
                    <a:gd name="T8" fmla="*/ 8 w 151"/>
                    <a:gd name="T9" fmla="*/ 1 h 87"/>
                    <a:gd name="T10" fmla="*/ 14 w 151"/>
                    <a:gd name="T11" fmla="*/ 0 h 87"/>
                    <a:gd name="T12" fmla="*/ 20 w 151"/>
                    <a:gd name="T13" fmla="*/ 0 h 87"/>
                    <a:gd name="T14" fmla="*/ 29 w 151"/>
                    <a:gd name="T15" fmla="*/ 2 h 87"/>
                    <a:gd name="T16" fmla="*/ 36 w 151"/>
                    <a:gd name="T17" fmla="*/ 4 h 87"/>
                    <a:gd name="T18" fmla="*/ 47 w 151"/>
                    <a:gd name="T19" fmla="*/ 9 h 87"/>
                    <a:gd name="T20" fmla="*/ 50 w 151"/>
                    <a:gd name="T21" fmla="*/ 11 h 87"/>
                    <a:gd name="T22" fmla="*/ 51 w 151"/>
                    <a:gd name="T23" fmla="*/ 13 h 87"/>
                    <a:gd name="T24" fmla="*/ 49 w 151"/>
                    <a:gd name="T25" fmla="*/ 17 h 87"/>
                    <a:gd name="T26" fmla="*/ 47 w 151"/>
                    <a:gd name="T27" fmla="*/ 22 h 87"/>
                    <a:gd name="T28" fmla="*/ 44 w 151"/>
                    <a:gd name="T29" fmla="*/ 25 h 87"/>
                    <a:gd name="T30" fmla="*/ 37 w 151"/>
                    <a:gd name="T31" fmla="*/ 29 h 87"/>
                    <a:gd name="T32" fmla="*/ 33 w 151"/>
                    <a:gd name="T33" fmla="*/ 29 h 87"/>
                    <a:gd name="T34" fmla="*/ 0 w 151"/>
                    <a:gd name="T35" fmla="*/ 18 h 8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1" h="87">
                      <a:moveTo>
                        <a:pt x="0" y="55"/>
                      </a:moveTo>
                      <a:lnTo>
                        <a:pt x="0" y="36"/>
                      </a:lnTo>
                      <a:lnTo>
                        <a:pt x="5" y="21"/>
                      </a:lnTo>
                      <a:lnTo>
                        <a:pt x="11" y="12"/>
                      </a:lnTo>
                      <a:lnTo>
                        <a:pt x="25" y="2"/>
                      </a:lnTo>
                      <a:lnTo>
                        <a:pt x="40" y="0"/>
                      </a:lnTo>
                      <a:lnTo>
                        <a:pt x="58" y="0"/>
                      </a:lnTo>
                      <a:lnTo>
                        <a:pt x="85" y="5"/>
                      </a:lnTo>
                      <a:lnTo>
                        <a:pt x="106" y="13"/>
                      </a:lnTo>
                      <a:lnTo>
                        <a:pt x="138" y="27"/>
                      </a:lnTo>
                      <a:lnTo>
                        <a:pt x="147" y="33"/>
                      </a:lnTo>
                      <a:lnTo>
                        <a:pt x="151" y="39"/>
                      </a:lnTo>
                      <a:lnTo>
                        <a:pt x="146" y="52"/>
                      </a:lnTo>
                      <a:lnTo>
                        <a:pt x="139" y="65"/>
                      </a:lnTo>
                      <a:lnTo>
                        <a:pt x="129" y="76"/>
                      </a:lnTo>
                      <a:lnTo>
                        <a:pt x="111" y="87"/>
                      </a:lnTo>
                      <a:lnTo>
                        <a:pt x="99" y="87"/>
                      </a:lnTo>
                      <a:lnTo>
                        <a:pt x="0" y="55"/>
                      </a:lnTo>
                      <a:close/>
                    </a:path>
                  </a:pathLst>
                </a:custGeom>
                <a:solidFill>
                  <a:srgbClr val="FFBFBF"/>
                </a:solidFill>
                <a:ln w="4763">
                  <a:solidFill>
                    <a:srgbClr val="000000"/>
                  </a:solidFill>
                  <a:prstDash val="solid"/>
                  <a:round/>
                  <a:headEnd/>
                  <a:tailEnd/>
                </a:ln>
              </p:spPr>
              <p:txBody>
                <a:bodyPr/>
                <a:lstStyle/>
                <a:p>
                  <a:endParaRPr lang="vi-VN"/>
                </a:p>
              </p:txBody>
            </p:sp>
            <p:sp>
              <p:nvSpPr>
                <p:cNvPr id="28827" name="Freeform 58"/>
                <p:cNvSpPr>
                  <a:spLocks/>
                </p:cNvSpPr>
                <p:nvPr/>
              </p:nvSpPr>
              <p:spPr bwMode="auto">
                <a:xfrm>
                  <a:off x="3780" y="2052"/>
                  <a:ext cx="30" cy="37"/>
                </a:xfrm>
                <a:custGeom>
                  <a:avLst/>
                  <a:gdLst>
                    <a:gd name="T0" fmla="*/ 0 w 88"/>
                    <a:gd name="T1" fmla="*/ 9 h 112"/>
                    <a:gd name="T2" fmla="*/ 5 w 88"/>
                    <a:gd name="T3" fmla="*/ 4 h 112"/>
                    <a:gd name="T4" fmla="*/ 9 w 88"/>
                    <a:gd name="T5" fmla="*/ 2 h 112"/>
                    <a:gd name="T6" fmla="*/ 15 w 88"/>
                    <a:gd name="T7" fmla="*/ 0 h 112"/>
                    <a:gd name="T8" fmla="*/ 20 w 88"/>
                    <a:gd name="T9" fmla="*/ 0 h 112"/>
                    <a:gd name="T10" fmla="*/ 24 w 88"/>
                    <a:gd name="T11" fmla="*/ 2 h 112"/>
                    <a:gd name="T12" fmla="*/ 27 w 88"/>
                    <a:gd name="T13" fmla="*/ 7 h 112"/>
                    <a:gd name="T14" fmla="*/ 29 w 88"/>
                    <a:gd name="T15" fmla="*/ 14 h 112"/>
                    <a:gd name="T16" fmla="*/ 30 w 88"/>
                    <a:gd name="T17" fmla="*/ 19 h 112"/>
                    <a:gd name="T18" fmla="*/ 30 w 88"/>
                    <a:gd name="T19" fmla="*/ 25 h 112"/>
                    <a:gd name="T20" fmla="*/ 29 w 88"/>
                    <a:gd name="T21" fmla="*/ 29 h 112"/>
                    <a:gd name="T22" fmla="*/ 26 w 88"/>
                    <a:gd name="T23" fmla="*/ 33 h 112"/>
                    <a:gd name="T24" fmla="*/ 23 w 88"/>
                    <a:gd name="T25" fmla="*/ 35 h 112"/>
                    <a:gd name="T26" fmla="*/ 17 w 88"/>
                    <a:gd name="T27" fmla="*/ 37 h 112"/>
                    <a:gd name="T28" fmla="*/ 7 w 88"/>
                    <a:gd name="T29" fmla="*/ 21 h 112"/>
                    <a:gd name="T30" fmla="*/ 0 w 88"/>
                    <a:gd name="T31" fmla="*/ 9 h 1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8" h="112">
                      <a:moveTo>
                        <a:pt x="0" y="27"/>
                      </a:moveTo>
                      <a:lnTo>
                        <a:pt x="14" y="12"/>
                      </a:lnTo>
                      <a:lnTo>
                        <a:pt x="27" y="6"/>
                      </a:lnTo>
                      <a:lnTo>
                        <a:pt x="43" y="0"/>
                      </a:lnTo>
                      <a:lnTo>
                        <a:pt x="58" y="1"/>
                      </a:lnTo>
                      <a:lnTo>
                        <a:pt x="70" y="7"/>
                      </a:lnTo>
                      <a:lnTo>
                        <a:pt x="78" y="20"/>
                      </a:lnTo>
                      <a:lnTo>
                        <a:pt x="84" y="41"/>
                      </a:lnTo>
                      <a:lnTo>
                        <a:pt x="88" y="58"/>
                      </a:lnTo>
                      <a:lnTo>
                        <a:pt x="88" y="75"/>
                      </a:lnTo>
                      <a:lnTo>
                        <a:pt x="84" y="88"/>
                      </a:lnTo>
                      <a:lnTo>
                        <a:pt x="75" y="100"/>
                      </a:lnTo>
                      <a:lnTo>
                        <a:pt x="67" y="106"/>
                      </a:lnTo>
                      <a:lnTo>
                        <a:pt x="49" y="112"/>
                      </a:lnTo>
                      <a:lnTo>
                        <a:pt x="20" y="63"/>
                      </a:lnTo>
                      <a:lnTo>
                        <a:pt x="0" y="27"/>
                      </a:lnTo>
                      <a:close/>
                    </a:path>
                  </a:pathLst>
                </a:custGeom>
                <a:solidFill>
                  <a:srgbClr val="FFBFBF"/>
                </a:solidFill>
                <a:ln w="4763">
                  <a:solidFill>
                    <a:srgbClr val="000000"/>
                  </a:solidFill>
                  <a:prstDash val="solid"/>
                  <a:round/>
                  <a:headEnd/>
                  <a:tailEnd/>
                </a:ln>
              </p:spPr>
              <p:txBody>
                <a:bodyPr/>
                <a:lstStyle/>
                <a:p>
                  <a:endParaRPr lang="vi-VN"/>
                </a:p>
              </p:txBody>
            </p:sp>
          </p:grpSp>
        </p:grpSp>
        <p:grpSp>
          <p:nvGrpSpPr>
            <p:cNvPr id="28791" name="Group 59"/>
            <p:cNvGrpSpPr>
              <a:grpSpLocks/>
            </p:cNvGrpSpPr>
            <p:nvPr/>
          </p:nvGrpSpPr>
          <p:grpSpPr bwMode="auto">
            <a:xfrm>
              <a:off x="3936" y="1753"/>
              <a:ext cx="454" cy="495"/>
              <a:chOff x="4270" y="1753"/>
              <a:chExt cx="454" cy="495"/>
            </a:xfrm>
          </p:grpSpPr>
          <p:sp>
            <p:nvSpPr>
              <p:cNvPr id="28792" name="Freeform 60"/>
              <p:cNvSpPr>
                <a:spLocks/>
              </p:cNvSpPr>
              <p:nvPr/>
            </p:nvSpPr>
            <p:spPr bwMode="auto">
              <a:xfrm>
                <a:off x="4270" y="1753"/>
                <a:ext cx="454" cy="495"/>
              </a:xfrm>
              <a:custGeom>
                <a:avLst/>
                <a:gdLst>
                  <a:gd name="T0" fmla="*/ 343 w 1360"/>
                  <a:gd name="T1" fmla="*/ 24 h 1486"/>
                  <a:gd name="T2" fmla="*/ 282 w 1360"/>
                  <a:gd name="T3" fmla="*/ 22 h 1486"/>
                  <a:gd name="T4" fmla="*/ 196 w 1360"/>
                  <a:gd name="T5" fmla="*/ 7 h 1486"/>
                  <a:gd name="T6" fmla="*/ 131 w 1360"/>
                  <a:gd name="T7" fmla="*/ 7 h 1486"/>
                  <a:gd name="T8" fmla="*/ 87 w 1360"/>
                  <a:gd name="T9" fmla="*/ 1 h 1486"/>
                  <a:gd name="T10" fmla="*/ 6 w 1360"/>
                  <a:gd name="T11" fmla="*/ 7 h 1486"/>
                  <a:gd name="T12" fmla="*/ 2 w 1360"/>
                  <a:gd name="T13" fmla="*/ 13 h 1486"/>
                  <a:gd name="T14" fmla="*/ 0 w 1360"/>
                  <a:gd name="T15" fmla="*/ 24 h 1486"/>
                  <a:gd name="T16" fmla="*/ 5 w 1360"/>
                  <a:gd name="T17" fmla="*/ 36 h 1486"/>
                  <a:gd name="T18" fmla="*/ 14 w 1360"/>
                  <a:gd name="T19" fmla="*/ 44 h 1486"/>
                  <a:gd name="T20" fmla="*/ 24 w 1360"/>
                  <a:gd name="T21" fmla="*/ 49 h 1486"/>
                  <a:gd name="T22" fmla="*/ 42 w 1360"/>
                  <a:gd name="T23" fmla="*/ 54 h 1486"/>
                  <a:gd name="T24" fmla="*/ 70 w 1360"/>
                  <a:gd name="T25" fmla="*/ 58 h 1486"/>
                  <a:gd name="T26" fmla="*/ 111 w 1360"/>
                  <a:gd name="T27" fmla="*/ 56 h 1486"/>
                  <a:gd name="T28" fmla="*/ 153 w 1360"/>
                  <a:gd name="T29" fmla="*/ 66 h 1486"/>
                  <a:gd name="T30" fmla="*/ 180 w 1360"/>
                  <a:gd name="T31" fmla="*/ 95 h 1486"/>
                  <a:gd name="T32" fmla="*/ 197 w 1360"/>
                  <a:gd name="T33" fmla="*/ 125 h 1486"/>
                  <a:gd name="T34" fmla="*/ 199 w 1360"/>
                  <a:gd name="T35" fmla="*/ 162 h 1486"/>
                  <a:gd name="T36" fmla="*/ 198 w 1360"/>
                  <a:gd name="T37" fmla="*/ 211 h 1486"/>
                  <a:gd name="T38" fmla="*/ 169 w 1360"/>
                  <a:gd name="T39" fmla="*/ 264 h 1486"/>
                  <a:gd name="T40" fmla="*/ 153 w 1360"/>
                  <a:gd name="T41" fmla="*/ 283 h 1486"/>
                  <a:gd name="T42" fmla="*/ 133 w 1360"/>
                  <a:gd name="T43" fmla="*/ 304 h 1486"/>
                  <a:gd name="T44" fmla="*/ 107 w 1360"/>
                  <a:gd name="T45" fmla="*/ 318 h 1486"/>
                  <a:gd name="T46" fmla="*/ 85 w 1360"/>
                  <a:gd name="T47" fmla="*/ 334 h 1486"/>
                  <a:gd name="T48" fmla="*/ 50 w 1360"/>
                  <a:gd name="T49" fmla="*/ 351 h 1486"/>
                  <a:gd name="T50" fmla="*/ 36 w 1360"/>
                  <a:gd name="T51" fmla="*/ 360 h 1486"/>
                  <a:gd name="T52" fmla="*/ 25 w 1360"/>
                  <a:gd name="T53" fmla="*/ 369 h 1486"/>
                  <a:gd name="T54" fmla="*/ 18 w 1360"/>
                  <a:gd name="T55" fmla="*/ 379 h 1486"/>
                  <a:gd name="T56" fmla="*/ 16 w 1360"/>
                  <a:gd name="T57" fmla="*/ 391 h 1486"/>
                  <a:gd name="T58" fmla="*/ 19 w 1360"/>
                  <a:gd name="T59" fmla="*/ 403 h 1486"/>
                  <a:gd name="T60" fmla="*/ 28 w 1360"/>
                  <a:gd name="T61" fmla="*/ 410 h 1486"/>
                  <a:gd name="T62" fmla="*/ 39 w 1360"/>
                  <a:gd name="T63" fmla="*/ 412 h 1486"/>
                  <a:gd name="T64" fmla="*/ 61 w 1360"/>
                  <a:gd name="T65" fmla="*/ 406 h 1486"/>
                  <a:gd name="T66" fmla="*/ 111 w 1360"/>
                  <a:gd name="T67" fmla="*/ 391 h 1486"/>
                  <a:gd name="T68" fmla="*/ 193 w 1360"/>
                  <a:gd name="T69" fmla="*/ 338 h 1486"/>
                  <a:gd name="T70" fmla="*/ 123 w 1360"/>
                  <a:gd name="T71" fmla="*/ 416 h 1486"/>
                  <a:gd name="T72" fmla="*/ 97 w 1360"/>
                  <a:gd name="T73" fmla="*/ 436 h 1486"/>
                  <a:gd name="T74" fmla="*/ 90 w 1360"/>
                  <a:gd name="T75" fmla="*/ 446 h 1486"/>
                  <a:gd name="T76" fmla="*/ 87 w 1360"/>
                  <a:gd name="T77" fmla="*/ 455 h 1486"/>
                  <a:gd name="T78" fmla="*/ 88 w 1360"/>
                  <a:gd name="T79" fmla="*/ 465 h 1486"/>
                  <a:gd name="T80" fmla="*/ 94 w 1360"/>
                  <a:gd name="T81" fmla="*/ 473 h 1486"/>
                  <a:gd name="T82" fmla="*/ 104 w 1360"/>
                  <a:gd name="T83" fmla="*/ 479 h 1486"/>
                  <a:gd name="T84" fmla="*/ 135 w 1360"/>
                  <a:gd name="T85" fmla="*/ 463 h 1486"/>
                  <a:gd name="T86" fmla="*/ 246 w 1360"/>
                  <a:gd name="T87" fmla="*/ 370 h 1486"/>
                  <a:gd name="T88" fmla="*/ 217 w 1360"/>
                  <a:gd name="T89" fmla="*/ 435 h 1486"/>
                  <a:gd name="T90" fmla="*/ 207 w 1360"/>
                  <a:gd name="T91" fmla="*/ 455 h 1486"/>
                  <a:gd name="T92" fmla="*/ 203 w 1360"/>
                  <a:gd name="T93" fmla="*/ 469 h 1486"/>
                  <a:gd name="T94" fmla="*/ 203 w 1360"/>
                  <a:gd name="T95" fmla="*/ 479 h 1486"/>
                  <a:gd name="T96" fmla="*/ 207 w 1360"/>
                  <a:gd name="T97" fmla="*/ 489 h 1486"/>
                  <a:gd name="T98" fmla="*/ 215 w 1360"/>
                  <a:gd name="T99" fmla="*/ 494 h 1486"/>
                  <a:gd name="T100" fmla="*/ 227 w 1360"/>
                  <a:gd name="T101" fmla="*/ 495 h 1486"/>
                  <a:gd name="T102" fmla="*/ 287 w 1360"/>
                  <a:gd name="T103" fmla="*/ 409 h 1486"/>
                  <a:gd name="T104" fmla="*/ 328 w 1360"/>
                  <a:gd name="T105" fmla="*/ 289 h 1486"/>
                  <a:gd name="T106" fmla="*/ 360 w 1360"/>
                  <a:gd name="T107" fmla="*/ 240 h 1486"/>
                  <a:gd name="T108" fmla="*/ 389 w 1360"/>
                  <a:gd name="T109" fmla="*/ 202 h 1486"/>
                  <a:gd name="T110" fmla="*/ 435 w 1360"/>
                  <a:gd name="T111" fmla="*/ 162 h 1486"/>
                  <a:gd name="T112" fmla="*/ 454 w 1360"/>
                  <a:gd name="T113" fmla="*/ 89 h 1486"/>
                  <a:gd name="T114" fmla="*/ 406 w 1360"/>
                  <a:gd name="T115" fmla="*/ 5 h 14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60" h="1486">
                    <a:moveTo>
                      <a:pt x="1155" y="8"/>
                    </a:moveTo>
                    <a:lnTo>
                      <a:pt x="1028" y="71"/>
                    </a:lnTo>
                    <a:lnTo>
                      <a:pt x="942" y="71"/>
                    </a:lnTo>
                    <a:lnTo>
                      <a:pt x="844" y="65"/>
                    </a:lnTo>
                    <a:lnTo>
                      <a:pt x="770" y="65"/>
                    </a:lnTo>
                    <a:lnTo>
                      <a:pt x="586" y="20"/>
                    </a:lnTo>
                    <a:lnTo>
                      <a:pt x="483" y="20"/>
                    </a:lnTo>
                    <a:lnTo>
                      <a:pt x="391" y="20"/>
                    </a:lnTo>
                    <a:lnTo>
                      <a:pt x="300" y="0"/>
                    </a:lnTo>
                    <a:lnTo>
                      <a:pt x="261" y="3"/>
                    </a:lnTo>
                    <a:lnTo>
                      <a:pt x="196" y="20"/>
                    </a:lnTo>
                    <a:lnTo>
                      <a:pt x="18" y="20"/>
                    </a:lnTo>
                    <a:lnTo>
                      <a:pt x="10" y="28"/>
                    </a:lnTo>
                    <a:lnTo>
                      <a:pt x="5" y="38"/>
                    </a:lnTo>
                    <a:lnTo>
                      <a:pt x="2" y="56"/>
                    </a:lnTo>
                    <a:lnTo>
                      <a:pt x="0" y="73"/>
                    </a:lnTo>
                    <a:lnTo>
                      <a:pt x="6" y="92"/>
                    </a:lnTo>
                    <a:lnTo>
                      <a:pt x="16" y="109"/>
                    </a:lnTo>
                    <a:lnTo>
                      <a:pt x="28" y="120"/>
                    </a:lnTo>
                    <a:lnTo>
                      <a:pt x="41" y="132"/>
                    </a:lnTo>
                    <a:lnTo>
                      <a:pt x="54" y="139"/>
                    </a:lnTo>
                    <a:lnTo>
                      <a:pt x="72" y="147"/>
                    </a:lnTo>
                    <a:lnTo>
                      <a:pt x="93" y="152"/>
                    </a:lnTo>
                    <a:lnTo>
                      <a:pt x="127" y="161"/>
                    </a:lnTo>
                    <a:lnTo>
                      <a:pt x="163" y="167"/>
                    </a:lnTo>
                    <a:lnTo>
                      <a:pt x="209" y="174"/>
                    </a:lnTo>
                    <a:lnTo>
                      <a:pt x="258" y="180"/>
                    </a:lnTo>
                    <a:lnTo>
                      <a:pt x="333" y="168"/>
                    </a:lnTo>
                    <a:lnTo>
                      <a:pt x="398" y="181"/>
                    </a:lnTo>
                    <a:lnTo>
                      <a:pt x="457" y="198"/>
                    </a:lnTo>
                    <a:lnTo>
                      <a:pt x="508" y="238"/>
                    </a:lnTo>
                    <a:lnTo>
                      <a:pt x="540" y="284"/>
                    </a:lnTo>
                    <a:lnTo>
                      <a:pt x="574" y="334"/>
                    </a:lnTo>
                    <a:lnTo>
                      <a:pt x="590" y="376"/>
                    </a:lnTo>
                    <a:lnTo>
                      <a:pt x="599" y="427"/>
                    </a:lnTo>
                    <a:lnTo>
                      <a:pt x="597" y="486"/>
                    </a:lnTo>
                    <a:lnTo>
                      <a:pt x="597" y="560"/>
                    </a:lnTo>
                    <a:lnTo>
                      <a:pt x="592" y="634"/>
                    </a:lnTo>
                    <a:lnTo>
                      <a:pt x="555" y="735"/>
                    </a:lnTo>
                    <a:lnTo>
                      <a:pt x="507" y="792"/>
                    </a:lnTo>
                    <a:lnTo>
                      <a:pt x="480" y="819"/>
                    </a:lnTo>
                    <a:lnTo>
                      <a:pt x="457" y="850"/>
                    </a:lnTo>
                    <a:lnTo>
                      <a:pt x="425" y="887"/>
                    </a:lnTo>
                    <a:lnTo>
                      <a:pt x="399" y="914"/>
                    </a:lnTo>
                    <a:lnTo>
                      <a:pt x="355" y="932"/>
                    </a:lnTo>
                    <a:lnTo>
                      <a:pt x="320" y="955"/>
                    </a:lnTo>
                    <a:lnTo>
                      <a:pt x="287" y="980"/>
                    </a:lnTo>
                    <a:lnTo>
                      <a:pt x="256" y="1004"/>
                    </a:lnTo>
                    <a:lnTo>
                      <a:pt x="168" y="1043"/>
                    </a:lnTo>
                    <a:lnTo>
                      <a:pt x="149" y="1053"/>
                    </a:lnTo>
                    <a:lnTo>
                      <a:pt x="127" y="1067"/>
                    </a:lnTo>
                    <a:lnTo>
                      <a:pt x="108" y="1080"/>
                    </a:lnTo>
                    <a:lnTo>
                      <a:pt x="89" y="1093"/>
                    </a:lnTo>
                    <a:lnTo>
                      <a:pt x="75" y="1108"/>
                    </a:lnTo>
                    <a:lnTo>
                      <a:pt x="63" y="1122"/>
                    </a:lnTo>
                    <a:lnTo>
                      <a:pt x="55" y="1139"/>
                    </a:lnTo>
                    <a:lnTo>
                      <a:pt x="49" y="1157"/>
                    </a:lnTo>
                    <a:lnTo>
                      <a:pt x="47" y="1175"/>
                    </a:lnTo>
                    <a:lnTo>
                      <a:pt x="49" y="1191"/>
                    </a:lnTo>
                    <a:lnTo>
                      <a:pt x="57" y="1210"/>
                    </a:lnTo>
                    <a:lnTo>
                      <a:pt x="69" y="1221"/>
                    </a:lnTo>
                    <a:lnTo>
                      <a:pt x="84" y="1230"/>
                    </a:lnTo>
                    <a:lnTo>
                      <a:pt x="103" y="1238"/>
                    </a:lnTo>
                    <a:lnTo>
                      <a:pt x="116" y="1236"/>
                    </a:lnTo>
                    <a:lnTo>
                      <a:pt x="158" y="1223"/>
                    </a:lnTo>
                    <a:lnTo>
                      <a:pt x="184" y="1218"/>
                    </a:lnTo>
                    <a:lnTo>
                      <a:pt x="258" y="1195"/>
                    </a:lnTo>
                    <a:lnTo>
                      <a:pt x="333" y="1174"/>
                    </a:lnTo>
                    <a:lnTo>
                      <a:pt x="431" y="1102"/>
                    </a:lnTo>
                    <a:lnTo>
                      <a:pt x="578" y="1016"/>
                    </a:lnTo>
                    <a:lnTo>
                      <a:pt x="448" y="1191"/>
                    </a:lnTo>
                    <a:lnTo>
                      <a:pt x="368" y="1250"/>
                    </a:lnTo>
                    <a:lnTo>
                      <a:pt x="306" y="1295"/>
                    </a:lnTo>
                    <a:lnTo>
                      <a:pt x="292" y="1309"/>
                    </a:lnTo>
                    <a:lnTo>
                      <a:pt x="278" y="1323"/>
                    </a:lnTo>
                    <a:lnTo>
                      <a:pt x="269" y="1338"/>
                    </a:lnTo>
                    <a:lnTo>
                      <a:pt x="263" y="1351"/>
                    </a:lnTo>
                    <a:lnTo>
                      <a:pt x="261" y="1365"/>
                    </a:lnTo>
                    <a:lnTo>
                      <a:pt x="260" y="1380"/>
                    </a:lnTo>
                    <a:lnTo>
                      <a:pt x="263" y="1396"/>
                    </a:lnTo>
                    <a:lnTo>
                      <a:pt x="271" y="1408"/>
                    </a:lnTo>
                    <a:lnTo>
                      <a:pt x="282" y="1421"/>
                    </a:lnTo>
                    <a:lnTo>
                      <a:pt x="295" y="1431"/>
                    </a:lnTo>
                    <a:lnTo>
                      <a:pt x="311" y="1438"/>
                    </a:lnTo>
                    <a:lnTo>
                      <a:pt x="342" y="1424"/>
                    </a:lnTo>
                    <a:lnTo>
                      <a:pt x="403" y="1389"/>
                    </a:lnTo>
                    <a:lnTo>
                      <a:pt x="540" y="1312"/>
                    </a:lnTo>
                    <a:lnTo>
                      <a:pt x="736" y="1110"/>
                    </a:lnTo>
                    <a:lnTo>
                      <a:pt x="690" y="1233"/>
                    </a:lnTo>
                    <a:lnTo>
                      <a:pt x="650" y="1307"/>
                    </a:lnTo>
                    <a:lnTo>
                      <a:pt x="633" y="1341"/>
                    </a:lnTo>
                    <a:lnTo>
                      <a:pt x="621" y="1367"/>
                    </a:lnTo>
                    <a:lnTo>
                      <a:pt x="613" y="1389"/>
                    </a:lnTo>
                    <a:lnTo>
                      <a:pt x="609" y="1408"/>
                    </a:lnTo>
                    <a:lnTo>
                      <a:pt x="607" y="1422"/>
                    </a:lnTo>
                    <a:lnTo>
                      <a:pt x="608" y="1438"/>
                    </a:lnTo>
                    <a:lnTo>
                      <a:pt x="611" y="1453"/>
                    </a:lnTo>
                    <a:lnTo>
                      <a:pt x="621" y="1468"/>
                    </a:lnTo>
                    <a:lnTo>
                      <a:pt x="631" y="1475"/>
                    </a:lnTo>
                    <a:lnTo>
                      <a:pt x="644" y="1483"/>
                    </a:lnTo>
                    <a:lnTo>
                      <a:pt x="661" y="1486"/>
                    </a:lnTo>
                    <a:lnTo>
                      <a:pt x="679" y="1485"/>
                    </a:lnTo>
                    <a:lnTo>
                      <a:pt x="764" y="1347"/>
                    </a:lnTo>
                    <a:lnTo>
                      <a:pt x="861" y="1227"/>
                    </a:lnTo>
                    <a:lnTo>
                      <a:pt x="919" y="1070"/>
                    </a:lnTo>
                    <a:lnTo>
                      <a:pt x="982" y="869"/>
                    </a:lnTo>
                    <a:lnTo>
                      <a:pt x="1039" y="778"/>
                    </a:lnTo>
                    <a:lnTo>
                      <a:pt x="1077" y="719"/>
                    </a:lnTo>
                    <a:lnTo>
                      <a:pt x="1123" y="656"/>
                    </a:lnTo>
                    <a:lnTo>
                      <a:pt x="1166" y="606"/>
                    </a:lnTo>
                    <a:lnTo>
                      <a:pt x="1225" y="541"/>
                    </a:lnTo>
                    <a:lnTo>
                      <a:pt x="1303" y="486"/>
                    </a:lnTo>
                    <a:lnTo>
                      <a:pt x="1354" y="439"/>
                    </a:lnTo>
                    <a:lnTo>
                      <a:pt x="1360" y="266"/>
                    </a:lnTo>
                    <a:lnTo>
                      <a:pt x="1332" y="71"/>
                    </a:lnTo>
                    <a:lnTo>
                      <a:pt x="1217" y="14"/>
                    </a:lnTo>
                    <a:lnTo>
                      <a:pt x="1155" y="8"/>
                    </a:lnTo>
                    <a:close/>
                  </a:path>
                </a:pathLst>
              </a:custGeom>
              <a:solidFill>
                <a:srgbClr val="FF9F9F"/>
              </a:solidFill>
              <a:ln w="4763">
                <a:solidFill>
                  <a:srgbClr val="000000"/>
                </a:solidFill>
                <a:prstDash val="solid"/>
                <a:round/>
                <a:headEnd/>
                <a:tailEnd/>
              </a:ln>
            </p:spPr>
            <p:txBody>
              <a:bodyPr/>
              <a:lstStyle/>
              <a:p>
                <a:endParaRPr lang="vi-VN"/>
              </a:p>
            </p:txBody>
          </p:sp>
          <p:sp>
            <p:nvSpPr>
              <p:cNvPr id="28793" name="Freeform 61"/>
              <p:cNvSpPr>
                <a:spLocks/>
              </p:cNvSpPr>
              <p:nvPr/>
            </p:nvSpPr>
            <p:spPr bwMode="auto">
              <a:xfrm>
                <a:off x="4426" y="1894"/>
                <a:ext cx="151" cy="207"/>
              </a:xfrm>
              <a:custGeom>
                <a:avLst/>
                <a:gdLst>
                  <a:gd name="T0" fmla="*/ 32 w 451"/>
                  <a:gd name="T1" fmla="*/ 100 h 621"/>
                  <a:gd name="T2" fmla="*/ 12 w 451"/>
                  <a:gd name="T3" fmla="*/ 136 h 621"/>
                  <a:gd name="T4" fmla="*/ 7 w 451"/>
                  <a:gd name="T5" fmla="*/ 146 h 621"/>
                  <a:gd name="T6" fmla="*/ 2 w 451"/>
                  <a:gd name="T7" fmla="*/ 159 h 621"/>
                  <a:gd name="T8" fmla="*/ 1 w 451"/>
                  <a:gd name="T9" fmla="*/ 169 h 621"/>
                  <a:gd name="T10" fmla="*/ 0 w 451"/>
                  <a:gd name="T11" fmla="*/ 179 h 621"/>
                  <a:gd name="T12" fmla="*/ 1 w 451"/>
                  <a:gd name="T13" fmla="*/ 189 h 621"/>
                  <a:gd name="T14" fmla="*/ 2 w 451"/>
                  <a:gd name="T15" fmla="*/ 197 h 621"/>
                  <a:gd name="T16" fmla="*/ 5 w 451"/>
                  <a:gd name="T17" fmla="*/ 204 h 621"/>
                  <a:gd name="T18" fmla="*/ 10 w 451"/>
                  <a:gd name="T19" fmla="*/ 207 h 621"/>
                  <a:gd name="T20" fmla="*/ 19 w 451"/>
                  <a:gd name="T21" fmla="*/ 207 h 621"/>
                  <a:gd name="T22" fmla="*/ 28 w 451"/>
                  <a:gd name="T23" fmla="*/ 198 h 621"/>
                  <a:gd name="T24" fmla="*/ 59 w 451"/>
                  <a:gd name="T25" fmla="*/ 159 h 621"/>
                  <a:gd name="T26" fmla="*/ 91 w 451"/>
                  <a:gd name="T27" fmla="*/ 119 h 621"/>
                  <a:gd name="T28" fmla="*/ 101 w 451"/>
                  <a:gd name="T29" fmla="*/ 76 h 621"/>
                  <a:gd name="T30" fmla="*/ 130 w 451"/>
                  <a:gd name="T31" fmla="*/ 40 h 621"/>
                  <a:gd name="T32" fmla="*/ 147 w 451"/>
                  <a:gd name="T33" fmla="*/ 19 h 621"/>
                  <a:gd name="T34" fmla="*/ 151 w 451"/>
                  <a:gd name="T35" fmla="*/ 0 h 62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51" h="621">
                    <a:moveTo>
                      <a:pt x="95" y="299"/>
                    </a:moveTo>
                    <a:lnTo>
                      <a:pt x="37" y="407"/>
                    </a:lnTo>
                    <a:lnTo>
                      <a:pt x="21" y="439"/>
                    </a:lnTo>
                    <a:lnTo>
                      <a:pt x="7" y="477"/>
                    </a:lnTo>
                    <a:lnTo>
                      <a:pt x="2" y="508"/>
                    </a:lnTo>
                    <a:lnTo>
                      <a:pt x="0" y="538"/>
                    </a:lnTo>
                    <a:lnTo>
                      <a:pt x="2" y="568"/>
                    </a:lnTo>
                    <a:lnTo>
                      <a:pt x="6" y="592"/>
                    </a:lnTo>
                    <a:lnTo>
                      <a:pt x="15" y="611"/>
                    </a:lnTo>
                    <a:lnTo>
                      <a:pt x="31" y="621"/>
                    </a:lnTo>
                    <a:lnTo>
                      <a:pt x="56" y="620"/>
                    </a:lnTo>
                    <a:lnTo>
                      <a:pt x="83" y="594"/>
                    </a:lnTo>
                    <a:lnTo>
                      <a:pt x="176" y="476"/>
                    </a:lnTo>
                    <a:lnTo>
                      <a:pt x="273" y="356"/>
                    </a:lnTo>
                    <a:lnTo>
                      <a:pt x="302" y="229"/>
                    </a:lnTo>
                    <a:lnTo>
                      <a:pt x="388" y="121"/>
                    </a:lnTo>
                    <a:lnTo>
                      <a:pt x="440" y="58"/>
                    </a:lnTo>
                    <a:lnTo>
                      <a:pt x="451"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794" name="Freeform 62"/>
              <p:cNvSpPr>
                <a:spLocks/>
              </p:cNvSpPr>
              <p:nvPr/>
            </p:nvSpPr>
            <p:spPr bwMode="auto">
              <a:xfrm>
                <a:off x="4463" y="1951"/>
                <a:ext cx="128" cy="141"/>
              </a:xfrm>
              <a:custGeom>
                <a:avLst/>
                <a:gdLst>
                  <a:gd name="T0" fmla="*/ 128 w 385"/>
                  <a:gd name="T1" fmla="*/ 0 h 423"/>
                  <a:gd name="T2" fmla="*/ 121 w 385"/>
                  <a:gd name="T3" fmla="*/ 9 h 423"/>
                  <a:gd name="T4" fmla="*/ 115 w 385"/>
                  <a:gd name="T5" fmla="*/ 18 h 423"/>
                  <a:gd name="T6" fmla="*/ 111 w 385"/>
                  <a:gd name="T7" fmla="*/ 27 h 423"/>
                  <a:gd name="T8" fmla="*/ 106 w 385"/>
                  <a:gd name="T9" fmla="*/ 42 h 423"/>
                  <a:gd name="T10" fmla="*/ 64 w 385"/>
                  <a:gd name="T11" fmla="*/ 82 h 423"/>
                  <a:gd name="T12" fmla="*/ 46 w 385"/>
                  <a:gd name="T13" fmla="*/ 98 h 423"/>
                  <a:gd name="T14" fmla="*/ 0 w 385"/>
                  <a:gd name="T15" fmla="*/ 141 h 42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5" h="423">
                    <a:moveTo>
                      <a:pt x="385" y="0"/>
                    </a:moveTo>
                    <a:lnTo>
                      <a:pt x="364" y="26"/>
                    </a:lnTo>
                    <a:lnTo>
                      <a:pt x="347" y="53"/>
                    </a:lnTo>
                    <a:lnTo>
                      <a:pt x="333" y="82"/>
                    </a:lnTo>
                    <a:lnTo>
                      <a:pt x="320" y="127"/>
                    </a:lnTo>
                    <a:lnTo>
                      <a:pt x="191" y="245"/>
                    </a:lnTo>
                    <a:lnTo>
                      <a:pt x="137" y="293"/>
                    </a:lnTo>
                    <a:lnTo>
                      <a:pt x="0" y="423"/>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795" name="Freeform 63"/>
              <p:cNvSpPr>
                <a:spLocks/>
              </p:cNvSpPr>
              <p:nvPr/>
            </p:nvSpPr>
            <p:spPr bwMode="auto">
              <a:xfrm>
                <a:off x="4516" y="1975"/>
                <a:ext cx="83" cy="147"/>
              </a:xfrm>
              <a:custGeom>
                <a:avLst/>
                <a:gdLst>
                  <a:gd name="T0" fmla="*/ 0 w 247"/>
                  <a:gd name="T1" fmla="*/ 147 h 441"/>
                  <a:gd name="T2" fmla="*/ 23 w 247"/>
                  <a:gd name="T3" fmla="*/ 109 h 441"/>
                  <a:gd name="T4" fmla="*/ 41 w 247"/>
                  <a:gd name="T5" fmla="*/ 77 h 441"/>
                  <a:gd name="T6" fmla="*/ 56 w 247"/>
                  <a:gd name="T7" fmla="*/ 50 h 441"/>
                  <a:gd name="T8" fmla="*/ 71 w 247"/>
                  <a:gd name="T9" fmla="*/ 34 h 441"/>
                  <a:gd name="T10" fmla="*/ 75 w 247"/>
                  <a:gd name="T11" fmla="*/ 21 h 441"/>
                  <a:gd name="T12" fmla="*/ 78 w 247"/>
                  <a:gd name="T13" fmla="*/ 12 h 441"/>
                  <a:gd name="T14" fmla="*/ 83 w 247"/>
                  <a:gd name="T15" fmla="*/ 0 h 4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47" h="441">
                    <a:moveTo>
                      <a:pt x="0" y="441"/>
                    </a:moveTo>
                    <a:lnTo>
                      <a:pt x="68" y="327"/>
                    </a:lnTo>
                    <a:lnTo>
                      <a:pt x="121" y="230"/>
                    </a:lnTo>
                    <a:lnTo>
                      <a:pt x="167" y="149"/>
                    </a:lnTo>
                    <a:lnTo>
                      <a:pt x="212" y="103"/>
                    </a:lnTo>
                    <a:lnTo>
                      <a:pt x="224" y="62"/>
                    </a:lnTo>
                    <a:lnTo>
                      <a:pt x="233" y="35"/>
                    </a:lnTo>
                    <a:lnTo>
                      <a:pt x="247"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796" name="Freeform 64"/>
              <p:cNvSpPr>
                <a:spLocks/>
              </p:cNvSpPr>
              <p:nvPr/>
            </p:nvSpPr>
            <p:spPr bwMode="auto">
              <a:xfrm>
                <a:off x="4279" y="1760"/>
                <a:ext cx="40" cy="12"/>
              </a:xfrm>
              <a:custGeom>
                <a:avLst/>
                <a:gdLst>
                  <a:gd name="T0" fmla="*/ 0 w 120"/>
                  <a:gd name="T1" fmla="*/ 0 h 35"/>
                  <a:gd name="T2" fmla="*/ 1 w 120"/>
                  <a:gd name="T3" fmla="*/ 4 h 35"/>
                  <a:gd name="T4" fmla="*/ 2 w 120"/>
                  <a:gd name="T5" fmla="*/ 6 h 35"/>
                  <a:gd name="T6" fmla="*/ 4 w 120"/>
                  <a:gd name="T7" fmla="*/ 9 h 35"/>
                  <a:gd name="T8" fmla="*/ 6 w 120"/>
                  <a:gd name="T9" fmla="*/ 10 h 35"/>
                  <a:gd name="T10" fmla="*/ 9 w 120"/>
                  <a:gd name="T11" fmla="*/ 11 h 35"/>
                  <a:gd name="T12" fmla="*/ 14 w 120"/>
                  <a:gd name="T13" fmla="*/ 12 h 35"/>
                  <a:gd name="T14" fmla="*/ 20 w 120"/>
                  <a:gd name="T15" fmla="*/ 12 h 35"/>
                  <a:gd name="T16" fmla="*/ 31 w 120"/>
                  <a:gd name="T17" fmla="*/ 12 h 35"/>
                  <a:gd name="T18" fmla="*/ 33 w 120"/>
                  <a:gd name="T19" fmla="*/ 12 h 35"/>
                  <a:gd name="T20" fmla="*/ 37 w 120"/>
                  <a:gd name="T21" fmla="*/ 11 h 35"/>
                  <a:gd name="T22" fmla="*/ 39 w 120"/>
                  <a:gd name="T23" fmla="*/ 9 h 35"/>
                  <a:gd name="T24" fmla="*/ 40 w 120"/>
                  <a:gd name="T25" fmla="*/ 0 h 35"/>
                  <a:gd name="T26" fmla="*/ 0 w 120"/>
                  <a:gd name="T27" fmla="*/ 0 h 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0" h="35">
                    <a:moveTo>
                      <a:pt x="0" y="0"/>
                    </a:moveTo>
                    <a:lnTo>
                      <a:pt x="2" y="11"/>
                    </a:lnTo>
                    <a:lnTo>
                      <a:pt x="5" y="17"/>
                    </a:lnTo>
                    <a:lnTo>
                      <a:pt x="11" y="25"/>
                    </a:lnTo>
                    <a:lnTo>
                      <a:pt x="17" y="28"/>
                    </a:lnTo>
                    <a:lnTo>
                      <a:pt x="27" y="33"/>
                    </a:lnTo>
                    <a:lnTo>
                      <a:pt x="41" y="35"/>
                    </a:lnTo>
                    <a:lnTo>
                      <a:pt x="59" y="35"/>
                    </a:lnTo>
                    <a:lnTo>
                      <a:pt x="93" y="35"/>
                    </a:lnTo>
                    <a:lnTo>
                      <a:pt x="100" y="34"/>
                    </a:lnTo>
                    <a:lnTo>
                      <a:pt x="110" y="31"/>
                    </a:lnTo>
                    <a:lnTo>
                      <a:pt x="118" y="27"/>
                    </a:lnTo>
                    <a:lnTo>
                      <a:pt x="120" y="0"/>
                    </a:lnTo>
                    <a:lnTo>
                      <a:pt x="0" y="0"/>
                    </a:lnTo>
                    <a:close/>
                  </a:path>
                </a:pathLst>
              </a:custGeom>
              <a:solidFill>
                <a:srgbClr val="FFBFBF"/>
              </a:solidFill>
              <a:ln w="4763">
                <a:solidFill>
                  <a:srgbClr val="000000"/>
                </a:solidFill>
                <a:prstDash val="solid"/>
                <a:round/>
                <a:headEnd/>
                <a:tailEnd/>
              </a:ln>
            </p:spPr>
            <p:txBody>
              <a:bodyPr/>
              <a:lstStyle/>
              <a:p>
                <a:endParaRPr lang="vi-VN"/>
              </a:p>
            </p:txBody>
          </p:sp>
          <p:sp>
            <p:nvSpPr>
              <p:cNvPr id="28797" name="Freeform 65"/>
              <p:cNvSpPr>
                <a:spLocks/>
              </p:cNvSpPr>
              <p:nvPr/>
            </p:nvSpPr>
            <p:spPr bwMode="auto">
              <a:xfrm>
                <a:off x="4375" y="2126"/>
                <a:ext cx="4" cy="18"/>
              </a:xfrm>
              <a:custGeom>
                <a:avLst/>
                <a:gdLst>
                  <a:gd name="T0" fmla="*/ 4 w 13"/>
                  <a:gd name="T1" fmla="*/ 18 h 56"/>
                  <a:gd name="T2" fmla="*/ 4 w 13"/>
                  <a:gd name="T3" fmla="*/ 12 h 56"/>
                  <a:gd name="T4" fmla="*/ 3 w 13"/>
                  <a:gd name="T5" fmla="*/ 6 h 56"/>
                  <a:gd name="T6" fmla="*/ 0 w 13"/>
                  <a:gd name="T7" fmla="*/ 0 h 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56">
                    <a:moveTo>
                      <a:pt x="13" y="56"/>
                    </a:moveTo>
                    <a:lnTo>
                      <a:pt x="13" y="37"/>
                    </a:lnTo>
                    <a:lnTo>
                      <a:pt x="9" y="19"/>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798" name="Freeform 66"/>
              <p:cNvSpPr>
                <a:spLocks/>
              </p:cNvSpPr>
              <p:nvPr/>
            </p:nvSpPr>
            <p:spPr bwMode="auto">
              <a:xfrm>
                <a:off x="4297" y="2138"/>
                <a:ext cx="43" cy="28"/>
              </a:xfrm>
              <a:custGeom>
                <a:avLst/>
                <a:gdLst>
                  <a:gd name="T0" fmla="*/ 8 w 127"/>
                  <a:gd name="T1" fmla="*/ 27 h 84"/>
                  <a:gd name="T2" fmla="*/ 4 w 127"/>
                  <a:gd name="T3" fmla="*/ 23 h 84"/>
                  <a:gd name="T4" fmla="*/ 2 w 127"/>
                  <a:gd name="T5" fmla="*/ 19 h 84"/>
                  <a:gd name="T6" fmla="*/ 1 w 127"/>
                  <a:gd name="T7" fmla="*/ 14 h 84"/>
                  <a:gd name="T8" fmla="*/ 0 w 127"/>
                  <a:gd name="T9" fmla="*/ 12 h 84"/>
                  <a:gd name="T10" fmla="*/ 4 w 127"/>
                  <a:gd name="T11" fmla="*/ 8 h 84"/>
                  <a:gd name="T12" fmla="*/ 7 w 127"/>
                  <a:gd name="T13" fmla="*/ 6 h 84"/>
                  <a:gd name="T14" fmla="*/ 12 w 127"/>
                  <a:gd name="T15" fmla="*/ 3 h 84"/>
                  <a:gd name="T16" fmla="*/ 18 w 127"/>
                  <a:gd name="T17" fmla="*/ 1 h 84"/>
                  <a:gd name="T18" fmla="*/ 25 w 127"/>
                  <a:gd name="T19" fmla="*/ 0 h 84"/>
                  <a:gd name="T20" fmla="*/ 28 w 127"/>
                  <a:gd name="T21" fmla="*/ 0 h 84"/>
                  <a:gd name="T22" fmla="*/ 32 w 127"/>
                  <a:gd name="T23" fmla="*/ 1 h 84"/>
                  <a:gd name="T24" fmla="*/ 38 w 127"/>
                  <a:gd name="T25" fmla="*/ 5 h 84"/>
                  <a:gd name="T26" fmla="*/ 40 w 127"/>
                  <a:gd name="T27" fmla="*/ 9 h 84"/>
                  <a:gd name="T28" fmla="*/ 42 w 127"/>
                  <a:gd name="T29" fmla="*/ 15 h 84"/>
                  <a:gd name="T30" fmla="*/ 43 w 127"/>
                  <a:gd name="T31" fmla="*/ 19 h 84"/>
                  <a:gd name="T32" fmla="*/ 28 w 127"/>
                  <a:gd name="T33" fmla="*/ 24 h 84"/>
                  <a:gd name="T34" fmla="*/ 11 w 127"/>
                  <a:gd name="T35" fmla="*/ 28 h 84"/>
                  <a:gd name="T36" fmla="*/ 8 w 127"/>
                  <a:gd name="T37" fmla="*/ 27 h 8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7" h="84">
                    <a:moveTo>
                      <a:pt x="24" y="80"/>
                    </a:moveTo>
                    <a:lnTo>
                      <a:pt x="13" y="68"/>
                    </a:lnTo>
                    <a:lnTo>
                      <a:pt x="5" y="56"/>
                    </a:lnTo>
                    <a:lnTo>
                      <a:pt x="2" y="42"/>
                    </a:lnTo>
                    <a:lnTo>
                      <a:pt x="0" y="36"/>
                    </a:lnTo>
                    <a:lnTo>
                      <a:pt x="11" y="25"/>
                    </a:lnTo>
                    <a:lnTo>
                      <a:pt x="22" y="17"/>
                    </a:lnTo>
                    <a:lnTo>
                      <a:pt x="36" y="9"/>
                    </a:lnTo>
                    <a:lnTo>
                      <a:pt x="53" y="2"/>
                    </a:lnTo>
                    <a:lnTo>
                      <a:pt x="74" y="0"/>
                    </a:lnTo>
                    <a:lnTo>
                      <a:pt x="84" y="0"/>
                    </a:lnTo>
                    <a:lnTo>
                      <a:pt x="95" y="2"/>
                    </a:lnTo>
                    <a:lnTo>
                      <a:pt x="112" y="16"/>
                    </a:lnTo>
                    <a:lnTo>
                      <a:pt x="119" y="28"/>
                    </a:lnTo>
                    <a:lnTo>
                      <a:pt x="124" y="44"/>
                    </a:lnTo>
                    <a:lnTo>
                      <a:pt x="127" y="57"/>
                    </a:lnTo>
                    <a:lnTo>
                      <a:pt x="84" y="71"/>
                    </a:lnTo>
                    <a:lnTo>
                      <a:pt x="32" y="84"/>
                    </a:lnTo>
                    <a:lnTo>
                      <a:pt x="24" y="80"/>
                    </a:lnTo>
                    <a:close/>
                  </a:path>
                </a:pathLst>
              </a:custGeom>
              <a:solidFill>
                <a:srgbClr val="FFBFBF"/>
              </a:solidFill>
              <a:ln w="4763">
                <a:solidFill>
                  <a:srgbClr val="000000"/>
                </a:solidFill>
                <a:prstDash val="solid"/>
                <a:round/>
                <a:headEnd/>
                <a:tailEnd/>
              </a:ln>
            </p:spPr>
            <p:txBody>
              <a:bodyPr/>
              <a:lstStyle/>
              <a:p>
                <a:endParaRPr lang="vi-VN"/>
              </a:p>
            </p:txBody>
          </p:sp>
          <p:sp>
            <p:nvSpPr>
              <p:cNvPr id="28799" name="Freeform 67"/>
              <p:cNvSpPr>
                <a:spLocks/>
              </p:cNvSpPr>
              <p:nvPr/>
            </p:nvSpPr>
            <p:spPr bwMode="auto">
              <a:xfrm>
                <a:off x="4371" y="2201"/>
                <a:ext cx="34" cy="30"/>
              </a:xfrm>
              <a:custGeom>
                <a:avLst/>
                <a:gdLst>
                  <a:gd name="T0" fmla="*/ 3 w 102"/>
                  <a:gd name="T1" fmla="*/ 30 h 90"/>
                  <a:gd name="T2" fmla="*/ 1 w 102"/>
                  <a:gd name="T3" fmla="*/ 26 h 90"/>
                  <a:gd name="T4" fmla="*/ 0 w 102"/>
                  <a:gd name="T5" fmla="*/ 22 h 90"/>
                  <a:gd name="T6" fmla="*/ 0 w 102"/>
                  <a:gd name="T7" fmla="*/ 20 h 90"/>
                  <a:gd name="T8" fmla="*/ 1 w 102"/>
                  <a:gd name="T9" fmla="*/ 17 h 90"/>
                  <a:gd name="T10" fmla="*/ 3 w 102"/>
                  <a:gd name="T11" fmla="*/ 13 h 90"/>
                  <a:gd name="T12" fmla="*/ 9 w 102"/>
                  <a:gd name="T13" fmla="*/ 8 h 90"/>
                  <a:gd name="T14" fmla="*/ 16 w 102"/>
                  <a:gd name="T15" fmla="*/ 4 h 90"/>
                  <a:gd name="T16" fmla="*/ 20 w 102"/>
                  <a:gd name="T17" fmla="*/ 2 h 90"/>
                  <a:gd name="T18" fmla="*/ 23 w 102"/>
                  <a:gd name="T19" fmla="*/ 0 h 90"/>
                  <a:gd name="T20" fmla="*/ 26 w 102"/>
                  <a:gd name="T21" fmla="*/ 2 h 90"/>
                  <a:gd name="T22" fmla="*/ 29 w 102"/>
                  <a:gd name="T23" fmla="*/ 6 h 90"/>
                  <a:gd name="T24" fmla="*/ 32 w 102"/>
                  <a:gd name="T25" fmla="*/ 10 h 90"/>
                  <a:gd name="T26" fmla="*/ 34 w 102"/>
                  <a:gd name="T27" fmla="*/ 15 h 90"/>
                  <a:gd name="T28" fmla="*/ 19 w 102"/>
                  <a:gd name="T29" fmla="*/ 23 h 90"/>
                  <a:gd name="T30" fmla="*/ 3 w 102"/>
                  <a:gd name="T31" fmla="*/ 30 h 9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2" h="90">
                    <a:moveTo>
                      <a:pt x="10" y="90"/>
                    </a:moveTo>
                    <a:lnTo>
                      <a:pt x="2" y="78"/>
                    </a:lnTo>
                    <a:lnTo>
                      <a:pt x="0" y="67"/>
                    </a:lnTo>
                    <a:lnTo>
                      <a:pt x="0" y="59"/>
                    </a:lnTo>
                    <a:lnTo>
                      <a:pt x="2" y="52"/>
                    </a:lnTo>
                    <a:lnTo>
                      <a:pt x="10" y="40"/>
                    </a:lnTo>
                    <a:lnTo>
                      <a:pt x="27" y="23"/>
                    </a:lnTo>
                    <a:lnTo>
                      <a:pt x="47" y="12"/>
                    </a:lnTo>
                    <a:lnTo>
                      <a:pt x="59" y="6"/>
                    </a:lnTo>
                    <a:lnTo>
                      <a:pt x="68" y="0"/>
                    </a:lnTo>
                    <a:lnTo>
                      <a:pt x="79" y="6"/>
                    </a:lnTo>
                    <a:lnTo>
                      <a:pt x="88" y="18"/>
                    </a:lnTo>
                    <a:lnTo>
                      <a:pt x="96" y="29"/>
                    </a:lnTo>
                    <a:lnTo>
                      <a:pt x="102" y="44"/>
                    </a:lnTo>
                    <a:lnTo>
                      <a:pt x="56" y="70"/>
                    </a:lnTo>
                    <a:lnTo>
                      <a:pt x="10" y="90"/>
                    </a:lnTo>
                    <a:close/>
                  </a:path>
                </a:pathLst>
              </a:custGeom>
              <a:solidFill>
                <a:srgbClr val="FFBFBF"/>
              </a:solidFill>
              <a:ln w="4763">
                <a:solidFill>
                  <a:srgbClr val="000000"/>
                </a:solidFill>
                <a:prstDash val="solid"/>
                <a:round/>
                <a:headEnd/>
                <a:tailEnd/>
              </a:ln>
            </p:spPr>
            <p:txBody>
              <a:bodyPr/>
              <a:lstStyle/>
              <a:p>
                <a:endParaRPr lang="vi-VN"/>
              </a:p>
            </p:txBody>
          </p:sp>
          <p:sp>
            <p:nvSpPr>
              <p:cNvPr id="28800" name="Freeform 68"/>
              <p:cNvSpPr>
                <a:spLocks/>
              </p:cNvSpPr>
              <p:nvPr/>
            </p:nvSpPr>
            <p:spPr bwMode="auto">
              <a:xfrm>
                <a:off x="4487" y="2219"/>
                <a:ext cx="24" cy="27"/>
              </a:xfrm>
              <a:custGeom>
                <a:avLst/>
                <a:gdLst>
                  <a:gd name="T0" fmla="*/ 24 w 73"/>
                  <a:gd name="T1" fmla="*/ 6 h 82"/>
                  <a:gd name="T2" fmla="*/ 21 w 73"/>
                  <a:gd name="T3" fmla="*/ 3 h 82"/>
                  <a:gd name="T4" fmla="*/ 16 w 73"/>
                  <a:gd name="T5" fmla="*/ 0 h 82"/>
                  <a:gd name="T6" fmla="*/ 11 w 73"/>
                  <a:gd name="T7" fmla="*/ 0 h 82"/>
                  <a:gd name="T8" fmla="*/ 5 w 73"/>
                  <a:gd name="T9" fmla="*/ 8 h 82"/>
                  <a:gd name="T10" fmla="*/ 2 w 73"/>
                  <a:gd name="T11" fmla="*/ 14 h 82"/>
                  <a:gd name="T12" fmla="*/ 0 w 73"/>
                  <a:gd name="T13" fmla="*/ 18 h 82"/>
                  <a:gd name="T14" fmla="*/ 0 w 73"/>
                  <a:gd name="T15" fmla="*/ 21 h 82"/>
                  <a:gd name="T16" fmla="*/ 3 w 73"/>
                  <a:gd name="T17" fmla="*/ 24 h 82"/>
                  <a:gd name="T18" fmla="*/ 5 w 73"/>
                  <a:gd name="T19" fmla="*/ 26 h 82"/>
                  <a:gd name="T20" fmla="*/ 10 w 73"/>
                  <a:gd name="T21" fmla="*/ 27 h 82"/>
                  <a:gd name="T22" fmla="*/ 24 w 73"/>
                  <a:gd name="T23" fmla="*/ 6 h 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3" h="82">
                    <a:moveTo>
                      <a:pt x="73" y="17"/>
                    </a:moveTo>
                    <a:lnTo>
                      <a:pt x="63" y="8"/>
                    </a:lnTo>
                    <a:lnTo>
                      <a:pt x="49" y="1"/>
                    </a:lnTo>
                    <a:lnTo>
                      <a:pt x="32" y="0"/>
                    </a:lnTo>
                    <a:lnTo>
                      <a:pt x="15" y="24"/>
                    </a:lnTo>
                    <a:lnTo>
                      <a:pt x="6" y="41"/>
                    </a:lnTo>
                    <a:lnTo>
                      <a:pt x="0" y="56"/>
                    </a:lnTo>
                    <a:lnTo>
                      <a:pt x="0" y="65"/>
                    </a:lnTo>
                    <a:lnTo>
                      <a:pt x="8" y="73"/>
                    </a:lnTo>
                    <a:lnTo>
                      <a:pt x="15" y="79"/>
                    </a:lnTo>
                    <a:lnTo>
                      <a:pt x="30" y="82"/>
                    </a:lnTo>
                    <a:lnTo>
                      <a:pt x="73" y="17"/>
                    </a:lnTo>
                    <a:close/>
                  </a:path>
                </a:pathLst>
              </a:custGeom>
              <a:solidFill>
                <a:srgbClr val="FFBFBF"/>
              </a:solidFill>
              <a:ln w="4763">
                <a:solidFill>
                  <a:srgbClr val="000000"/>
                </a:solidFill>
                <a:prstDash val="solid"/>
                <a:round/>
                <a:headEnd/>
                <a:tailEnd/>
              </a:ln>
            </p:spPr>
            <p:txBody>
              <a:bodyPr/>
              <a:lstStyle/>
              <a:p>
                <a:endParaRPr lang="vi-VN"/>
              </a:p>
            </p:txBody>
          </p:sp>
          <p:sp>
            <p:nvSpPr>
              <p:cNvPr id="28801" name="Freeform 69"/>
              <p:cNvSpPr>
                <a:spLocks/>
              </p:cNvSpPr>
              <p:nvPr/>
            </p:nvSpPr>
            <p:spPr bwMode="auto">
              <a:xfrm>
                <a:off x="4436" y="2064"/>
                <a:ext cx="30" cy="35"/>
              </a:xfrm>
              <a:custGeom>
                <a:avLst/>
                <a:gdLst>
                  <a:gd name="T0" fmla="*/ 6 w 91"/>
                  <a:gd name="T1" fmla="*/ 2 h 104"/>
                  <a:gd name="T2" fmla="*/ 3 w 91"/>
                  <a:gd name="T3" fmla="*/ 10 h 104"/>
                  <a:gd name="T4" fmla="*/ 1 w 91"/>
                  <a:gd name="T5" fmla="*/ 18 h 104"/>
                  <a:gd name="T6" fmla="*/ 0 w 91"/>
                  <a:gd name="T7" fmla="*/ 25 h 104"/>
                  <a:gd name="T8" fmla="*/ 1 w 91"/>
                  <a:gd name="T9" fmla="*/ 29 h 104"/>
                  <a:gd name="T10" fmla="*/ 5 w 91"/>
                  <a:gd name="T11" fmla="*/ 32 h 104"/>
                  <a:gd name="T12" fmla="*/ 8 w 91"/>
                  <a:gd name="T13" fmla="*/ 35 h 104"/>
                  <a:gd name="T14" fmla="*/ 10 w 91"/>
                  <a:gd name="T15" fmla="*/ 35 h 104"/>
                  <a:gd name="T16" fmla="*/ 20 w 91"/>
                  <a:gd name="T17" fmla="*/ 26 h 104"/>
                  <a:gd name="T18" fmla="*/ 30 w 91"/>
                  <a:gd name="T19" fmla="*/ 13 h 104"/>
                  <a:gd name="T20" fmla="*/ 27 w 91"/>
                  <a:gd name="T21" fmla="*/ 7 h 104"/>
                  <a:gd name="T22" fmla="*/ 24 w 91"/>
                  <a:gd name="T23" fmla="*/ 5 h 104"/>
                  <a:gd name="T24" fmla="*/ 20 w 91"/>
                  <a:gd name="T25" fmla="*/ 2 h 104"/>
                  <a:gd name="T26" fmla="*/ 15 w 91"/>
                  <a:gd name="T27" fmla="*/ 1 h 104"/>
                  <a:gd name="T28" fmla="*/ 10 w 91"/>
                  <a:gd name="T29" fmla="*/ 0 h 104"/>
                  <a:gd name="T30" fmla="*/ 6 w 91"/>
                  <a:gd name="T31" fmla="*/ 2 h 10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 h="104">
                    <a:moveTo>
                      <a:pt x="17" y="7"/>
                    </a:moveTo>
                    <a:lnTo>
                      <a:pt x="8" y="30"/>
                    </a:lnTo>
                    <a:lnTo>
                      <a:pt x="2" y="52"/>
                    </a:lnTo>
                    <a:lnTo>
                      <a:pt x="0" y="75"/>
                    </a:lnTo>
                    <a:lnTo>
                      <a:pt x="2" y="85"/>
                    </a:lnTo>
                    <a:lnTo>
                      <a:pt x="14" y="96"/>
                    </a:lnTo>
                    <a:lnTo>
                      <a:pt x="25" y="103"/>
                    </a:lnTo>
                    <a:lnTo>
                      <a:pt x="31" y="104"/>
                    </a:lnTo>
                    <a:lnTo>
                      <a:pt x="60" y="78"/>
                    </a:lnTo>
                    <a:lnTo>
                      <a:pt x="91" y="38"/>
                    </a:lnTo>
                    <a:lnTo>
                      <a:pt x="82" y="21"/>
                    </a:lnTo>
                    <a:lnTo>
                      <a:pt x="73" y="15"/>
                    </a:lnTo>
                    <a:lnTo>
                      <a:pt x="60" y="7"/>
                    </a:lnTo>
                    <a:lnTo>
                      <a:pt x="44" y="2"/>
                    </a:lnTo>
                    <a:lnTo>
                      <a:pt x="31" y="0"/>
                    </a:lnTo>
                    <a:lnTo>
                      <a:pt x="17" y="7"/>
                    </a:lnTo>
                    <a:close/>
                  </a:path>
                </a:pathLst>
              </a:custGeom>
              <a:solidFill>
                <a:srgbClr val="FFBFBF"/>
              </a:solidFill>
              <a:ln w="4763">
                <a:solidFill>
                  <a:srgbClr val="000000"/>
                </a:solidFill>
                <a:prstDash val="solid"/>
                <a:round/>
                <a:headEnd/>
                <a:tailEnd/>
              </a:ln>
            </p:spPr>
            <p:txBody>
              <a:bodyPr/>
              <a:lstStyle/>
              <a:p>
                <a:endParaRPr lang="vi-VN"/>
              </a:p>
            </p:txBody>
          </p:sp>
          <p:sp>
            <p:nvSpPr>
              <p:cNvPr id="28802" name="Freeform 70"/>
              <p:cNvSpPr>
                <a:spLocks/>
              </p:cNvSpPr>
              <p:nvPr/>
            </p:nvSpPr>
            <p:spPr bwMode="auto">
              <a:xfrm>
                <a:off x="4473" y="2031"/>
                <a:ext cx="18" cy="12"/>
              </a:xfrm>
              <a:custGeom>
                <a:avLst/>
                <a:gdLst>
                  <a:gd name="T0" fmla="*/ 18 w 54"/>
                  <a:gd name="T1" fmla="*/ 12 h 37"/>
                  <a:gd name="T2" fmla="*/ 14 w 54"/>
                  <a:gd name="T3" fmla="*/ 7 h 37"/>
                  <a:gd name="T4" fmla="*/ 9 w 54"/>
                  <a:gd name="T5" fmla="*/ 4 h 37"/>
                  <a:gd name="T6" fmla="*/ 5 w 54"/>
                  <a:gd name="T7" fmla="*/ 1 h 37"/>
                  <a:gd name="T8" fmla="*/ 0 w 54"/>
                  <a:gd name="T9" fmla="*/ 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37">
                    <a:moveTo>
                      <a:pt x="54" y="37"/>
                    </a:moveTo>
                    <a:lnTo>
                      <a:pt x="43" y="23"/>
                    </a:lnTo>
                    <a:lnTo>
                      <a:pt x="28" y="11"/>
                    </a:lnTo>
                    <a:lnTo>
                      <a:pt x="14" y="3"/>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803" name="Freeform 71"/>
              <p:cNvSpPr>
                <a:spLocks/>
              </p:cNvSpPr>
              <p:nvPr/>
            </p:nvSpPr>
            <p:spPr bwMode="auto">
              <a:xfrm>
                <a:off x="4500" y="1996"/>
                <a:ext cx="17" cy="12"/>
              </a:xfrm>
              <a:custGeom>
                <a:avLst/>
                <a:gdLst>
                  <a:gd name="T0" fmla="*/ 17 w 53"/>
                  <a:gd name="T1" fmla="*/ 12 h 36"/>
                  <a:gd name="T2" fmla="*/ 13 w 53"/>
                  <a:gd name="T3" fmla="*/ 7 h 36"/>
                  <a:gd name="T4" fmla="*/ 8 w 53"/>
                  <a:gd name="T5" fmla="*/ 3 h 36"/>
                  <a:gd name="T6" fmla="*/ 3 w 53"/>
                  <a:gd name="T7" fmla="*/ 1 h 36"/>
                  <a:gd name="T8" fmla="*/ 0 w 53"/>
                  <a:gd name="T9" fmla="*/ 0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 h="36">
                    <a:moveTo>
                      <a:pt x="53" y="36"/>
                    </a:moveTo>
                    <a:lnTo>
                      <a:pt x="40" y="21"/>
                    </a:lnTo>
                    <a:lnTo>
                      <a:pt x="26" y="10"/>
                    </a:lnTo>
                    <a:lnTo>
                      <a:pt x="8" y="3"/>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804" name="Freeform 72"/>
              <p:cNvSpPr>
                <a:spLocks/>
              </p:cNvSpPr>
              <p:nvPr/>
            </p:nvSpPr>
            <p:spPr bwMode="auto">
              <a:xfrm>
                <a:off x="4509" y="1991"/>
                <a:ext cx="10" cy="14"/>
              </a:xfrm>
              <a:custGeom>
                <a:avLst/>
                <a:gdLst>
                  <a:gd name="T0" fmla="*/ 10 w 30"/>
                  <a:gd name="T1" fmla="*/ 14 h 41"/>
                  <a:gd name="T2" fmla="*/ 6 w 30"/>
                  <a:gd name="T3" fmla="*/ 8 h 41"/>
                  <a:gd name="T4" fmla="*/ 3 w 30"/>
                  <a:gd name="T5" fmla="*/ 3 h 41"/>
                  <a:gd name="T6" fmla="*/ 0 w 30"/>
                  <a:gd name="T7" fmla="*/ 0 h 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0" h="41">
                    <a:moveTo>
                      <a:pt x="30" y="41"/>
                    </a:moveTo>
                    <a:lnTo>
                      <a:pt x="18" y="22"/>
                    </a:lnTo>
                    <a:lnTo>
                      <a:pt x="9" y="9"/>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805" name="Freeform 73"/>
              <p:cNvSpPr>
                <a:spLocks/>
              </p:cNvSpPr>
              <p:nvPr/>
            </p:nvSpPr>
            <p:spPr bwMode="auto">
              <a:xfrm>
                <a:off x="4642" y="1852"/>
                <a:ext cx="34" cy="27"/>
              </a:xfrm>
              <a:custGeom>
                <a:avLst/>
                <a:gdLst>
                  <a:gd name="T0" fmla="*/ 0 w 102"/>
                  <a:gd name="T1" fmla="*/ 27 h 81"/>
                  <a:gd name="T2" fmla="*/ 17 w 102"/>
                  <a:gd name="T3" fmla="*/ 8 h 81"/>
                  <a:gd name="T4" fmla="*/ 34 w 102"/>
                  <a:gd name="T5" fmla="*/ 0 h 81"/>
                  <a:gd name="T6" fmla="*/ 0 60000 65536"/>
                  <a:gd name="T7" fmla="*/ 0 60000 65536"/>
                  <a:gd name="T8" fmla="*/ 0 60000 65536"/>
                </a:gdLst>
                <a:ahLst/>
                <a:cxnLst>
                  <a:cxn ang="T6">
                    <a:pos x="T0" y="T1"/>
                  </a:cxn>
                  <a:cxn ang="T7">
                    <a:pos x="T2" y="T3"/>
                  </a:cxn>
                  <a:cxn ang="T8">
                    <a:pos x="T4" y="T5"/>
                  </a:cxn>
                </a:cxnLst>
                <a:rect l="0" t="0" r="r" b="b"/>
                <a:pathLst>
                  <a:path w="102" h="81">
                    <a:moveTo>
                      <a:pt x="0" y="81"/>
                    </a:moveTo>
                    <a:lnTo>
                      <a:pt x="51" y="23"/>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806" name="Freeform 74"/>
              <p:cNvSpPr>
                <a:spLocks/>
              </p:cNvSpPr>
              <p:nvPr/>
            </p:nvSpPr>
            <p:spPr bwMode="auto">
              <a:xfrm>
                <a:off x="4517" y="2187"/>
                <a:ext cx="11" cy="8"/>
              </a:xfrm>
              <a:custGeom>
                <a:avLst/>
                <a:gdLst>
                  <a:gd name="T0" fmla="*/ 11 w 32"/>
                  <a:gd name="T1" fmla="*/ 8 h 25"/>
                  <a:gd name="T2" fmla="*/ 6 w 32"/>
                  <a:gd name="T3" fmla="*/ 3 h 25"/>
                  <a:gd name="T4" fmla="*/ 0 w 32"/>
                  <a:gd name="T5" fmla="*/ 0 h 25"/>
                  <a:gd name="T6" fmla="*/ 0 60000 65536"/>
                  <a:gd name="T7" fmla="*/ 0 60000 65536"/>
                  <a:gd name="T8" fmla="*/ 0 60000 65536"/>
                </a:gdLst>
                <a:ahLst/>
                <a:cxnLst>
                  <a:cxn ang="T6">
                    <a:pos x="T0" y="T1"/>
                  </a:cxn>
                  <a:cxn ang="T7">
                    <a:pos x="T2" y="T3"/>
                  </a:cxn>
                  <a:cxn ang="T8">
                    <a:pos x="T4" y="T5"/>
                  </a:cxn>
                </a:cxnLst>
                <a:rect l="0" t="0" r="r" b="b"/>
                <a:pathLst>
                  <a:path w="32" h="25">
                    <a:moveTo>
                      <a:pt x="32" y="25"/>
                    </a:moveTo>
                    <a:lnTo>
                      <a:pt x="17" y="8"/>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807" name="Freeform 75"/>
              <p:cNvSpPr>
                <a:spLocks/>
              </p:cNvSpPr>
              <p:nvPr/>
            </p:nvSpPr>
            <p:spPr bwMode="auto">
              <a:xfrm>
                <a:off x="4501" y="2107"/>
                <a:ext cx="14" cy="13"/>
              </a:xfrm>
              <a:custGeom>
                <a:avLst/>
                <a:gdLst>
                  <a:gd name="T0" fmla="*/ 14 w 43"/>
                  <a:gd name="T1" fmla="*/ 13 h 41"/>
                  <a:gd name="T2" fmla="*/ 10 w 43"/>
                  <a:gd name="T3" fmla="*/ 8 h 41"/>
                  <a:gd name="T4" fmla="*/ 4 w 43"/>
                  <a:gd name="T5" fmla="*/ 3 h 41"/>
                  <a:gd name="T6" fmla="*/ 0 w 43"/>
                  <a:gd name="T7" fmla="*/ 0 h 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3" h="41">
                    <a:moveTo>
                      <a:pt x="43" y="41"/>
                    </a:moveTo>
                    <a:lnTo>
                      <a:pt x="30" y="24"/>
                    </a:lnTo>
                    <a:lnTo>
                      <a:pt x="13" y="9"/>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808" name="Freeform 76"/>
              <p:cNvSpPr>
                <a:spLocks/>
              </p:cNvSpPr>
              <p:nvPr/>
            </p:nvSpPr>
            <p:spPr bwMode="auto">
              <a:xfrm>
                <a:off x="4437" y="2178"/>
                <a:ext cx="10" cy="12"/>
              </a:xfrm>
              <a:custGeom>
                <a:avLst/>
                <a:gdLst>
                  <a:gd name="T0" fmla="*/ 10 w 32"/>
                  <a:gd name="T1" fmla="*/ 12 h 37"/>
                  <a:gd name="T2" fmla="*/ 5 w 32"/>
                  <a:gd name="T3" fmla="*/ 6 h 37"/>
                  <a:gd name="T4" fmla="*/ 0 w 32"/>
                  <a:gd name="T5" fmla="*/ 0 h 37"/>
                  <a:gd name="T6" fmla="*/ 0 60000 65536"/>
                  <a:gd name="T7" fmla="*/ 0 60000 65536"/>
                  <a:gd name="T8" fmla="*/ 0 60000 65536"/>
                </a:gdLst>
                <a:ahLst/>
                <a:cxnLst>
                  <a:cxn ang="T6">
                    <a:pos x="T0" y="T1"/>
                  </a:cxn>
                  <a:cxn ang="T7">
                    <a:pos x="T2" y="T3"/>
                  </a:cxn>
                  <a:cxn ang="T8">
                    <a:pos x="T4" y="T5"/>
                  </a:cxn>
                </a:cxnLst>
                <a:rect l="0" t="0" r="r" b="b"/>
                <a:pathLst>
                  <a:path w="32" h="37">
                    <a:moveTo>
                      <a:pt x="32" y="37"/>
                    </a:moveTo>
                    <a:lnTo>
                      <a:pt x="17" y="17"/>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grpSp>
      </p:grpSp>
      <p:pic>
        <p:nvPicPr>
          <p:cNvPr id="143437" name="Picture 77" descr="PUTHER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43800" y="2466975"/>
            <a:ext cx="1241425"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8" name="Picture 78" descr="CRTAD58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57600" y="3200400"/>
            <a:ext cx="1752600"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439" name="Group 79"/>
          <p:cNvGrpSpPr>
            <a:grpSpLocks/>
          </p:cNvGrpSpPr>
          <p:nvPr/>
        </p:nvGrpSpPr>
        <p:grpSpPr bwMode="auto">
          <a:xfrm>
            <a:off x="6324600" y="5257800"/>
            <a:ext cx="1903413" cy="1447800"/>
            <a:chOff x="4603" y="3408"/>
            <a:chExt cx="1108" cy="816"/>
          </a:xfrm>
        </p:grpSpPr>
        <p:grpSp>
          <p:nvGrpSpPr>
            <p:cNvPr id="28770" name="Group 80"/>
            <p:cNvGrpSpPr>
              <a:grpSpLocks/>
            </p:cNvGrpSpPr>
            <p:nvPr/>
          </p:nvGrpSpPr>
          <p:grpSpPr bwMode="auto">
            <a:xfrm>
              <a:off x="4603" y="3408"/>
              <a:ext cx="629" cy="803"/>
              <a:chOff x="4572" y="3279"/>
              <a:chExt cx="677" cy="850"/>
            </a:xfrm>
          </p:grpSpPr>
          <p:sp>
            <p:nvSpPr>
              <p:cNvPr id="28783" name="Freeform 81"/>
              <p:cNvSpPr>
                <a:spLocks/>
              </p:cNvSpPr>
              <p:nvPr/>
            </p:nvSpPr>
            <p:spPr bwMode="auto">
              <a:xfrm>
                <a:off x="4807" y="3325"/>
                <a:ext cx="166" cy="162"/>
              </a:xfrm>
              <a:custGeom>
                <a:avLst/>
                <a:gdLst>
                  <a:gd name="T0" fmla="*/ 108 w 166"/>
                  <a:gd name="T1" fmla="*/ 37 h 162"/>
                  <a:gd name="T2" fmla="*/ 96 w 166"/>
                  <a:gd name="T3" fmla="*/ 20 h 162"/>
                  <a:gd name="T4" fmla="*/ 88 w 166"/>
                  <a:gd name="T5" fmla="*/ 12 h 162"/>
                  <a:gd name="T6" fmla="*/ 75 w 166"/>
                  <a:gd name="T7" fmla="*/ 4 h 162"/>
                  <a:gd name="T8" fmla="*/ 62 w 166"/>
                  <a:gd name="T9" fmla="*/ 1 h 162"/>
                  <a:gd name="T10" fmla="*/ 48 w 166"/>
                  <a:gd name="T11" fmla="*/ 0 h 162"/>
                  <a:gd name="T12" fmla="*/ 35 w 166"/>
                  <a:gd name="T13" fmla="*/ 3 h 162"/>
                  <a:gd name="T14" fmla="*/ 23 w 166"/>
                  <a:gd name="T15" fmla="*/ 11 h 162"/>
                  <a:gd name="T16" fmla="*/ 12 w 166"/>
                  <a:gd name="T17" fmla="*/ 24 h 162"/>
                  <a:gd name="T18" fmla="*/ 4 w 166"/>
                  <a:gd name="T19" fmla="*/ 40 h 162"/>
                  <a:gd name="T20" fmla="*/ 0 w 166"/>
                  <a:gd name="T21" fmla="*/ 60 h 162"/>
                  <a:gd name="T22" fmla="*/ 0 w 166"/>
                  <a:gd name="T23" fmla="*/ 76 h 162"/>
                  <a:gd name="T24" fmla="*/ 0 w 166"/>
                  <a:gd name="T25" fmla="*/ 92 h 162"/>
                  <a:gd name="T26" fmla="*/ 6 w 166"/>
                  <a:gd name="T27" fmla="*/ 107 h 162"/>
                  <a:gd name="T28" fmla="*/ 14 w 166"/>
                  <a:gd name="T29" fmla="*/ 120 h 162"/>
                  <a:gd name="T30" fmla="*/ 26 w 166"/>
                  <a:gd name="T31" fmla="*/ 135 h 162"/>
                  <a:gd name="T32" fmla="*/ 41 w 166"/>
                  <a:gd name="T33" fmla="*/ 146 h 162"/>
                  <a:gd name="T34" fmla="*/ 56 w 166"/>
                  <a:gd name="T35" fmla="*/ 155 h 162"/>
                  <a:gd name="T36" fmla="*/ 73 w 166"/>
                  <a:gd name="T37" fmla="*/ 160 h 162"/>
                  <a:gd name="T38" fmla="*/ 88 w 166"/>
                  <a:gd name="T39" fmla="*/ 162 h 162"/>
                  <a:gd name="T40" fmla="*/ 100 w 166"/>
                  <a:gd name="T41" fmla="*/ 159 h 162"/>
                  <a:gd name="T42" fmla="*/ 110 w 166"/>
                  <a:gd name="T43" fmla="*/ 153 h 162"/>
                  <a:gd name="T44" fmla="*/ 119 w 166"/>
                  <a:gd name="T45" fmla="*/ 143 h 162"/>
                  <a:gd name="T46" fmla="*/ 127 w 166"/>
                  <a:gd name="T47" fmla="*/ 128 h 162"/>
                  <a:gd name="T48" fmla="*/ 131 w 166"/>
                  <a:gd name="T49" fmla="*/ 114 h 162"/>
                  <a:gd name="T50" fmla="*/ 131 w 166"/>
                  <a:gd name="T51" fmla="*/ 98 h 162"/>
                  <a:gd name="T52" fmla="*/ 130 w 166"/>
                  <a:gd name="T53" fmla="*/ 83 h 162"/>
                  <a:gd name="T54" fmla="*/ 126 w 166"/>
                  <a:gd name="T55" fmla="*/ 69 h 162"/>
                  <a:gd name="T56" fmla="*/ 121 w 166"/>
                  <a:gd name="T57" fmla="*/ 55 h 162"/>
                  <a:gd name="T58" fmla="*/ 140 w 166"/>
                  <a:gd name="T59" fmla="*/ 43 h 162"/>
                  <a:gd name="T60" fmla="*/ 155 w 166"/>
                  <a:gd name="T61" fmla="*/ 37 h 162"/>
                  <a:gd name="T62" fmla="*/ 162 w 166"/>
                  <a:gd name="T63" fmla="*/ 29 h 162"/>
                  <a:gd name="T64" fmla="*/ 166 w 166"/>
                  <a:gd name="T65" fmla="*/ 18 h 162"/>
                  <a:gd name="T66" fmla="*/ 163 w 166"/>
                  <a:gd name="T67" fmla="*/ 9 h 162"/>
                  <a:gd name="T68" fmla="*/ 155 w 166"/>
                  <a:gd name="T69" fmla="*/ 7 h 162"/>
                  <a:gd name="T70" fmla="*/ 147 w 166"/>
                  <a:gd name="T71" fmla="*/ 6 h 162"/>
                  <a:gd name="T72" fmla="*/ 139 w 166"/>
                  <a:gd name="T73" fmla="*/ 11 h 162"/>
                  <a:gd name="T74" fmla="*/ 131 w 166"/>
                  <a:gd name="T75" fmla="*/ 17 h 162"/>
                  <a:gd name="T76" fmla="*/ 122 w 166"/>
                  <a:gd name="T77" fmla="*/ 28 h 162"/>
                  <a:gd name="T78" fmla="*/ 108 w 166"/>
                  <a:gd name="T79" fmla="*/ 37 h 16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66" h="162">
                    <a:moveTo>
                      <a:pt x="108" y="37"/>
                    </a:moveTo>
                    <a:lnTo>
                      <a:pt x="96" y="20"/>
                    </a:lnTo>
                    <a:lnTo>
                      <a:pt x="88" y="12"/>
                    </a:lnTo>
                    <a:lnTo>
                      <a:pt x="75" y="4"/>
                    </a:lnTo>
                    <a:lnTo>
                      <a:pt x="62" y="1"/>
                    </a:lnTo>
                    <a:lnTo>
                      <a:pt x="48" y="0"/>
                    </a:lnTo>
                    <a:lnTo>
                      <a:pt x="35" y="3"/>
                    </a:lnTo>
                    <a:lnTo>
                      <a:pt x="23" y="11"/>
                    </a:lnTo>
                    <a:lnTo>
                      <a:pt x="12" y="24"/>
                    </a:lnTo>
                    <a:lnTo>
                      <a:pt x="4" y="40"/>
                    </a:lnTo>
                    <a:lnTo>
                      <a:pt x="0" y="60"/>
                    </a:lnTo>
                    <a:lnTo>
                      <a:pt x="0" y="76"/>
                    </a:lnTo>
                    <a:lnTo>
                      <a:pt x="0" y="92"/>
                    </a:lnTo>
                    <a:lnTo>
                      <a:pt x="6" y="107"/>
                    </a:lnTo>
                    <a:lnTo>
                      <a:pt x="14" y="120"/>
                    </a:lnTo>
                    <a:lnTo>
                      <a:pt x="26" y="135"/>
                    </a:lnTo>
                    <a:lnTo>
                      <a:pt x="41" y="146"/>
                    </a:lnTo>
                    <a:lnTo>
                      <a:pt x="56" y="155"/>
                    </a:lnTo>
                    <a:lnTo>
                      <a:pt x="73" y="160"/>
                    </a:lnTo>
                    <a:lnTo>
                      <a:pt x="88" y="162"/>
                    </a:lnTo>
                    <a:lnTo>
                      <a:pt x="100" y="159"/>
                    </a:lnTo>
                    <a:lnTo>
                      <a:pt x="110" y="153"/>
                    </a:lnTo>
                    <a:lnTo>
                      <a:pt x="119" y="143"/>
                    </a:lnTo>
                    <a:lnTo>
                      <a:pt x="127" y="128"/>
                    </a:lnTo>
                    <a:lnTo>
                      <a:pt x="131" y="114"/>
                    </a:lnTo>
                    <a:lnTo>
                      <a:pt x="131" y="98"/>
                    </a:lnTo>
                    <a:lnTo>
                      <a:pt x="130" y="83"/>
                    </a:lnTo>
                    <a:lnTo>
                      <a:pt x="126" y="69"/>
                    </a:lnTo>
                    <a:lnTo>
                      <a:pt x="121" y="55"/>
                    </a:lnTo>
                    <a:lnTo>
                      <a:pt x="140" y="43"/>
                    </a:lnTo>
                    <a:lnTo>
                      <a:pt x="155" y="37"/>
                    </a:lnTo>
                    <a:lnTo>
                      <a:pt x="162" y="29"/>
                    </a:lnTo>
                    <a:lnTo>
                      <a:pt x="166" y="18"/>
                    </a:lnTo>
                    <a:lnTo>
                      <a:pt x="163" y="9"/>
                    </a:lnTo>
                    <a:lnTo>
                      <a:pt x="155" y="7"/>
                    </a:lnTo>
                    <a:lnTo>
                      <a:pt x="147" y="6"/>
                    </a:lnTo>
                    <a:lnTo>
                      <a:pt x="139" y="11"/>
                    </a:lnTo>
                    <a:lnTo>
                      <a:pt x="131" y="17"/>
                    </a:lnTo>
                    <a:lnTo>
                      <a:pt x="122" y="28"/>
                    </a:lnTo>
                    <a:lnTo>
                      <a:pt x="108"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vi-VN"/>
              </a:p>
            </p:txBody>
          </p:sp>
          <p:sp>
            <p:nvSpPr>
              <p:cNvPr id="28784" name="Freeform 82"/>
              <p:cNvSpPr>
                <a:spLocks/>
              </p:cNvSpPr>
              <p:nvPr/>
            </p:nvSpPr>
            <p:spPr bwMode="auto">
              <a:xfrm>
                <a:off x="4887" y="3505"/>
                <a:ext cx="141" cy="226"/>
              </a:xfrm>
              <a:custGeom>
                <a:avLst/>
                <a:gdLst>
                  <a:gd name="T0" fmla="*/ 12 w 141"/>
                  <a:gd name="T1" fmla="*/ 18 h 226"/>
                  <a:gd name="T2" fmla="*/ 22 w 141"/>
                  <a:gd name="T3" fmla="*/ 8 h 226"/>
                  <a:gd name="T4" fmla="*/ 35 w 141"/>
                  <a:gd name="T5" fmla="*/ 2 h 226"/>
                  <a:gd name="T6" fmla="*/ 54 w 141"/>
                  <a:gd name="T7" fmla="*/ 0 h 226"/>
                  <a:gd name="T8" fmla="*/ 70 w 141"/>
                  <a:gd name="T9" fmla="*/ 3 h 226"/>
                  <a:gd name="T10" fmla="*/ 86 w 141"/>
                  <a:gd name="T11" fmla="*/ 8 h 226"/>
                  <a:gd name="T12" fmla="*/ 101 w 141"/>
                  <a:gd name="T13" fmla="*/ 18 h 226"/>
                  <a:gd name="T14" fmla="*/ 112 w 141"/>
                  <a:gd name="T15" fmla="*/ 31 h 226"/>
                  <a:gd name="T16" fmla="*/ 122 w 141"/>
                  <a:gd name="T17" fmla="*/ 47 h 226"/>
                  <a:gd name="T18" fmla="*/ 128 w 141"/>
                  <a:gd name="T19" fmla="*/ 63 h 226"/>
                  <a:gd name="T20" fmla="*/ 135 w 141"/>
                  <a:gd name="T21" fmla="*/ 87 h 226"/>
                  <a:gd name="T22" fmla="*/ 138 w 141"/>
                  <a:gd name="T23" fmla="*/ 107 h 226"/>
                  <a:gd name="T24" fmla="*/ 140 w 141"/>
                  <a:gd name="T25" fmla="*/ 123 h 226"/>
                  <a:gd name="T26" fmla="*/ 141 w 141"/>
                  <a:gd name="T27" fmla="*/ 143 h 226"/>
                  <a:gd name="T28" fmla="*/ 141 w 141"/>
                  <a:gd name="T29" fmla="*/ 158 h 226"/>
                  <a:gd name="T30" fmla="*/ 136 w 141"/>
                  <a:gd name="T31" fmla="*/ 176 h 226"/>
                  <a:gd name="T32" fmla="*/ 131 w 141"/>
                  <a:gd name="T33" fmla="*/ 194 h 226"/>
                  <a:gd name="T34" fmla="*/ 122 w 141"/>
                  <a:gd name="T35" fmla="*/ 206 h 226"/>
                  <a:gd name="T36" fmla="*/ 109 w 141"/>
                  <a:gd name="T37" fmla="*/ 214 h 226"/>
                  <a:gd name="T38" fmla="*/ 97 w 141"/>
                  <a:gd name="T39" fmla="*/ 222 h 226"/>
                  <a:gd name="T40" fmla="*/ 77 w 141"/>
                  <a:gd name="T41" fmla="*/ 226 h 226"/>
                  <a:gd name="T42" fmla="*/ 60 w 141"/>
                  <a:gd name="T43" fmla="*/ 226 h 226"/>
                  <a:gd name="T44" fmla="*/ 44 w 141"/>
                  <a:gd name="T45" fmla="*/ 224 h 226"/>
                  <a:gd name="T46" fmla="*/ 32 w 141"/>
                  <a:gd name="T47" fmla="*/ 218 h 226"/>
                  <a:gd name="T48" fmla="*/ 21 w 141"/>
                  <a:gd name="T49" fmla="*/ 210 h 226"/>
                  <a:gd name="T50" fmla="*/ 17 w 141"/>
                  <a:gd name="T51" fmla="*/ 202 h 226"/>
                  <a:gd name="T52" fmla="*/ 11 w 141"/>
                  <a:gd name="T53" fmla="*/ 189 h 226"/>
                  <a:gd name="T54" fmla="*/ 11 w 141"/>
                  <a:gd name="T55" fmla="*/ 175 h 226"/>
                  <a:gd name="T56" fmla="*/ 12 w 141"/>
                  <a:gd name="T57" fmla="*/ 160 h 226"/>
                  <a:gd name="T58" fmla="*/ 15 w 141"/>
                  <a:gd name="T59" fmla="*/ 148 h 226"/>
                  <a:gd name="T60" fmla="*/ 19 w 141"/>
                  <a:gd name="T61" fmla="*/ 139 h 226"/>
                  <a:gd name="T62" fmla="*/ 26 w 141"/>
                  <a:gd name="T63" fmla="*/ 131 h 226"/>
                  <a:gd name="T64" fmla="*/ 32 w 141"/>
                  <a:gd name="T65" fmla="*/ 121 h 226"/>
                  <a:gd name="T66" fmla="*/ 33 w 141"/>
                  <a:gd name="T67" fmla="*/ 108 h 226"/>
                  <a:gd name="T68" fmla="*/ 26 w 141"/>
                  <a:gd name="T69" fmla="*/ 100 h 226"/>
                  <a:gd name="T70" fmla="*/ 13 w 141"/>
                  <a:gd name="T71" fmla="*/ 91 h 226"/>
                  <a:gd name="T72" fmla="*/ 7 w 141"/>
                  <a:gd name="T73" fmla="*/ 81 h 226"/>
                  <a:gd name="T74" fmla="*/ 0 w 141"/>
                  <a:gd name="T75" fmla="*/ 69 h 226"/>
                  <a:gd name="T76" fmla="*/ 0 w 141"/>
                  <a:gd name="T77" fmla="*/ 54 h 226"/>
                  <a:gd name="T78" fmla="*/ 2 w 141"/>
                  <a:gd name="T79" fmla="*/ 44 h 226"/>
                  <a:gd name="T80" fmla="*/ 4 w 141"/>
                  <a:gd name="T81" fmla="*/ 31 h 226"/>
                  <a:gd name="T82" fmla="*/ 9 w 141"/>
                  <a:gd name="T83" fmla="*/ 23 h 226"/>
                  <a:gd name="T84" fmla="*/ 12 w 141"/>
                  <a:gd name="T85" fmla="*/ 18 h 22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1" h="226">
                    <a:moveTo>
                      <a:pt x="12" y="18"/>
                    </a:moveTo>
                    <a:lnTo>
                      <a:pt x="22" y="8"/>
                    </a:lnTo>
                    <a:lnTo>
                      <a:pt x="35" y="2"/>
                    </a:lnTo>
                    <a:lnTo>
                      <a:pt x="54" y="0"/>
                    </a:lnTo>
                    <a:lnTo>
                      <a:pt x="70" y="3"/>
                    </a:lnTo>
                    <a:lnTo>
                      <a:pt x="86" y="8"/>
                    </a:lnTo>
                    <a:lnTo>
                      <a:pt x="101" y="18"/>
                    </a:lnTo>
                    <a:lnTo>
                      <a:pt x="112" y="31"/>
                    </a:lnTo>
                    <a:lnTo>
                      <a:pt x="122" y="47"/>
                    </a:lnTo>
                    <a:lnTo>
                      <a:pt x="128" y="63"/>
                    </a:lnTo>
                    <a:lnTo>
                      <a:pt x="135" y="87"/>
                    </a:lnTo>
                    <a:lnTo>
                      <a:pt x="138" y="107"/>
                    </a:lnTo>
                    <a:lnTo>
                      <a:pt x="140" y="123"/>
                    </a:lnTo>
                    <a:lnTo>
                      <a:pt x="141" y="143"/>
                    </a:lnTo>
                    <a:lnTo>
                      <a:pt x="141" y="158"/>
                    </a:lnTo>
                    <a:lnTo>
                      <a:pt x="136" y="176"/>
                    </a:lnTo>
                    <a:lnTo>
                      <a:pt x="131" y="194"/>
                    </a:lnTo>
                    <a:lnTo>
                      <a:pt x="122" y="206"/>
                    </a:lnTo>
                    <a:lnTo>
                      <a:pt x="109" y="214"/>
                    </a:lnTo>
                    <a:lnTo>
                      <a:pt x="97" y="222"/>
                    </a:lnTo>
                    <a:lnTo>
                      <a:pt x="77" y="226"/>
                    </a:lnTo>
                    <a:lnTo>
                      <a:pt x="60" y="226"/>
                    </a:lnTo>
                    <a:lnTo>
                      <a:pt x="44" y="224"/>
                    </a:lnTo>
                    <a:lnTo>
                      <a:pt x="32" y="218"/>
                    </a:lnTo>
                    <a:lnTo>
                      <a:pt x="21" y="210"/>
                    </a:lnTo>
                    <a:lnTo>
                      <a:pt x="17" y="202"/>
                    </a:lnTo>
                    <a:lnTo>
                      <a:pt x="11" y="189"/>
                    </a:lnTo>
                    <a:lnTo>
                      <a:pt x="11" y="175"/>
                    </a:lnTo>
                    <a:lnTo>
                      <a:pt x="12" y="160"/>
                    </a:lnTo>
                    <a:lnTo>
                      <a:pt x="15" y="148"/>
                    </a:lnTo>
                    <a:lnTo>
                      <a:pt x="19" y="139"/>
                    </a:lnTo>
                    <a:lnTo>
                      <a:pt x="26" y="131"/>
                    </a:lnTo>
                    <a:lnTo>
                      <a:pt x="32" y="121"/>
                    </a:lnTo>
                    <a:lnTo>
                      <a:pt x="33" y="108"/>
                    </a:lnTo>
                    <a:lnTo>
                      <a:pt x="26" y="100"/>
                    </a:lnTo>
                    <a:lnTo>
                      <a:pt x="13" y="91"/>
                    </a:lnTo>
                    <a:lnTo>
                      <a:pt x="7" y="81"/>
                    </a:lnTo>
                    <a:lnTo>
                      <a:pt x="0" y="69"/>
                    </a:lnTo>
                    <a:lnTo>
                      <a:pt x="0" y="54"/>
                    </a:lnTo>
                    <a:lnTo>
                      <a:pt x="2" y="44"/>
                    </a:lnTo>
                    <a:lnTo>
                      <a:pt x="4" y="31"/>
                    </a:lnTo>
                    <a:lnTo>
                      <a:pt x="9" y="23"/>
                    </a:lnTo>
                    <a:lnTo>
                      <a:pt x="1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vi-VN"/>
              </a:p>
            </p:txBody>
          </p:sp>
          <p:sp>
            <p:nvSpPr>
              <p:cNvPr id="28785" name="Freeform 83"/>
              <p:cNvSpPr>
                <a:spLocks/>
              </p:cNvSpPr>
              <p:nvPr/>
            </p:nvSpPr>
            <p:spPr bwMode="auto">
              <a:xfrm>
                <a:off x="4938" y="3393"/>
                <a:ext cx="311" cy="195"/>
              </a:xfrm>
              <a:custGeom>
                <a:avLst/>
                <a:gdLst>
                  <a:gd name="T0" fmla="*/ 7 w 311"/>
                  <a:gd name="T1" fmla="*/ 126 h 195"/>
                  <a:gd name="T2" fmla="*/ 2 w 311"/>
                  <a:gd name="T3" fmla="*/ 148 h 195"/>
                  <a:gd name="T4" fmla="*/ 27 w 311"/>
                  <a:gd name="T5" fmla="*/ 170 h 195"/>
                  <a:gd name="T6" fmla="*/ 60 w 311"/>
                  <a:gd name="T7" fmla="*/ 154 h 195"/>
                  <a:gd name="T8" fmla="*/ 106 w 311"/>
                  <a:gd name="T9" fmla="*/ 146 h 195"/>
                  <a:gd name="T10" fmla="*/ 161 w 311"/>
                  <a:gd name="T11" fmla="*/ 159 h 195"/>
                  <a:gd name="T12" fmla="*/ 196 w 311"/>
                  <a:gd name="T13" fmla="*/ 185 h 195"/>
                  <a:gd name="T14" fmla="*/ 215 w 311"/>
                  <a:gd name="T15" fmla="*/ 195 h 195"/>
                  <a:gd name="T16" fmla="*/ 228 w 311"/>
                  <a:gd name="T17" fmla="*/ 186 h 195"/>
                  <a:gd name="T18" fmla="*/ 242 w 311"/>
                  <a:gd name="T19" fmla="*/ 169 h 195"/>
                  <a:gd name="T20" fmla="*/ 260 w 311"/>
                  <a:gd name="T21" fmla="*/ 128 h 195"/>
                  <a:gd name="T22" fmla="*/ 268 w 311"/>
                  <a:gd name="T23" fmla="*/ 92 h 195"/>
                  <a:gd name="T24" fmla="*/ 268 w 311"/>
                  <a:gd name="T25" fmla="*/ 63 h 195"/>
                  <a:gd name="T26" fmla="*/ 281 w 311"/>
                  <a:gd name="T27" fmla="*/ 51 h 195"/>
                  <a:gd name="T28" fmla="*/ 304 w 311"/>
                  <a:gd name="T29" fmla="*/ 51 h 195"/>
                  <a:gd name="T30" fmla="*/ 309 w 311"/>
                  <a:gd name="T31" fmla="*/ 37 h 195"/>
                  <a:gd name="T32" fmla="*/ 289 w 311"/>
                  <a:gd name="T33" fmla="*/ 36 h 195"/>
                  <a:gd name="T34" fmla="*/ 274 w 311"/>
                  <a:gd name="T35" fmla="*/ 39 h 195"/>
                  <a:gd name="T36" fmla="*/ 280 w 311"/>
                  <a:gd name="T37" fmla="*/ 26 h 195"/>
                  <a:gd name="T38" fmla="*/ 287 w 311"/>
                  <a:gd name="T39" fmla="*/ 10 h 195"/>
                  <a:gd name="T40" fmla="*/ 279 w 311"/>
                  <a:gd name="T41" fmla="*/ 0 h 195"/>
                  <a:gd name="T42" fmla="*/ 266 w 311"/>
                  <a:gd name="T43" fmla="*/ 15 h 195"/>
                  <a:gd name="T44" fmla="*/ 260 w 311"/>
                  <a:gd name="T45" fmla="*/ 36 h 195"/>
                  <a:gd name="T46" fmla="*/ 238 w 311"/>
                  <a:gd name="T47" fmla="*/ 31 h 195"/>
                  <a:gd name="T48" fmla="*/ 220 w 311"/>
                  <a:gd name="T49" fmla="*/ 33 h 195"/>
                  <a:gd name="T50" fmla="*/ 224 w 311"/>
                  <a:gd name="T51" fmla="*/ 49 h 195"/>
                  <a:gd name="T52" fmla="*/ 246 w 311"/>
                  <a:gd name="T53" fmla="*/ 52 h 195"/>
                  <a:gd name="T54" fmla="*/ 256 w 311"/>
                  <a:gd name="T55" fmla="*/ 66 h 195"/>
                  <a:gd name="T56" fmla="*/ 244 w 311"/>
                  <a:gd name="T57" fmla="*/ 105 h 195"/>
                  <a:gd name="T58" fmla="*/ 221 w 311"/>
                  <a:gd name="T59" fmla="*/ 140 h 195"/>
                  <a:gd name="T60" fmla="*/ 200 w 311"/>
                  <a:gd name="T61" fmla="*/ 148 h 195"/>
                  <a:gd name="T62" fmla="*/ 154 w 311"/>
                  <a:gd name="T63" fmla="*/ 125 h 195"/>
                  <a:gd name="T64" fmla="*/ 99 w 311"/>
                  <a:gd name="T65" fmla="*/ 115 h 195"/>
                  <a:gd name="T66" fmla="*/ 45 w 311"/>
                  <a:gd name="T67" fmla="*/ 115 h 195"/>
                  <a:gd name="T68" fmla="*/ 19 w 311"/>
                  <a:gd name="T69" fmla="*/ 122 h 19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11" h="195">
                    <a:moveTo>
                      <a:pt x="19" y="122"/>
                    </a:moveTo>
                    <a:lnTo>
                      <a:pt x="7" y="126"/>
                    </a:lnTo>
                    <a:lnTo>
                      <a:pt x="0" y="136"/>
                    </a:lnTo>
                    <a:lnTo>
                      <a:pt x="2" y="148"/>
                    </a:lnTo>
                    <a:lnTo>
                      <a:pt x="11" y="164"/>
                    </a:lnTo>
                    <a:lnTo>
                      <a:pt x="27" y="170"/>
                    </a:lnTo>
                    <a:lnTo>
                      <a:pt x="46" y="162"/>
                    </a:lnTo>
                    <a:lnTo>
                      <a:pt x="60" y="154"/>
                    </a:lnTo>
                    <a:lnTo>
                      <a:pt x="80" y="148"/>
                    </a:lnTo>
                    <a:lnTo>
                      <a:pt x="106" y="146"/>
                    </a:lnTo>
                    <a:lnTo>
                      <a:pt x="133" y="148"/>
                    </a:lnTo>
                    <a:lnTo>
                      <a:pt x="161" y="159"/>
                    </a:lnTo>
                    <a:lnTo>
                      <a:pt x="181" y="170"/>
                    </a:lnTo>
                    <a:lnTo>
                      <a:pt x="196" y="185"/>
                    </a:lnTo>
                    <a:lnTo>
                      <a:pt x="202" y="191"/>
                    </a:lnTo>
                    <a:lnTo>
                      <a:pt x="215" y="195"/>
                    </a:lnTo>
                    <a:lnTo>
                      <a:pt x="222" y="192"/>
                    </a:lnTo>
                    <a:lnTo>
                      <a:pt x="228" y="186"/>
                    </a:lnTo>
                    <a:lnTo>
                      <a:pt x="233" y="180"/>
                    </a:lnTo>
                    <a:lnTo>
                      <a:pt x="242" y="169"/>
                    </a:lnTo>
                    <a:lnTo>
                      <a:pt x="252" y="149"/>
                    </a:lnTo>
                    <a:lnTo>
                      <a:pt x="260" y="128"/>
                    </a:lnTo>
                    <a:lnTo>
                      <a:pt x="265" y="107"/>
                    </a:lnTo>
                    <a:lnTo>
                      <a:pt x="268" y="92"/>
                    </a:lnTo>
                    <a:lnTo>
                      <a:pt x="271" y="72"/>
                    </a:lnTo>
                    <a:lnTo>
                      <a:pt x="268" y="63"/>
                    </a:lnTo>
                    <a:lnTo>
                      <a:pt x="272" y="55"/>
                    </a:lnTo>
                    <a:lnTo>
                      <a:pt x="281" y="51"/>
                    </a:lnTo>
                    <a:lnTo>
                      <a:pt x="293" y="52"/>
                    </a:lnTo>
                    <a:lnTo>
                      <a:pt x="304" y="51"/>
                    </a:lnTo>
                    <a:lnTo>
                      <a:pt x="311" y="45"/>
                    </a:lnTo>
                    <a:lnTo>
                      <a:pt x="309" y="37"/>
                    </a:lnTo>
                    <a:lnTo>
                      <a:pt x="301" y="34"/>
                    </a:lnTo>
                    <a:lnTo>
                      <a:pt x="289" y="36"/>
                    </a:lnTo>
                    <a:lnTo>
                      <a:pt x="279" y="39"/>
                    </a:lnTo>
                    <a:lnTo>
                      <a:pt x="274" y="39"/>
                    </a:lnTo>
                    <a:lnTo>
                      <a:pt x="273" y="35"/>
                    </a:lnTo>
                    <a:lnTo>
                      <a:pt x="280" y="26"/>
                    </a:lnTo>
                    <a:lnTo>
                      <a:pt x="286" y="19"/>
                    </a:lnTo>
                    <a:lnTo>
                      <a:pt x="287" y="10"/>
                    </a:lnTo>
                    <a:lnTo>
                      <a:pt x="286" y="4"/>
                    </a:lnTo>
                    <a:lnTo>
                      <a:pt x="279" y="0"/>
                    </a:lnTo>
                    <a:lnTo>
                      <a:pt x="271" y="4"/>
                    </a:lnTo>
                    <a:lnTo>
                      <a:pt x="266" y="15"/>
                    </a:lnTo>
                    <a:lnTo>
                      <a:pt x="264" y="29"/>
                    </a:lnTo>
                    <a:lnTo>
                      <a:pt x="260" y="36"/>
                    </a:lnTo>
                    <a:lnTo>
                      <a:pt x="252" y="37"/>
                    </a:lnTo>
                    <a:lnTo>
                      <a:pt x="238" y="31"/>
                    </a:lnTo>
                    <a:lnTo>
                      <a:pt x="228" y="28"/>
                    </a:lnTo>
                    <a:lnTo>
                      <a:pt x="220" y="33"/>
                    </a:lnTo>
                    <a:lnTo>
                      <a:pt x="218" y="44"/>
                    </a:lnTo>
                    <a:lnTo>
                      <a:pt x="224" y="49"/>
                    </a:lnTo>
                    <a:lnTo>
                      <a:pt x="235" y="51"/>
                    </a:lnTo>
                    <a:lnTo>
                      <a:pt x="246" y="52"/>
                    </a:lnTo>
                    <a:lnTo>
                      <a:pt x="255" y="55"/>
                    </a:lnTo>
                    <a:lnTo>
                      <a:pt x="256" y="66"/>
                    </a:lnTo>
                    <a:lnTo>
                      <a:pt x="252" y="86"/>
                    </a:lnTo>
                    <a:lnTo>
                      <a:pt x="244" y="105"/>
                    </a:lnTo>
                    <a:lnTo>
                      <a:pt x="233" y="125"/>
                    </a:lnTo>
                    <a:lnTo>
                      <a:pt x="221" y="140"/>
                    </a:lnTo>
                    <a:lnTo>
                      <a:pt x="212" y="148"/>
                    </a:lnTo>
                    <a:lnTo>
                      <a:pt x="200" y="148"/>
                    </a:lnTo>
                    <a:lnTo>
                      <a:pt x="178" y="134"/>
                    </a:lnTo>
                    <a:lnTo>
                      <a:pt x="154" y="125"/>
                    </a:lnTo>
                    <a:lnTo>
                      <a:pt x="128" y="117"/>
                    </a:lnTo>
                    <a:lnTo>
                      <a:pt x="99" y="115"/>
                    </a:lnTo>
                    <a:lnTo>
                      <a:pt x="71" y="114"/>
                    </a:lnTo>
                    <a:lnTo>
                      <a:pt x="45" y="115"/>
                    </a:lnTo>
                    <a:lnTo>
                      <a:pt x="28" y="120"/>
                    </a:lnTo>
                    <a:lnTo>
                      <a:pt x="19" y="1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vi-VN"/>
              </a:p>
            </p:txBody>
          </p:sp>
          <p:sp>
            <p:nvSpPr>
              <p:cNvPr id="28786" name="Freeform 84"/>
              <p:cNvSpPr>
                <a:spLocks/>
              </p:cNvSpPr>
              <p:nvPr/>
            </p:nvSpPr>
            <p:spPr bwMode="auto">
              <a:xfrm>
                <a:off x="4572" y="3279"/>
                <a:ext cx="345" cy="306"/>
              </a:xfrm>
              <a:custGeom>
                <a:avLst/>
                <a:gdLst>
                  <a:gd name="T0" fmla="*/ 307 w 345"/>
                  <a:gd name="T1" fmla="*/ 242 h 306"/>
                  <a:gd name="T2" fmla="*/ 345 w 345"/>
                  <a:gd name="T3" fmla="*/ 266 h 306"/>
                  <a:gd name="T4" fmla="*/ 339 w 345"/>
                  <a:gd name="T5" fmla="*/ 295 h 306"/>
                  <a:gd name="T6" fmla="*/ 300 w 345"/>
                  <a:gd name="T7" fmla="*/ 296 h 306"/>
                  <a:gd name="T8" fmla="*/ 235 w 345"/>
                  <a:gd name="T9" fmla="*/ 257 h 306"/>
                  <a:gd name="T10" fmla="*/ 176 w 345"/>
                  <a:gd name="T11" fmla="*/ 241 h 306"/>
                  <a:gd name="T12" fmla="*/ 145 w 345"/>
                  <a:gd name="T13" fmla="*/ 236 h 306"/>
                  <a:gd name="T14" fmla="*/ 135 w 345"/>
                  <a:gd name="T15" fmla="*/ 236 h 306"/>
                  <a:gd name="T16" fmla="*/ 122 w 345"/>
                  <a:gd name="T17" fmla="*/ 221 h 306"/>
                  <a:gd name="T18" fmla="*/ 112 w 345"/>
                  <a:gd name="T19" fmla="*/ 185 h 306"/>
                  <a:gd name="T20" fmla="*/ 96 w 345"/>
                  <a:gd name="T21" fmla="*/ 141 h 306"/>
                  <a:gd name="T22" fmla="*/ 72 w 345"/>
                  <a:gd name="T23" fmla="*/ 108 h 306"/>
                  <a:gd name="T24" fmla="*/ 51 w 345"/>
                  <a:gd name="T25" fmla="*/ 93 h 306"/>
                  <a:gd name="T26" fmla="*/ 24 w 345"/>
                  <a:gd name="T27" fmla="*/ 90 h 306"/>
                  <a:gd name="T28" fmla="*/ 0 w 345"/>
                  <a:gd name="T29" fmla="*/ 75 h 306"/>
                  <a:gd name="T30" fmla="*/ 6 w 345"/>
                  <a:gd name="T31" fmla="*/ 53 h 306"/>
                  <a:gd name="T32" fmla="*/ 21 w 345"/>
                  <a:gd name="T33" fmla="*/ 57 h 306"/>
                  <a:gd name="T34" fmla="*/ 20 w 345"/>
                  <a:gd name="T35" fmla="*/ 67 h 306"/>
                  <a:gd name="T36" fmla="*/ 41 w 345"/>
                  <a:gd name="T37" fmla="*/ 74 h 306"/>
                  <a:gd name="T38" fmla="*/ 52 w 345"/>
                  <a:gd name="T39" fmla="*/ 50 h 306"/>
                  <a:gd name="T40" fmla="*/ 38 w 345"/>
                  <a:gd name="T41" fmla="*/ 42 h 306"/>
                  <a:gd name="T42" fmla="*/ 25 w 345"/>
                  <a:gd name="T43" fmla="*/ 47 h 306"/>
                  <a:gd name="T44" fmla="*/ 25 w 345"/>
                  <a:gd name="T45" fmla="*/ 33 h 306"/>
                  <a:gd name="T46" fmla="*/ 42 w 345"/>
                  <a:gd name="T47" fmla="*/ 24 h 306"/>
                  <a:gd name="T48" fmla="*/ 62 w 345"/>
                  <a:gd name="T49" fmla="*/ 31 h 306"/>
                  <a:gd name="T50" fmla="*/ 63 w 345"/>
                  <a:gd name="T51" fmla="*/ 9 h 306"/>
                  <a:gd name="T52" fmla="*/ 86 w 345"/>
                  <a:gd name="T53" fmla="*/ 3 h 306"/>
                  <a:gd name="T54" fmla="*/ 85 w 345"/>
                  <a:gd name="T55" fmla="*/ 16 h 306"/>
                  <a:gd name="T56" fmla="*/ 78 w 345"/>
                  <a:gd name="T57" fmla="*/ 28 h 306"/>
                  <a:gd name="T58" fmla="*/ 72 w 345"/>
                  <a:gd name="T59" fmla="*/ 41 h 306"/>
                  <a:gd name="T60" fmla="*/ 71 w 345"/>
                  <a:gd name="T61" fmla="*/ 71 h 306"/>
                  <a:gd name="T62" fmla="*/ 82 w 345"/>
                  <a:gd name="T63" fmla="*/ 86 h 306"/>
                  <a:gd name="T64" fmla="*/ 101 w 345"/>
                  <a:gd name="T65" fmla="*/ 112 h 306"/>
                  <a:gd name="T66" fmla="*/ 118 w 345"/>
                  <a:gd name="T67" fmla="*/ 142 h 306"/>
                  <a:gd name="T68" fmla="*/ 134 w 345"/>
                  <a:gd name="T69" fmla="*/ 180 h 306"/>
                  <a:gd name="T70" fmla="*/ 149 w 345"/>
                  <a:gd name="T71" fmla="*/ 201 h 306"/>
                  <a:gd name="T72" fmla="*/ 189 w 345"/>
                  <a:gd name="T73" fmla="*/ 211 h 306"/>
                  <a:gd name="T74" fmla="*/ 239 w 345"/>
                  <a:gd name="T75" fmla="*/ 223 h 306"/>
                  <a:gd name="T76" fmla="*/ 263 w 345"/>
                  <a:gd name="T77" fmla="*/ 231 h 30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45" h="306">
                    <a:moveTo>
                      <a:pt x="263" y="231"/>
                    </a:moveTo>
                    <a:lnTo>
                      <a:pt x="307" y="242"/>
                    </a:lnTo>
                    <a:lnTo>
                      <a:pt x="333" y="252"/>
                    </a:lnTo>
                    <a:lnTo>
                      <a:pt x="345" y="266"/>
                    </a:lnTo>
                    <a:lnTo>
                      <a:pt x="345" y="282"/>
                    </a:lnTo>
                    <a:lnTo>
                      <a:pt x="339" y="295"/>
                    </a:lnTo>
                    <a:lnTo>
                      <a:pt x="326" y="306"/>
                    </a:lnTo>
                    <a:lnTo>
                      <a:pt x="300" y="296"/>
                    </a:lnTo>
                    <a:lnTo>
                      <a:pt x="268" y="275"/>
                    </a:lnTo>
                    <a:lnTo>
                      <a:pt x="235" y="257"/>
                    </a:lnTo>
                    <a:lnTo>
                      <a:pt x="206" y="246"/>
                    </a:lnTo>
                    <a:lnTo>
                      <a:pt x="176" y="241"/>
                    </a:lnTo>
                    <a:lnTo>
                      <a:pt x="157" y="237"/>
                    </a:lnTo>
                    <a:lnTo>
                      <a:pt x="145" y="236"/>
                    </a:lnTo>
                    <a:lnTo>
                      <a:pt x="142" y="237"/>
                    </a:lnTo>
                    <a:lnTo>
                      <a:pt x="135" y="236"/>
                    </a:lnTo>
                    <a:lnTo>
                      <a:pt x="129" y="230"/>
                    </a:lnTo>
                    <a:lnTo>
                      <a:pt x="122" y="221"/>
                    </a:lnTo>
                    <a:lnTo>
                      <a:pt x="118" y="207"/>
                    </a:lnTo>
                    <a:lnTo>
                      <a:pt x="112" y="185"/>
                    </a:lnTo>
                    <a:lnTo>
                      <a:pt x="104" y="162"/>
                    </a:lnTo>
                    <a:lnTo>
                      <a:pt x="96" y="141"/>
                    </a:lnTo>
                    <a:lnTo>
                      <a:pt x="83" y="123"/>
                    </a:lnTo>
                    <a:lnTo>
                      <a:pt x="72" y="108"/>
                    </a:lnTo>
                    <a:lnTo>
                      <a:pt x="60" y="97"/>
                    </a:lnTo>
                    <a:lnTo>
                      <a:pt x="51" y="93"/>
                    </a:lnTo>
                    <a:lnTo>
                      <a:pt x="39" y="90"/>
                    </a:lnTo>
                    <a:lnTo>
                      <a:pt x="24" y="90"/>
                    </a:lnTo>
                    <a:lnTo>
                      <a:pt x="10" y="86"/>
                    </a:lnTo>
                    <a:lnTo>
                      <a:pt x="0" y="75"/>
                    </a:lnTo>
                    <a:lnTo>
                      <a:pt x="0" y="64"/>
                    </a:lnTo>
                    <a:lnTo>
                      <a:pt x="6" y="53"/>
                    </a:lnTo>
                    <a:lnTo>
                      <a:pt x="17" y="50"/>
                    </a:lnTo>
                    <a:lnTo>
                      <a:pt x="21" y="57"/>
                    </a:lnTo>
                    <a:lnTo>
                      <a:pt x="20" y="60"/>
                    </a:lnTo>
                    <a:lnTo>
                      <a:pt x="20" y="67"/>
                    </a:lnTo>
                    <a:lnTo>
                      <a:pt x="28" y="73"/>
                    </a:lnTo>
                    <a:lnTo>
                      <a:pt x="41" y="74"/>
                    </a:lnTo>
                    <a:lnTo>
                      <a:pt x="51" y="65"/>
                    </a:lnTo>
                    <a:lnTo>
                      <a:pt x="52" y="50"/>
                    </a:lnTo>
                    <a:lnTo>
                      <a:pt x="46" y="41"/>
                    </a:lnTo>
                    <a:lnTo>
                      <a:pt x="38" y="42"/>
                    </a:lnTo>
                    <a:lnTo>
                      <a:pt x="31" y="48"/>
                    </a:lnTo>
                    <a:lnTo>
                      <a:pt x="25" y="47"/>
                    </a:lnTo>
                    <a:lnTo>
                      <a:pt x="20" y="38"/>
                    </a:lnTo>
                    <a:lnTo>
                      <a:pt x="25" y="33"/>
                    </a:lnTo>
                    <a:lnTo>
                      <a:pt x="31" y="26"/>
                    </a:lnTo>
                    <a:lnTo>
                      <a:pt x="42" y="24"/>
                    </a:lnTo>
                    <a:lnTo>
                      <a:pt x="51" y="26"/>
                    </a:lnTo>
                    <a:lnTo>
                      <a:pt x="62" y="31"/>
                    </a:lnTo>
                    <a:lnTo>
                      <a:pt x="61" y="23"/>
                    </a:lnTo>
                    <a:lnTo>
                      <a:pt x="63" y="9"/>
                    </a:lnTo>
                    <a:lnTo>
                      <a:pt x="73" y="0"/>
                    </a:lnTo>
                    <a:lnTo>
                      <a:pt x="86" y="3"/>
                    </a:lnTo>
                    <a:lnTo>
                      <a:pt x="86" y="13"/>
                    </a:lnTo>
                    <a:lnTo>
                      <a:pt x="85" y="16"/>
                    </a:lnTo>
                    <a:lnTo>
                      <a:pt x="81" y="26"/>
                    </a:lnTo>
                    <a:lnTo>
                      <a:pt x="78" y="28"/>
                    </a:lnTo>
                    <a:lnTo>
                      <a:pt x="74" y="38"/>
                    </a:lnTo>
                    <a:lnTo>
                      <a:pt x="72" y="41"/>
                    </a:lnTo>
                    <a:lnTo>
                      <a:pt x="73" y="57"/>
                    </a:lnTo>
                    <a:lnTo>
                      <a:pt x="71" y="71"/>
                    </a:lnTo>
                    <a:lnTo>
                      <a:pt x="71" y="74"/>
                    </a:lnTo>
                    <a:lnTo>
                      <a:pt x="82" y="86"/>
                    </a:lnTo>
                    <a:lnTo>
                      <a:pt x="91" y="99"/>
                    </a:lnTo>
                    <a:lnTo>
                      <a:pt x="101" y="112"/>
                    </a:lnTo>
                    <a:lnTo>
                      <a:pt x="111" y="125"/>
                    </a:lnTo>
                    <a:lnTo>
                      <a:pt x="118" y="142"/>
                    </a:lnTo>
                    <a:lnTo>
                      <a:pt x="126" y="164"/>
                    </a:lnTo>
                    <a:lnTo>
                      <a:pt x="134" y="180"/>
                    </a:lnTo>
                    <a:lnTo>
                      <a:pt x="141" y="193"/>
                    </a:lnTo>
                    <a:lnTo>
                      <a:pt x="149" y="201"/>
                    </a:lnTo>
                    <a:lnTo>
                      <a:pt x="166" y="206"/>
                    </a:lnTo>
                    <a:lnTo>
                      <a:pt x="189" y="211"/>
                    </a:lnTo>
                    <a:lnTo>
                      <a:pt x="218" y="216"/>
                    </a:lnTo>
                    <a:lnTo>
                      <a:pt x="239" y="223"/>
                    </a:lnTo>
                    <a:lnTo>
                      <a:pt x="255" y="229"/>
                    </a:lnTo>
                    <a:lnTo>
                      <a:pt x="263" y="2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vi-VN"/>
              </a:p>
            </p:txBody>
          </p:sp>
          <p:sp>
            <p:nvSpPr>
              <p:cNvPr id="28787" name="Freeform 85"/>
              <p:cNvSpPr>
                <a:spLocks/>
              </p:cNvSpPr>
              <p:nvPr/>
            </p:nvSpPr>
            <p:spPr bwMode="auto">
              <a:xfrm>
                <a:off x="4896" y="3667"/>
                <a:ext cx="100" cy="462"/>
              </a:xfrm>
              <a:custGeom>
                <a:avLst/>
                <a:gdLst>
                  <a:gd name="T0" fmla="*/ 49 w 100"/>
                  <a:gd name="T1" fmla="*/ 90 h 462"/>
                  <a:gd name="T2" fmla="*/ 37 w 100"/>
                  <a:gd name="T3" fmla="*/ 41 h 462"/>
                  <a:gd name="T4" fmla="*/ 42 w 100"/>
                  <a:gd name="T5" fmla="*/ 6 h 462"/>
                  <a:gd name="T6" fmla="*/ 60 w 100"/>
                  <a:gd name="T7" fmla="*/ 0 h 462"/>
                  <a:gd name="T8" fmla="*/ 63 w 100"/>
                  <a:gd name="T9" fmla="*/ 1 h 462"/>
                  <a:gd name="T10" fmla="*/ 80 w 100"/>
                  <a:gd name="T11" fmla="*/ 4 h 462"/>
                  <a:gd name="T12" fmla="*/ 81 w 100"/>
                  <a:gd name="T13" fmla="*/ 7 h 462"/>
                  <a:gd name="T14" fmla="*/ 94 w 100"/>
                  <a:gd name="T15" fmla="*/ 30 h 462"/>
                  <a:gd name="T16" fmla="*/ 96 w 100"/>
                  <a:gd name="T17" fmla="*/ 57 h 462"/>
                  <a:gd name="T18" fmla="*/ 100 w 100"/>
                  <a:gd name="T19" fmla="*/ 113 h 462"/>
                  <a:gd name="T20" fmla="*/ 98 w 100"/>
                  <a:gd name="T21" fmla="*/ 153 h 462"/>
                  <a:gd name="T22" fmla="*/ 96 w 100"/>
                  <a:gd name="T23" fmla="*/ 190 h 462"/>
                  <a:gd name="T24" fmla="*/ 91 w 100"/>
                  <a:gd name="T25" fmla="*/ 228 h 462"/>
                  <a:gd name="T26" fmla="*/ 81 w 100"/>
                  <a:gd name="T27" fmla="*/ 257 h 462"/>
                  <a:gd name="T28" fmla="*/ 73 w 100"/>
                  <a:gd name="T29" fmla="*/ 281 h 462"/>
                  <a:gd name="T30" fmla="*/ 57 w 100"/>
                  <a:gd name="T31" fmla="*/ 306 h 462"/>
                  <a:gd name="T32" fmla="*/ 44 w 100"/>
                  <a:gd name="T33" fmla="*/ 323 h 462"/>
                  <a:gd name="T34" fmla="*/ 37 w 100"/>
                  <a:gd name="T35" fmla="*/ 333 h 462"/>
                  <a:gd name="T36" fmla="*/ 35 w 100"/>
                  <a:gd name="T37" fmla="*/ 336 h 462"/>
                  <a:gd name="T38" fmla="*/ 37 w 100"/>
                  <a:gd name="T39" fmla="*/ 345 h 462"/>
                  <a:gd name="T40" fmla="*/ 48 w 100"/>
                  <a:gd name="T41" fmla="*/ 355 h 462"/>
                  <a:gd name="T42" fmla="*/ 65 w 100"/>
                  <a:gd name="T43" fmla="*/ 372 h 462"/>
                  <a:gd name="T44" fmla="*/ 76 w 100"/>
                  <a:gd name="T45" fmla="*/ 394 h 462"/>
                  <a:gd name="T46" fmla="*/ 81 w 100"/>
                  <a:gd name="T47" fmla="*/ 413 h 462"/>
                  <a:gd name="T48" fmla="*/ 82 w 100"/>
                  <a:gd name="T49" fmla="*/ 427 h 462"/>
                  <a:gd name="T50" fmla="*/ 84 w 100"/>
                  <a:gd name="T51" fmla="*/ 442 h 462"/>
                  <a:gd name="T52" fmla="*/ 88 w 100"/>
                  <a:gd name="T53" fmla="*/ 450 h 462"/>
                  <a:gd name="T54" fmla="*/ 88 w 100"/>
                  <a:gd name="T55" fmla="*/ 459 h 462"/>
                  <a:gd name="T56" fmla="*/ 79 w 100"/>
                  <a:gd name="T57" fmla="*/ 462 h 462"/>
                  <a:gd name="T58" fmla="*/ 55 w 100"/>
                  <a:gd name="T59" fmla="*/ 460 h 462"/>
                  <a:gd name="T60" fmla="*/ 55 w 100"/>
                  <a:gd name="T61" fmla="*/ 447 h 462"/>
                  <a:gd name="T62" fmla="*/ 58 w 100"/>
                  <a:gd name="T63" fmla="*/ 436 h 462"/>
                  <a:gd name="T64" fmla="*/ 58 w 100"/>
                  <a:gd name="T65" fmla="*/ 412 h 462"/>
                  <a:gd name="T66" fmla="*/ 52 w 100"/>
                  <a:gd name="T67" fmla="*/ 392 h 462"/>
                  <a:gd name="T68" fmla="*/ 39 w 100"/>
                  <a:gd name="T69" fmla="*/ 377 h 462"/>
                  <a:gd name="T70" fmla="*/ 24 w 100"/>
                  <a:gd name="T71" fmla="*/ 365 h 462"/>
                  <a:gd name="T72" fmla="*/ 8 w 100"/>
                  <a:gd name="T73" fmla="*/ 353 h 462"/>
                  <a:gd name="T74" fmla="*/ 2 w 100"/>
                  <a:gd name="T75" fmla="*/ 343 h 462"/>
                  <a:gd name="T76" fmla="*/ 0 w 100"/>
                  <a:gd name="T77" fmla="*/ 331 h 462"/>
                  <a:gd name="T78" fmla="*/ 3 w 100"/>
                  <a:gd name="T79" fmla="*/ 323 h 462"/>
                  <a:gd name="T80" fmla="*/ 13 w 100"/>
                  <a:gd name="T81" fmla="*/ 315 h 462"/>
                  <a:gd name="T82" fmla="*/ 20 w 100"/>
                  <a:gd name="T83" fmla="*/ 309 h 462"/>
                  <a:gd name="T84" fmla="*/ 32 w 100"/>
                  <a:gd name="T85" fmla="*/ 301 h 462"/>
                  <a:gd name="T86" fmla="*/ 42 w 100"/>
                  <a:gd name="T87" fmla="*/ 285 h 462"/>
                  <a:gd name="T88" fmla="*/ 52 w 100"/>
                  <a:gd name="T89" fmla="*/ 262 h 462"/>
                  <a:gd name="T90" fmla="*/ 61 w 100"/>
                  <a:gd name="T91" fmla="*/ 237 h 462"/>
                  <a:gd name="T92" fmla="*/ 66 w 100"/>
                  <a:gd name="T93" fmla="*/ 207 h 462"/>
                  <a:gd name="T94" fmla="*/ 62 w 100"/>
                  <a:gd name="T95" fmla="*/ 159 h 462"/>
                  <a:gd name="T96" fmla="*/ 58 w 100"/>
                  <a:gd name="T97" fmla="*/ 126 h 462"/>
                  <a:gd name="T98" fmla="*/ 52 w 100"/>
                  <a:gd name="T99" fmla="*/ 101 h 462"/>
                  <a:gd name="T100" fmla="*/ 49 w 100"/>
                  <a:gd name="T101" fmla="*/ 90 h 46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0" h="462">
                    <a:moveTo>
                      <a:pt x="49" y="90"/>
                    </a:moveTo>
                    <a:lnTo>
                      <a:pt x="37" y="41"/>
                    </a:lnTo>
                    <a:lnTo>
                      <a:pt x="42" y="6"/>
                    </a:lnTo>
                    <a:lnTo>
                      <a:pt x="60" y="0"/>
                    </a:lnTo>
                    <a:lnTo>
                      <a:pt x="63" y="1"/>
                    </a:lnTo>
                    <a:lnTo>
                      <a:pt x="80" y="4"/>
                    </a:lnTo>
                    <a:lnTo>
                      <a:pt x="81" y="7"/>
                    </a:lnTo>
                    <a:lnTo>
                      <a:pt x="94" y="30"/>
                    </a:lnTo>
                    <a:lnTo>
                      <a:pt x="96" y="57"/>
                    </a:lnTo>
                    <a:lnTo>
                      <a:pt x="100" y="113"/>
                    </a:lnTo>
                    <a:lnTo>
                      <a:pt x="98" y="153"/>
                    </a:lnTo>
                    <a:lnTo>
                      <a:pt x="96" y="190"/>
                    </a:lnTo>
                    <a:lnTo>
                      <a:pt x="91" y="228"/>
                    </a:lnTo>
                    <a:lnTo>
                      <a:pt x="81" y="257"/>
                    </a:lnTo>
                    <a:lnTo>
                      <a:pt x="73" y="281"/>
                    </a:lnTo>
                    <a:lnTo>
                      <a:pt x="57" y="306"/>
                    </a:lnTo>
                    <a:lnTo>
                      <a:pt x="44" y="323"/>
                    </a:lnTo>
                    <a:lnTo>
                      <a:pt x="37" y="333"/>
                    </a:lnTo>
                    <a:lnTo>
                      <a:pt x="35" y="336"/>
                    </a:lnTo>
                    <a:lnTo>
                      <a:pt x="37" y="345"/>
                    </a:lnTo>
                    <a:lnTo>
                      <a:pt x="48" y="355"/>
                    </a:lnTo>
                    <a:lnTo>
                      <a:pt x="65" y="372"/>
                    </a:lnTo>
                    <a:lnTo>
                      <a:pt x="76" y="394"/>
                    </a:lnTo>
                    <a:lnTo>
                      <a:pt x="81" y="413"/>
                    </a:lnTo>
                    <a:lnTo>
                      <a:pt x="82" y="427"/>
                    </a:lnTo>
                    <a:lnTo>
                      <a:pt x="84" y="442"/>
                    </a:lnTo>
                    <a:lnTo>
                      <a:pt x="88" y="450"/>
                    </a:lnTo>
                    <a:lnTo>
                      <a:pt x="88" y="459"/>
                    </a:lnTo>
                    <a:lnTo>
                      <a:pt x="79" y="462"/>
                    </a:lnTo>
                    <a:lnTo>
                      <a:pt x="55" y="460"/>
                    </a:lnTo>
                    <a:lnTo>
                      <a:pt x="55" y="447"/>
                    </a:lnTo>
                    <a:lnTo>
                      <a:pt x="58" y="436"/>
                    </a:lnTo>
                    <a:lnTo>
                      <a:pt x="58" y="412"/>
                    </a:lnTo>
                    <a:lnTo>
                      <a:pt x="52" y="392"/>
                    </a:lnTo>
                    <a:lnTo>
                      <a:pt x="39" y="377"/>
                    </a:lnTo>
                    <a:lnTo>
                      <a:pt x="24" y="365"/>
                    </a:lnTo>
                    <a:lnTo>
                      <a:pt x="8" y="353"/>
                    </a:lnTo>
                    <a:lnTo>
                      <a:pt x="2" y="343"/>
                    </a:lnTo>
                    <a:lnTo>
                      <a:pt x="0" y="331"/>
                    </a:lnTo>
                    <a:lnTo>
                      <a:pt x="3" y="323"/>
                    </a:lnTo>
                    <a:lnTo>
                      <a:pt x="13" y="315"/>
                    </a:lnTo>
                    <a:lnTo>
                      <a:pt x="20" y="309"/>
                    </a:lnTo>
                    <a:lnTo>
                      <a:pt x="32" y="301"/>
                    </a:lnTo>
                    <a:lnTo>
                      <a:pt x="42" y="285"/>
                    </a:lnTo>
                    <a:lnTo>
                      <a:pt x="52" y="262"/>
                    </a:lnTo>
                    <a:lnTo>
                      <a:pt x="61" y="237"/>
                    </a:lnTo>
                    <a:lnTo>
                      <a:pt x="66" y="207"/>
                    </a:lnTo>
                    <a:lnTo>
                      <a:pt x="62" y="159"/>
                    </a:lnTo>
                    <a:lnTo>
                      <a:pt x="58" y="126"/>
                    </a:lnTo>
                    <a:lnTo>
                      <a:pt x="52" y="101"/>
                    </a:lnTo>
                    <a:lnTo>
                      <a:pt x="49" y="9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vi-VN"/>
              </a:p>
            </p:txBody>
          </p:sp>
          <p:sp>
            <p:nvSpPr>
              <p:cNvPr id="28788" name="Freeform 86"/>
              <p:cNvSpPr>
                <a:spLocks/>
              </p:cNvSpPr>
              <p:nvPr/>
            </p:nvSpPr>
            <p:spPr bwMode="auto">
              <a:xfrm>
                <a:off x="4697" y="3674"/>
                <a:ext cx="257" cy="298"/>
              </a:xfrm>
              <a:custGeom>
                <a:avLst/>
                <a:gdLst>
                  <a:gd name="T0" fmla="*/ 154 w 257"/>
                  <a:gd name="T1" fmla="*/ 156 h 298"/>
                  <a:gd name="T2" fmla="*/ 126 w 257"/>
                  <a:gd name="T3" fmla="*/ 148 h 298"/>
                  <a:gd name="T4" fmla="*/ 101 w 257"/>
                  <a:gd name="T5" fmla="*/ 144 h 298"/>
                  <a:gd name="T6" fmla="*/ 71 w 257"/>
                  <a:gd name="T7" fmla="*/ 144 h 298"/>
                  <a:gd name="T8" fmla="*/ 46 w 257"/>
                  <a:gd name="T9" fmla="*/ 148 h 298"/>
                  <a:gd name="T10" fmla="*/ 19 w 257"/>
                  <a:gd name="T11" fmla="*/ 155 h 298"/>
                  <a:gd name="T12" fmla="*/ 3 w 257"/>
                  <a:gd name="T13" fmla="*/ 165 h 298"/>
                  <a:gd name="T14" fmla="*/ 0 w 257"/>
                  <a:gd name="T15" fmla="*/ 174 h 298"/>
                  <a:gd name="T16" fmla="*/ 0 w 257"/>
                  <a:gd name="T17" fmla="*/ 177 h 298"/>
                  <a:gd name="T18" fmla="*/ 3 w 257"/>
                  <a:gd name="T19" fmla="*/ 185 h 298"/>
                  <a:gd name="T20" fmla="*/ 14 w 257"/>
                  <a:gd name="T21" fmla="*/ 193 h 298"/>
                  <a:gd name="T22" fmla="*/ 15 w 257"/>
                  <a:gd name="T23" fmla="*/ 196 h 298"/>
                  <a:gd name="T24" fmla="*/ 27 w 257"/>
                  <a:gd name="T25" fmla="*/ 205 h 298"/>
                  <a:gd name="T26" fmla="*/ 36 w 257"/>
                  <a:gd name="T27" fmla="*/ 221 h 298"/>
                  <a:gd name="T28" fmla="*/ 36 w 257"/>
                  <a:gd name="T29" fmla="*/ 225 h 298"/>
                  <a:gd name="T30" fmla="*/ 38 w 257"/>
                  <a:gd name="T31" fmla="*/ 243 h 298"/>
                  <a:gd name="T32" fmla="*/ 32 w 257"/>
                  <a:gd name="T33" fmla="*/ 260 h 298"/>
                  <a:gd name="T34" fmla="*/ 31 w 257"/>
                  <a:gd name="T35" fmla="*/ 263 h 298"/>
                  <a:gd name="T36" fmla="*/ 26 w 257"/>
                  <a:gd name="T37" fmla="*/ 272 h 298"/>
                  <a:gd name="T38" fmla="*/ 23 w 257"/>
                  <a:gd name="T39" fmla="*/ 273 h 298"/>
                  <a:gd name="T40" fmla="*/ 21 w 257"/>
                  <a:gd name="T41" fmla="*/ 278 h 298"/>
                  <a:gd name="T42" fmla="*/ 18 w 257"/>
                  <a:gd name="T43" fmla="*/ 279 h 298"/>
                  <a:gd name="T44" fmla="*/ 21 w 257"/>
                  <a:gd name="T45" fmla="*/ 290 h 298"/>
                  <a:gd name="T46" fmla="*/ 31 w 257"/>
                  <a:gd name="T47" fmla="*/ 298 h 298"/>
                  <a:gd name="T48" fmla="*/ 38 w 257"/>
                  <a:gd name="T49" fmla="*/ 293 h 298"/>
                  <a:gd name="T50" fmla="*/ 44 w 257"/>
                  <a:gd name="T51" fmla="*/ 278 h 298"/>
                  <a:gd name="T52" fmla="*/ 52 w 257"/>
                  <a:gd name="T53" fmla="*/ 259 h 298"/>
                  <a:gd name="T54" fmla="*/ 54 w 257"/>
                  <a:gd name="T55" fmla="*/ 241 h 298"/>
                  <a:gd name="T56" fmla="*/ 53 w 257"/>
                  <a:gd name="T57" fmla="*/ 221 h 298"/>
                  <a:gd name="T58" fmla="*/ 49 w 257"/>
                  <a:gd name="T59" fmla="*/ 208 h 298"/>
                  <a:gd name="T60" fmla="*/ 44 w 257"/>
                  <a:gd name="T61" fmla="*/ 195 h 298"/>
                  <a:gd name="T62" fmla="*/ 34 w 257"/>
                  <a:gd name="T63" fmla="*/ 184 h 298"/>
                  <a:gd name="T64" fmla="*/ 32 w 257"/>
                  <a:gd name="T65" fmla="*/ 173 h 298"/>
                  <a:gd name="T66" fmla="*/ 46 w 257"/>
                  <a:gd name="T67" fmla="*/ 168 h 298"/>
                  <a:gd name="T68" fmla="*/ 72 w 257"/>
                  <a:gd name="T69" fmla="*/ 168 h 298"/>
                  <a:gd name="T70" fmla="*/ 102 w 257"/>
                  <a:gd name="T71" fmla="*/ 170 h 298"/>
                  <a:gd name="T72" fmla="*/ 137 w 257"/>
                  <a:gd name="T73" fmla="*/ 178 h 298"/>
                  <a:gd name="T74" fmla="*/ 161 w 257"/>
                  <a:gd name="T75" fmla="*/ 186 h 298"/>
                  <a:gd name="T76" fmla="*/ 180 w 257"/>
                  <a:gd name="T77" fmla="*/ 195 h 298"/>
                  <a:gd name="T78" fmla="*/ 189 w 257"/>
                  <a:gd name="T79" fmla="*/ 196 h 298"/>
                  <a:gd name="T80" fmla="*/ 200 w 257"/>
                  <a:gd name="T81" fmla="*/ 195 h 298"/>
                  <a:gd name="T82" fmla="*/ 207 w 257"/>
                  <a:gd name="T83" fmla="*/ 193 h 298"/>
                  <a:gd name="T84" fmla="*/ 213 w 257"/>
                  <a:gd name="T85" fmla="*/ 185 h 298"/>
                  <a:gd name="T86" fmla="*/ 222 w 257"/>
                  <a:gd name="T87" fmla="*/ 168 h 298"/>
                  <a:gd name="T88" fmla="*/ 232 w 257"/>
                  <a:gd name="T89" fmla="*/ 134 h 298"/>
                  <a:gd name="T90" fmla="*/ 241 w 257"/>
                  <a:gd name="T91" fmla="*/ 100 h 298"/>
                  <a:gd name="T92" fmla="*/ 247 w 257"/>
                  <a:gd name="T93" fmla="*/ 67 h 298"/>
                  <a:gd name="T94" fmla="*/ 255 w 257"/>
                  <a:gd name="T95" fmla="*/ 37 h 298"/>
                  <a:gd name="T96" fmla="*/ 257 w 257"/>
                  <a:gd name="T97" fmla="*/ 13 h 298"/>
                  <a:gd name="T98" fmla="*/ 240 w 257"/>
                  <a:gd name="T99" fmla="*/ 0 h 298"/>
                  <a:gd name="T100" fmla="*/ 219 w 257"/>
                  <a:gd name="T101" fmla="*/ 4 h 298"/>
                  <a:gd name="T102" fmla="*/ 204 w 257"/>
                  <a:gd name="T103" fmla="*/ 12 h 298"/>
                  <a:gd name="T104" fmla="*/ 201 w 257"/>
                  <a:gd name="T105" fmla="*/ 23 h 298"/>
                  <a:gd name="T106" fmla="*/ 199 w 257"/>
                  <a:gd name="T107" fmla="*/ 60 h 298"/>
                  <a:gd name="T108" fmla="*/ 196 w 257"/>
                  <a:gd name="T109" fmla="*/ 106 h 298"/>
                  <a:gd name="T110" fmla="*/ 194 w 257"/>
                  <a:gd name="T111" fmla="*/ 136 h 298"/>
                  <a:gd name="T112" fmla="*/ 191 w 257"/>
                  <a:gd name="T113" fmla="*/ 153 h 298"/>
                  <a:gd name="T114" fmla="*/ 187 w 257"/>
                  <a:gd name="T115" fmla="*/ 161 h 298"/>
                  <a:gd name="T116" fmla="*/ 181 w 257"/>
                  <a:gd name="T117" fmla="*/ 163 h 298"/>
                  <a:gd name="T118" fmla="*/ 171 w 257"/>
                  <a:gd name="T119" fmla="*/ 163 h 298"/>
                  <a:gd name="T120" fmla="*/ 159 w 257"/>
                  <a:gd name="T121" fmla="*/ 157 h 298"/>
                  <a:gd name="T122" fmla="*/ 154 w 257"/>
                  <a:gd name="T123" fmla="*/ 156 h 29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57" h="298">
                    <a:moveTo>
                      <a:pt x="154" y="156"/>
                    </a:moveTo>
                    <a:lnTo>
                      <a:pt x="126" y="148"/>
                    </a:lnTo>
                    <a:lnTo>
                      <a:pt x="101" y="144"/>
                    </a:lnTo>
                    <a:lnTo>
                      <a:pt x="71" y="144"/>
                    </a:lnTo>
                    <a:lnTo>
                      <a:pt x="46" y="148"/>
                    </a:lnTo>
                    <a:lnTo>
                      <a:pt x="19" y="155"/>
                    </a:lnTo>
                    <a:lnTo>
                      <a:pt x="3" y="165"/>
                    </a:lnTo>
                    <a:lnTo>
                      <a:pt x="0" y="174"/>
                    </a:lnTo>
                    <a:lnTo>
                      <a:pt x="0" y="177"/>
                    </a:lnTo>
                    <a:lnTo>
                      <a:pt x="3" y="185"/>
                    </a:lnTo>
                    <a:lnTo>
                      <a:pt x="14" y="193"/>
                    </a:lnTo>
                    <a:lnTo>
                      <a:pt x="15" y="196"/>
                    </a:lnTo>
                    <a:lnTo>
                      <a:pt x="27" y="205"/>
                    </a:lnTo>
                    <a:lnTo>
                      <a:pt x="36" y="221"/>
                    </a:lnTo>
                    <a:lnTo>
                      <a:pt x="36" y="225"/>
                    </a:lnTo>
                    <a:lnTo>
                      <a:pt x="38" y="243"/>
                    </a:lnTo>
                    <a:lnTo>
                      <a:pt x="32" y="260"/>
                    </a:lnTo>
                    <a:lnTo>
                      <a:pt x="31" y="263"/>
                    </a:lnTo>
                    <a:lnTo>
                      <a:pt x="26" y="272"/>
                    </a:lnTo>
                    <a:lnTo>
                      <a:pt x="23" y="273"/>
                    </a:lnTo>
                    <a:lnTo>
                      <a:pt x="21" y="278"/>
                    </a:lnTo>
                    <a:lnTo>
                      <a:pt x="18" y="279"/>
                    </a:lnTo>
                    <a:lnTo>
                      <a:pt x="21" y="290"/>
                    </a:lnTo>
                    <a:lnTo>
                      <a:pt x="31" y="298"/>
                    </a:lnTo>
                    <a:lnTo>
                      <a:pt x="38" y="293"/>
                    </a:lnTo>
                    <a:lnTo>
                      <a:pt x="44" y="278"/>
                    </a:lnTo>
                    <a:lnTo>
                      <a:pt x="52" y="259"/>
                    </a:lnTo>
                    <a:lnTo>
                      <a:pt x="54" y="241"/>
                    </a:lnTo>
                    <a:lnTo>
                      <a:pt x="53" y="221"/>
                    </a:lnTo>
                    <a:lnTo>
                      <a:pt x="49" y="208"/>
                    </a:lnTo>
                    <a:lnTo>
                      <a:pt x="44" y="195"/>
                    </a:lnTo>
                    <a:lnTo>
                      <a:pt x="34" y="184"/>
                    </a:lnTo>
                    <a:lnTo>
                      <a:pt x="32" y="173"/>
                    </a:lnTo>
                    <a:lnTo>
                      <a:pt x="46" y="168"/>
                    </a:lnTo>
                    <a:lnTo>
                      <a:pt x="72" y="168"/>
                    </a:lnTo>
                    <a:lnTo>
                      <a:pt x="102" y="170"/>
                    </a:lnTo>
                    <a:lnTo>
                      <a:pt x="137" y="178"/>
                    </a:lnTo>
                    <a:lnTo>
                      <a:pt x="161" y="186"/>
                    </a:lnTo>
                    <a:lnTo>
                      <a:pt x="180" y="195"/>
                    </a:lnTo>
                    <a:lnTo>
                      <a:pt x="189" y="196"/>
                    </a:lnTo>
                    <a:lnTo>
                      <a:pt x="200" y="195"/>
                    </a:lnTo>
                    <a:lnTo>
                      <a:pt x="207" y="193"/>
                    </a:lnTo>
                    <a:lnTo>
                      <a:pt x="213" y="185"/>
                    </a:lnTo>
                    <a:lnTo>
                      <a:pt x="222" y="168"/>
                    </a:lnTo>
                    <a:lnTo>
                      <a:pt x="232" y="134"/>
                    </a:lnTo>
                    <a:lnTo>
                      <a:pt x="241" y="100"/>
                    </a:lnTo>
                    <a:lnTo>
                      <a:pt x="247" y="67"/>
                    </a:lnTo>
                    <a:lnTo>
                      <a:pt x="255" y="37"/>
                    </a:lnTo>
                    <a:lnTo>
                      <a:pt x="257" y="13"/>
                    </a:lnTo>
                    <a:lnTo>
                      <a:pt x="240" y="0"/>
                    </a:lnTo>
                    <a:lnTo>
                      <a:pt x="219" y="4"/>
                    </a:lnTo>
                    <a:lnTo>
                      <a:pt x="204" y="12"/>
                    </a:lnTo>
                    <a:lnTo>
                      <a:pt x="201" y="23"/>
                    </a:lnTo>
                    <a:lnTo>
                      <a:pt x="199" y="60"/>
                    </a:lnTo>
                    <a:lnTo>
                      <a:pt x="196" y="106"/>
                    </a:lnTo>
                    <a:lnTo>
                      <a:pt x="194" y="136"/>
                    </a:lnTo>
                    <a:lnTo>
                      <a:pt x="191" y="153"/>
                    </a:lnTo>
                    <a:lnTo>
                      <a:pt x="187" y="161"/>
                    </a:lnTo>
                    <a:lnTo>
                      <a:pt x="181" y="163"/>
                    </a:lnTo>
                    <a:lnTo>
                      <a:pt x="171" y="163"/>
                    </a:lnTo>
                    <a:lnTo>
                      <a:pt x="159" y="157"/>
                    </a:lnTo>
                    <a:lnTo>
                      <a:pt x="154" y="1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vi-VN"/>
              </a:p>
            </p:txBody>
          </p:sp>
        </p:grpSp>
        <p:grpSp>
          <p:nvGrpSpPr>
            <p:cNvPr id="28771" name="Group 87"/>
            <p:cNvGrpSpPr>
              <a:grpSpLocks/>
            </p:cNvGrpSpPr>
            <p:nvPr/>
          </p:nvGrpSpPr>
          <p:grpSpPr bwMode="auto">
            <a:xfrm>
              <a:off x="5103" y="3584"/>
              <a:ext cx="608" cy="640"/>
              <a:chOff x="5105" y="3512"/>
              <a:chExt cx="654" cy="677"/>
            </a:xfrm>
          </p:grpSpPr>
          <p:sp>
            <p:nvSpPr>
              <p:cNvPr id="28777" name="Freeform 88"/>
              <p:cNvSpPr>
                <a:spLocks/>
              </p:cNvSpPr>
              <p:nvPr/>
            </p:nvSpPr>
            <p:spPr bwMode="auto">
              <a:xfrm>
                <a:off x="5308" y="3512"/>
                <a:ext cx="178" cy="164"/>
              </a:xfrm>
              <a:custGeom>
                <a:avLst/>
                <a:gdLst>
                  <a:gd name="T0" fmla="*/ 74 w 178"/>
                  <a:gd name="T1" fmla="*/ 38 h 164"/>
                  <a:gd name="T2" fmla="*/ 58 w 178"/>
                  <a:gd name="T3" fmla="*/ 25 h 164"/>
                  <a:gd name="T4" fmla="*/ 42 w 178"/>
                  <a:gd name="T5" fmla="*/ 16 h 164"/>
                  <a:gd name="T6" fmla="*/ 26 w 178"/>
                  <a:gd name="T7" fmla="*/ 13 h 164"/>
                  <a:gd name="T8" fmla="*/ 14 w 178"/>
                  <a:gd name="T9" fmla="*/ 12 h 164"/>
                  <a:gd name="T10" fmla="*/ 10 w 178"/>
                  <a:gd name="T11" fmla="*/ 13 h 164"/>
                  <a:gd name="T12" fmla="*/ 5 w 178"/>
                  <a:gd name="T13" fmla="*/ 15 h 164"/>
                  <a:gd name="T14" fmla="*/ 0 w 178"/>
                  <a:gd name="T15" fmla="*/ 23 h 164"/>
                  <a:gd name="T16" fmla="*/ 5 w 178"/>
                  <a:gd name="T17" fmla="*/ 34 h 164"/>
                  <a:gd name="T18" fmla="*/ 17 w 178"/>
                  <a:gd name="T19" fmla="*/ 39 h 164"/>
                  <a:gd name="T20" fmla="*/ 34 w 178"/>
                  <a:gd name="T21" fmla="*/ 37 h 164"/>
                  <a:gd name="T22" fmla="*/ 53 w 178"/>
                  <a:gd name="T23" fmla="*/ 42 h 164"/>
                  <a:gd name="T24" fmla="*/ 65 w 178"/>
                  <a:gd name="T25" fmla="*/ 53 h 164"/>
                  <a:gd name="T26" fmla="*/ 69 w 178"/>
                  <a:gd name="T27" fmla="*/ 57 h 164"/>
                  <a:gd name="T28" fmla="*/ 66 w 178"/>
                  <a:gd name="T29" fmla="*/ 74 h 164"/>
                  <a:gd name="T30" fmla="*/ 63 w 178"/>
                  <a:gd name="T31" fmla="*/ 101 h 164"/>
                  <a:gd name="T32" fmla="*/ 62 w 178"/>
                  <a:gd name="T33" fmla="*/ 120 h 164"/>
                  <a:gd name="T34" fmla="*/ 64 w 178"/>
                  <a:gd name="T35" fmla="*/ 134 h 164"/>
                  <a:gd name="T36" fmla="*/ 68 w 178"/>
                  <a:gd name="T37" fmla="*/ 146 h 164"/>
                  <a:gd name="T38" fmla="*/ 75 w 178"/>
                  <a:gd name="T39" fmla="*/ 155 h 164"/>
                  <a:gd name="T40" fmla="*/ 86 w 178"/>
                  <a:gd name="T41" fmla="*/ 161 h 164"/>
                  <a:gd name="T42" fmla="*/ 96 w 178"/>
                  <a:gd name="T43" fmla="*/ 164 h 164"/>
                  <a:gd name="T44" fmla="*/ 111 w 178"/>
                  <a:gd name="T45" fmla="*/ 164 h 164"/>
                  <a:gd name="T46" fmla="*/ 126 w 178"/>
                  <a:gd name="T47" fmla="*/ 160 h 164"/>
                  <a:gd name="T48" fmla="*/ 138 w 178"/>
                  <a:gd name="T49" fmla="*/ 153 h 164"/>
                  <a:gd name="T50" fmla="*/ 150 w 178"/>
                  <a:gd name="T51" fmla="*/ 142 h 164"/>
                  <a:gd name="T52" fmla="*/ 159 w 178"/>
                  <a:gd name="T53" fmla="*/ 129 h 164"/>
                  <a:gd name="T54" fmla="*/ 166 w 178"/>
                  <a:gd name="T55" fmla="*/ 114 h 164"/>
                  <a:gd name="T56" fmla="*/ 170 w 178"/>
                  <a:gd name="T57" fmla="*/ 101 h 164"/>
                  <a:gd name="T58" fmla="*/ 175 w 178"/>
                  <a:gd name="T59" fmla="*/ 86 h 164"/>
                  <a:gd name="T60" fmla="*/ 178 w 178"/>
                  <a:gd name="T61" fmla="*/ 71 h 164"/>
                  <a:gd name="T62" fmla="*/ 177 w 178"/>
                  <a:gd name="T63" fmla="*/ 56 h 164"/>
                  <a:gd name="T64" fmla="*/ 177 w 178"/>
                  <a:gd name="T65" fmla="*/ 41 h 164"/>
                  <a:gd name="T66" fmla="*/ 174 w 178"/>
                  <a:gd name="T67" fmla="*/ 26 h 164"/>
                  <a:gd name="T68" fmla="*/ 169 w 178"/>
                  <a:gd name="T69" fmla="*/ 15 h 164"/>
                  <a:gd name="T70" fmla="*/ 160 w 178"/>
                  <a:gd name="T71" fmla="*/ 7 h 164"/>
                  <a:gd name="T72" fmla="*/ 152 w 178"/>
                  <a:gd name="T73" fmla="*/ 4 h 164"/>
                  <a:gd name="T74" fmla="*/ 139 w 178"/>
                  <a:gd name="T75" fmla="*/ 0 h 164"/>
                  <a:gd name="T76" fmla="*/ 125 w 178"/>
                  <a:gd name="T77" fmla="*/ 0 h 164"/>
                  <a:gd name="T78" fmla="*/ 114 w 178"/>
                  <a:gd name="T79" fmla="*/ 4 h 164"/>
                  <a:gd name="T80" fmla="*/ 107 w 178"/>
                  <a:gd name="T81" fmla="*/ 8 h 164"/>
                  <a:gd name="T82" fmla="*/ 99 w 178"/>
                  <a:gd name="T83" fmla="*/ 14 h 164"/>
                  <a:gd name="T84" fmla="*/ 93 w 178"/>
                  <a:gd name="T85" fmla="*/ 19 h 164"/>
                  <a:gd name="T86" fmla="*/ 85 w 178"/>
                  <a:gd name="T87" fmla="*/ 27 h 164"/>
                  <a:gd name="T88" fmla="*/ 80 w 178"/>
                  <a:gd name="T89" fmla="*/ 33 h 164"/>
                  <a:gd name="T90" fmla="*/ 74 w 178"/>
                  <a:gd name="T91" fmla="*/ 38 h 16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78" h="164">
                    <a:moveTo>
                      <a:pt x="74" y="38"/>
                    </a:moveTo>
                    <a:lnTo>
                      <a:pt x="58" y="25"/>
                    </a:lnTo>
                    <a:lnTo>
                      <a:pt x="42" y="16"/>
                    </a:lnTo>
                    <a:lnTo>
                      <a:pt x="26" y="13"/>
                    </a:lnTo>
                    <a:lnTo>
                      <a:pt x="14" y="12"/>
                    </a:lnTo>
                    <a:lnTo>
                      <a:pt x="10" y="13"/>
                    </a:lnTo>
                    <a:lnTo>
                      <a:pt x="5" y="15"/>
                    </a:lnTo>
                    <a:lnTo>
                      <a:pt x="0" y="23"/>
                    </a:lnTo>
                    <a:lnTo>
                      <a:pt x="5" y="34"/>
                    </a:lnTo>
                    <a:lnTo>
                      <a:pt x="17" y="39"/>
                    </a:lnTo>
                    <a:lnTo>
                      <a:pt x="34" y="37"/>
                    </a:lnTo>
                    <a:lnTo>
                      <a:pt x="53" y="42"/>
                    </a:lnTo>
                    <a:lnTo>
                      <a:pt x="65" y="53"/>
                    </a:lnTo>
                    <a:lnTo>
                      <a:pt x="69" y="57"/>
                    </a:lnTo>
                    <a:lnTo>
                      <a:pt x="66" y="74"/>
                    </a:lnTo>
                    <a:lnTo>
                      <a:pt x="63" y="101"/>
                    </a:lnTo>
                    <a:lnTo>
                      <a:pt x="62" y="120"/>
                    </a:lnTo>
                    <a:lnTo>
                      <a:pt x="64" y="134"/>
                    </a:lnTo>
                    <a:lnTo>
                      <a:pt x="68" y="146"/>
                    </a:lnTo>
                    <a:lnTo>
                      <a:pt x="75" y="155"/>
                    </a:lnTo>
                    <a:lnTo>
                      <a:pt x="86" y="161"/>
                    </a:lnTo>
                    <a:lnTo>
                      <a:pt x="96" y="164"/>
                    </a:lnTo>
                    <a:lnTo>
                      <a:pt x="111" y="164"/>
                    </a:lnTo>
                    <a:lnTo>
                      <a:pt x="126" y="160"/>
                    </a:lnTo>
                    <a:lnTo>
                      <a:pt x="138" y="153"/>
                    </a:lnTo>
                    <a:lnTo>
                      <a:pt x="150" y="142"/>
                    </a:lnTo>
                    <a:lnTo>
                      <a:pt x="159" y="129"/>
                    </a:lnTo>
                    <a:lnTo>
                      <a:pt x="166" y="114"/>
                    </a:lnTo>
                    <a:lnTo>
                      <a:pt x="170" y="101"/>
                    </a:lnTo>
                    <a:lnTo>
                      <a:pt x="175" y="86"/>
                    </a:lnTo>
                    <a:lnTo>
                      <a:pt x="178" y="71"/>
                    </a:lnTo>
                    <a:lnTo>
                      <a:pt x="177" y="56"/>
                    </a:lnTo>
                    <a:lnTo>
                      <a:pt x="177" y="41"/>
                    </a:lnTo>
                    <a:lnTo>
                      <a:pt x="174" y="26"/>
                    </a:lnTo>
                    <a:lnTo>
                      <a:pt x="169" y="15"/>
                    </a:lnTo>
                    <a:lnTo>
                      <a:pt x="160" y="7"/>
                    </a:lnTo>
                    <a:lnTo>
                      <a:pt x="152" y="4"/>
                    </a:lnTo>
                    <a:lnTo>
                      <a:pt x="139" y="0"/>
                    </a:lnTo>
                    <a:lnTo>
                      <a:pt x="125" y="0"/>
                    </a:lnTo>
                    <a:lnTo>
                      <a:pt x="114" y="4"/>
                    </a:lnTo>
                    <a:lnTo>
                      <a:pt x="107" y="8"/>
                    </a:lnTo>
                    <a:lnTo>
                      <a:pt x="99" y="14"/>
                    </a:lnTo>
                    <a:lnTo>
                      <a:pt x="93" y="19"/>
                    </a:lnTo>
                    <a:lnTo>
                      <a:pt x="85" y="27"/>
                    </a:lnTo>
                    <a:lnTo>
                      <a:pt x="80" y="33"/>
                    </a:lnTo>
                    <a:lnTo>
                      <a:pt x="74"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vi-VN"/>
              </a:p>
            </p:txBody>
          </p:sp>
          <p:sp>
            <p:nvSpPr>
              <p:cNvPr id="28778" name="Freeform 89"/>
              <p:cNvSpPr>
                <a:spLocks/>
              </p:cNvSpPr>
              <p:nvPr/>
            </p:nvSpPr>
            <p:spPr bwMode="auto">
              <a:xfrm>
                <a:off x="5288" y="3714"/>
                <a:ext cx="153" cy="234"/>
              </a:xfrm>
              <a:custGeom>
                <a:avLst/>
                <a:gdLst>
                  <a:gd name="T0" fmla="*/ 43 w 153"/>
                  <a:gd name="T1" fmla="*/ 29 h 234"/>
                  <a:gd name="T2" fmla="*/ 61 w 153"/>
                  <a:gd name="T3" fmla="*/ 13 h 234"/>
                  <a:gd name="T4" fmla="*/ 80 w 153"/>
                  <a:gd name="T5" fmla="*/ 5 h 234"/>
                  <a:gd name="T6" fmla="*/ 102 w 153"/>
                  <a:gd name="T7" fmla="*/ 1 h 234"/>
                  <a:gd name="T8" fmla="*/ 119 w 153"/>
                  <a:gd name="T9" fmla="*/ 0 h 234"/>
                  <a:gd name="T10" fmla="*/ 132 w 153"/>
                  <a:gd name="T11" fmla="*/ 4 h 234"/>
                  <a:gd name="T12" fmla="*/ 144 w 153"/>
                  <a:gd name="T13" fmla="*/ 12 h 234"/>
                  <a:gd name="T14" fmla="*/ 151 w 153"/>
                  <a:gd name="T15" fmla="*/ 23 h 234"/>
                  <a:gd name="T16" fmla="*/ 153 w 153"/>
                  <a:gd name="T17" fmla="*/ 36 h 234"/>
                  <a:gd name="T18" fmla="*/ 153 w 153"/>
                  <a:gd name="T19" fmla="*/ 54 h 234"/>
                  <a:gd name="T20" fmla="*/ 149 w 153"/>
                  <a:gd name="T21" fmla="*/ 55 h 234"/>
                  <a:gd name="T22" fmla="*/ 144 w 153"/>
                  <a:gd name="T23" fmla="*/ 71 h 234"/>
                  <a:gd name="T24" fmla="*/ 138 w 153"/>
                  <a:gd name="T25" fmla="*/ 84 h 234"/>
                  <a:gd name="T26" fmla="*/ 127 w 153"/>
                  <a:gd name="T27" fmla="*/ 97 h 234"/>
                  <a:gd name="T28" fmla="*/ 118 w 153"/>
                  <a:gd name="T29" fmla="*/ 106 h 234"/>
                  <a:gd name="T30" fmla="*/ 111 w 153"/>
                  <a:gd name="T31" fmla="*/ 121 h 234"/>
                  <a:gd name="T32" fmla="*/ 110 w 153"/>
                  <a:gd name="T33" fmla="*/ 132 h 234"/>
                  <a:gd name="T34" fmla="*/ 113 w 153"/>
                  <a:gd name="T35" fmla="*/ 146 h 234"/>
                  <a:gd name="T36" fmla="*/ 121 w 153"/>
                  <a:gd name="T37" fmla="*/ 157 h 234"/>
                  <a:gd name="T38" fmla="*/ 127 w 153"/>
                  <a:gd name="T39" fmla="*/ 168 h 234"/>
                  <a:gd name="T40" fmla="*/ 130 w 153"/>
                  <a:gd name="T41" fmla="*/ 180 h 234"/>
                  <a:gd name="T42" fmla="*/ 130 w 153"/>
                  <a:gd name="T43" fmla="*/ 194 h 234"/>
                  <a:gd name="T44" fmla="*/ 127 w 153"/>
                  <a:gd name="T45" fmla="*/ 208 h 234"/>
                  <a:gd name="T46" fmla="*/ 121 w 153"/>
                  <a:gd name="T47" fmla="*/ 219 h 234"/>
                  <a:gd name="T48" fmla="*/ 110 w 153"/>
                  <a:gd name="T49" fmla="*/ 227 h 234"/>
                  <a:gd name="T50" fmla="*/ 97 w 153"/>
                  <a:gd name="T51" fmla="*/ 232 h 234"/>
                  <a:gd name="T52" fmla="*/ 79 w 153"/>
                  <a:gd name="T53" fmla="*/ 234 h 234"/>
                  <a:gd name="T54" fmla="*/ 62 w 153"/>
                  <a:gd name="T55" fmla="*/ 234 h 234"/>
                  <a:gd name="T56" fmla="*/ 45 w 153"/>
                  <a:gd name="T57" fmla="*/ 231 h 234"/>
                  <a:gd name="T58" fmla="*/ 31 w 153"/>
                  <a:gd name="T59" fmla="*/ 222 h 234"/>
                  <a:gd name="T60" fmla="*/ 22 w 153"/>
                  <a:gd name="T61" fmla="*/ 213 h 234"/>
                  <a:gd name="T62" fmla="*/ 14 w 153"/>
                  <a:gd name="T63" fmla="*/ 197 h 234"/>
                  <a:gd name="T64" fmla="*/ 8 w 153"/>
                  <a:gd name="T65" fmla="*/ 183 h 234"/>
                  <a:gd name="T66" fmla="*/ 3 w 153"/>
                  <a:gd name="T67" fmla="*/ 166 h 234"/>
                  <a:gd name="T68" fmla="*/ 0 w 153"/>
                  <a:gd name="T69" fmla="*/ 145 h 234"/>
                  <a:gd name="T70" fmla="*/ 1 w 153"/>
                  <a:gd name="T71" fmla="*/ 122 h 234"/>
                  <a:gd name="T72" fmla="*/ 6 w 153"/>
                  <a:gd name="T73" fmla="*/ 102 h 234"/>
                  <a:gd name="T74" fmla="*/ 10 w 153"/>
                  <a:gd name="T75" fmla="*/ 84 h 234"/>
                  <a:gd name="T76" fmla="*/ 17 w 153"/>
                  <a:gd name="T77" fmla="*/ 66 h 234"/>
                  <a:gd name="T78" fmla="*/ 24 w 153"/>
                  <a:gd name="T79" fmla="*/ 51 h 234"/>
                  <a:gd name="T80" fmla="*/ 35 w 153"/>
                  <a:gd name="T81" fmla="*/ 38 h 234"/>
                  <a:gd name="T82" fmla="*/ 43 w 153"/>
                  <a:gd name="T83" fmla="*/ 29 h 2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53" h="234">
                    <a:moveTo>
                      <a:pt x="43" y="29"/>
                    </a:moveTo>
                    <a:lnTo>
                      <a:pt x="61" y="13"/>
                    </a:lnTo>
                    <a:lnTo>
                      <a:pt x="80" y="5"/>
                    </a:lnTo>
                    <a:lnTo>
                      <a:pt x="102" y="1"/>
                    </a:lnTo>
                    <a:lnTo>
                      <a:pt x="119" y="0"/>
                    </a:lnTo>
                    <a:lnTo>
                      <a:pt x="132" y="4"/>
                    </a:lnTo>
                    <a:lnTo>
                      <a:pt x="144" y="12"/>
                    </a:lnTo>
                    <a:lnTo>
                      <a:pt x="151" y="23"/>
                    </a:lnTo>
                    <a:lnTo>
                      <a:pt x="153" y="36"/>
                    </a:lnTo>
                    <a:lnTo>
                      <a:pt x="153" y="54"/>
                    </a:lnTo>
                    <a:lnTo>
                      <a:pt x="149" y="55"/>
                    </a:lnTo>
                    <a:lnTo>
                      <a:pt x="144" y="71"/>
                    </a:lnTo>
                    <a:lnTo>
                      <a:pt x="138" y="84"/>
                    </a:lnTo>
                    <a:lnTo>
                      <a:pt x="127" y="97"/>
                    </a:lnTo>
                    <a:lnTo>
                      <a:pt x="118" y="106"/>
                    </a:lnTo>
                    <a:lnTo>
                      <a:pt x="111" y="121"/>
                    </a:lnTo>
                    <a:lnTo>
                      <a:pt x="110" y="132"/>
                    </a:lnTo>
                    <a:lnTo>
                      <a:pt x="113" y="146"/>
                    </a:lnTo>
                    <a:lnTo>
                      <a:pt x="121" y="157"/>
                    </a:lnTo>
                    <a:lnTo>
                      <a:pt x="127" y="168"/>
                    </a:lnTo>
                    <a:lnTo>
                      <a:pt x="130" y="180"/>
                    </a:lnTo>
                    <a:lnTo>
                      <a:pt x="130" y="194"/>
                    </a:lnTo>
                    <a:lnTo>
                      <a:pt x="127" y="208"/>
                    </a:lnTo>
                    <a:lnTo>
                      <a:pt x="121" y="219"/>
                    </a:lnTo>
                    <a:lnTo>
                      <a:pt x="110" y="227"/>
                    </a:lnTo>
                    <a:lnTo>
                      <a:pt x="97" y="232"/>
                    </a:lnTo>
                    <a:lnTo>
                      <a:pt x="79" y="234"/>
                    </a:lnTo>
                    <a:lnTo>
                      <a:pt x="62" y="234"/>
                    </a:lnTo>
                    <a:lnTo>
                      <a:pt x="45" y="231"/>
                    </a:lnTo>
                    <a:lnTo>
                      <a:pt x="31" y="222"/>
                    </a:lnTo>
                    <a:lnTo>
                      <a:pt x="22" y="213"/>
                    </a:lnTo>
                    <a:lnTo>
                      <a:pt x="14" y="197"/>
                    </a:lnTo>
                    <a:lnTo>
                      <a:pt x="8" y="183"/>
                    </a:lnTo>
                    <a:lnTo>
                      <a:pt x="3" y="166"/>
                    </a:lnTo>
                    <a:lnTo>
                      <a:pt x="0" y="145"/>
                    </a:lnTo>
                    <a:lnTo>
                      <a:pt x="1" y="122"/>
                    </a:lnTo>
                    <a:lnTo>
                      <a:pt x="6" y="102"/>
                    </a:lnTo>
                    <a:lnTo>
                      <a:pt x="10" y="84"/>
                    </a:lnTo>
                    <a:lnTo>
                      <a:pt x="17" y="66"/>
                    </a:lnTo>
                    <a:lnTo>
                      <a:pt x="24" y="51"/>
                    </a:lnTo>
                    <a:lnTo>
                      <a:pt x="35" y="38"/>
                    </a:lnTo>
                    <a:lnTo>
                      <a:pt x="43"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vi-VN"/>
              </a:p>
            </p:txBody>
          </p:sp>
          <p:sp>
            <p:nvSpPr>
              <p:cNvPr id="28779" name="Freeform 90"/>
              <p:cNvSpPr>
                <a:spLocks/>
              </p:cNvSpPr>
              <p:nvPr/>
            </p:nvSpPr>
            <p:spPr bwMode="auto">
              <a:xfrm>
                <a:off x="5399" y="3670"/>
                <a:ext cx="360" cy="166"/>
              </a:xfrm>
              <a:custGeom>
                <a:avLst/>
                <a:gdLst>
                  <a:gd name="T0" fmla="*/ 9 w 360"/>
                  <a:gd name="T1" fmla="*/ 51 h 166"/>
                  <a:gd name="T2" fmla="*/ 20 w 360"/>
                  <a:gd name="T3" fmla="*/ 40 h 166"/>
                  <a:gd name="T4" fmla="*/ 82 w 360"/>
                  <a:gd name="T5" fmla="*/ 15 h 166"/>
                  <a:gd name="T6" fmla="*/ 152 w 360"/>
                  <a:gd name="T7" fmla="*/ 1 h 166"/>
                  <a:gd name="T8" fmla="*/ 182 w 360"/>
                  <a:gd name="T9" fmla="*/ 9 h 166"/>
                  <a:gd name="T10" fmla="*/ 205 w 360"/>
                  <a:gd name="T11" fmla="*/ 50 h 166"/>
                  <a:gd name="T12" fmla="*/ 235 w 360"/>
                  <a:gd name="T13" fmla="*/ 88 h 166"/>
                  <a:gd name="T14" fmla="*/ 277 w 360"/>
                  <a:gd name="T15" fmla="*/ 109 h 166"/>
                  <a:gd name="T16" fmla="*/ 308 w 360"/>
                  <a:gd name="T17" fmla="*/ 112 h 166"/>
                  <a:gd name="T18" fmla="*/ 337 w 360"/>
                  <a:gd name="T19" fmla="*/ 100 h 166"/>
                  <a:gd name="T20" fmla="*/ 352 w 360"/>
                  <a:gd name="T21" fmla="*/ 99 h 166"/>
                  <a:gd name="T22" fmla="*/ 360 w 360"/>
                  <a:gd name="T23" fmla="*/ 113 h 166"/>
                  <a:gd name="T24" fmla="*/ 346 w 360"/>
                  <a:gd name="T25" fmla="*/ 119 h 166"/>
                  <a:gd name="T26" fmla="*/ 333 w 360"/>
                  <a:gd name="T27" fmla="*/ 120 h 166"/>
                  <a:gd name="T28" fmla="*/ 315 w 360"/>
                  <a:gd name="T29" fmla="*/ 121 h 166"/>
                  <a:gd name="T30" fmla="*/ 331 w 360"/>
                  <a:gd name="T31" fmla="*/ 128 h 166"/>
                  <a:gd name="T32" fmla="*/ 355 w 360"/>
                  <a:gd name="T33" fmla="*/ 137 h 166"/>
                  <a:gd name="T34" fmla="*/ 358 w 360"/>
                  <a:gd name="T35" fmla="*/ 145 h 166"/>
                  <a:gd name="T36" fmla="*/ 353 w 360"/>
                  <a:gd name="T37" fmla="*/ 155 h 166"/>
                  <a:gd name="T38" fmla="*/ 343 w 360"/>
                  <a:gd name="T39" fmla="*/ 152 h 166"/>
                  <a:gd name="T40" fmla="*/ 323 w 360"/>
                  <a:gd name="T41" fmla="*/ 138 h 166"/>
                  <a:gd name="T42" fmla="*/ 306 w 360"/>
                  <a:gd name="T43" fmla="*/ 136 h 166"/>
                  <a:gd name="T44" fmla="*/ 305 w 360"/>
                  <a:gd name="T45" fmla="*/ 150 h 166"/>
                  <a:gd name="T46" fmla="*/ 299 w 360"/>
                  <a:gd name="T47" fmla="*/ 166 h 166"/>
                  <a:gd name="T48" fmla="*/ 285 w 360"/>
                  <a:gd name="T49" fmla="*/ 157 h 166"/>
                  <a:gd name="T50" fmla="*/ 289 w 360"/>
                  <a:gd name="T51" fmla="*/ 139 h 166"/>
                  <a:gd name="T52" fmla="*/ 278 w 360"/>
                  <a:gd name="T53" fmla="*/ 123 h 166"/>
                  <a:gd name="T54" fmla="*/ 223 w 360"/>
                  <a:gd name="T55" fmla="*/ 110 h 166"/>
                  <a:gd name="T56" fmla="*/ 187 w 360"/>
                  <a:gd name="T57" fmla="*/ 78 h 166"/>
                  <a:gd name="T58" fmla="*/ 162 w 360"/>
                  <a:gd name="T59" fmla="*/ 38 h 166"/>
                  <a:gd name="T60" fmla="*/ 125 w 360"/>
                  <a:gd name="T61" fmla="*/ 41 h 166"/>
                  <a:gd name="T62" fmla="*/ 66 w 360"/>
                  <a:gd name="T63" fmla="*/ 65 h 166"/>
                  <a:gd name="T64" fmla="*/ 23 w 360"/>
                  <a:gd name="T65" fmla="*/ 88 h 166"/>
                  <a:gd name="T66" fmla="*/ 2 w 360"/>
                  <a:gd name="T67" fmla="*/ 73 h 16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60" h="166">
                    <a:moveTo>
                      <a:pt x="0" y="65"/>
                    </a:moveTo>
                    <a:lnTo>
                      <a:pt x="9" y="51"/>
                    </a:lnTo>
                    <a:lnTo>
                      <a:pt x="24" y="39"/>
                    </a:lnTo>
                    <a:lnTo>
                      <a:pt x="20" y="40"/>
                    </a:lnTo>
                    <a:lnTo>
                      <a:pt x="51" y="27"/>
                    </a:lnTo>
                    <a:lnTo>
                      <a:pt x="82" y="15"/>
                    </a:lnTo>
                    <a:lnTo>
                      <a:pt x="119" y="5"/>
                    </a:lnTo>
                    <a:lnTo>
                      <a:pt x="152" y="1"/>
                    </a:lnTo>
                    <a:lnTo>
                      <a:pt x="173" y="0"/>
                    </a:lnTo>
                    <a:lnTo>
                      <a:pt x="182" y="9"/>
                    </a:lnTo>
                    <a:lnTo>
                      <a:pt x="194" y="30"/>
                    </a:lnTo>
                    <a:lnTo>
                      <a:pt x="205" y="50"/>
                    </a:lnTo>
                    <a:lnTo>
                      <a:pt x="218" y="71"/>
                    </a:lnTo>
                    <a:lnTo>
                      <a:pt x="235" y="88"/>
                    </a:lnTo>
                    <a:lnTo>
                      <a:pt x="262" y="101"/>
                    </a:lnTo>
                    <a:lnTo>
                      <a:pt x="277" y="109"/>
                    </a:lnTo>
                    <a:lnTo>
                      <a:pt x="292" y="114"/>
                    </a:lnTo>
                    <a:lnTo>
                      <a:pt x="308" y="112"/>
                    </a:lnTo>
                    <a:lnTo>
                      <a:pt x="325" y="106"/>
                    </a:lnTo>
                    <a:lnTo>
                      <a:pt x="337" y="100"/>
                    </a:lnTo>
                    <a:lnTo>
                      <a:pt x="349" y="98"/>
                    </a:lnTo>
                    <a:lnTo>
                      <a:pt x="352" y="99"/>
                    </a:lnTo>
                    <a:lnTo>
                      <a:pt x="358" y="104"/>
                    </a:lnTo>
                    <a:lnTo>
                      <a:pt x="360" y="113"/>
                    </a:lnTo>
                    <a:lnTo>
                      <a:pt x="349" y="118"/>
                    </a:lnTo>
                    <a:lnTo>
                      <a:pt x="346" y="119"/>
                    </a:lnTo>
                    <a:lnTo>
                      <a:pt x="336" y="120"/>
                    </a:lnTo>
                    <a:lnTo>
                      <a:pt x="333" y="120"/>
                    </a:lnTo>
                    <a:lnTo>
                      <a:pt x="320" y="119"/>
                    </a:lnTo>
                    <a:lnTo>
                      <a:pt x="315" y="121"/>
                    </a:lnTo>
                    <a:lnTo>
                      <a:pt x="320" y="125"/>
                    </a:lnTo>
                    <a:lnTo>
                      <a:pt x="331" y="128"/>
                    </a:lnTo>
                    <a:lnTo>
                      <a:pt x="349" y="132"/>
                    </a:lnTo>
                    <a:lnTo>
                      <a:pt x="355" y="137"/>
                    </a:lnTo>
                    <a:lnTo>
                      <a:pt x="356" y="140"/>
                    </a:lnTo>
                    <a:lnTo>
                      <a:pt x="358" y="145"/>
                    </a:lnTo>
                    <a:lnTo>
                      <a:pt x="356" y="148"/>
                    </a:lnTo>
                    <a:lnTo>
                      <a:pt x="353" y="155"/>
                    </a:lnTo>
                    <a:lnTo>
                      <a:pt x="350" y="155"/>
                    </a:lnTo>
                    <a:lnTo>
                      <a:pt x="343" y="152"/>
                    </a:lnTo>
                    <a:lnTo>
                      <a:pt x="334" y="145"/>
                    </a:lnTo>
                    <a:lnTo>
                      <a:pt x="323" y="138"/>
                    </a:lnTo>
                    <a:lnTo>
                      <a:pt x="312" y="132"/>
                    </a:lnTo>
                    <a:lnTo>
                      <a:pt x="306" y="136"/>
                    </a:lnTo>
                    <a:lnTo>
                      <a:pt x="305" y="139"/>
                    </a:lnTo>
                    <a:lnTo>
                      <a:pt x="305" y="150"/>
                    </a:lnTo>
                    <a:lnTo>
                      <a:pt x="304" y="161"/>
                    </a:lnTo>
                    <a:lnTo>
                      <a:pt x="299" y="166"/>
                    </a:lnTo>
                    <a:lnTo>
                      <a:pt x="291" y="163"/>
                    </a:lnTo>
                    <a:lnTo>
                      <a:pt x="285" y="157"/>
                    </a:lnTo>
                    <a:lnTo>
                      <a:pt x="286" y="146"/>
                    </a:lnTo>
                    <a:lnTo>
                      <a:pt x="289" y="139"/>
                    </a:lnTo>
                    <a:lnTo>
                      <a:pt x="286" y="131"/>
                    </a:lnTo>
                    <a:lnTo>
                      <a:pt x="278" y="123"/>
                    </a:lnTo>
                    <a:lnTo>
                      <a:pt x="244" y="116"/>
                    </a:lnTo>
                    <a:lnTo>
                      <a:pt x="223" y="110"/>
                    </a:lnTo>
                    <a:lnTo>
                      <a:pt x="203" y="97"/>
                    </a:lnTo>
                    <a:lnTo>
                      <a:pt x="187" y="78"/>
                    </a:lnTo>
                    <a:lnTo>
                      <a:pt x="173" y="56"/>
                    </a:lnTo>
                    <a:lnTo>
                      <a:pt x="162" y="38"/>
                    </a:lnTo>
                    <a:lnTo>
                      <a:pt x="154" y="34"/>
                    </a:lnTo>
                    <a:lnTo>
                      <a:pt x="125" y="41"/>
                    </a:lnTo>
                    <a:lnTo>
                      <a:pt x="97" y="50"/>
                    </a:lnTo>
                    <a:lnTo>
                      <a:pt x="66" y="65"/>
                    </a:lnTo>
                    <a:lnTo>
                      <a:pt x="37" y="82"/>
                    </a:lnTo>
                    <a:lnTo>
                      <a:pt x="23" y="88"/>
                    </a:lnTo>
                    <a:lnTo>
                      <a:pt x="9" y="82"/>
                    </a:lnTo>
                    <a:lnTo>
                      <a:pt x="2" y="73"/>
                    </a:lnTo>
                    <a:lnTo>
                      <a:pt x="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vi-VN"/>
              </a:p>
            </p:txBody>
          </p:sp>
          <p:sp>
            <p:nvSpPr>
              <p:cNvPr id="28780" name="Freeform 91"/>
              <p:cNvSpPr>
                <a:spLocks/>
              </p:cNvSpPr>
              <p:nvPr/>
            </p:nvSpPr>
            <p:spPr bwMode="auto">
              <a:xfrm>
                <a:off x="5105" y="3716"/>
                <a:ext cx="276" cy="212"/>
              </a:xfrm>
              <a:custGeom>
                <a:avLst/>
                <a:gdLst>
                  <a:gd name="T0" fmla="*/ 238 w 276"/>
                  <a:gd name="T1" fmla="*/ 0 h 212"/>
                  <a:gd name="T2" fmla="*/ 276 w 276"/>
                  <a:gd name="T3" fmla="*/ 12 h 212"/>
                  <a:gd name="T4" fmla="*/ 254 w 276"/>
                  <a:gd name="T5" fmla="*/ 41 h 212"/>
                  <a:gd name="T6" fmla="*/ 235 w 276"/>
                  <a:gd name="T7" fmla="*/ 44 h 212"/>
                  <a:gd name="T8" fmla="*/ 205 w 276"/>
                  <a:gd name="T9" fmla="*/ 40 h 212"/>
                  <a:gd name="T10" fmla="*/ 150 w 276"/>
                  <a:gd name="T11" fmla="*/ 34 h 212"/>
                  <a:gd name="T12" fmla="*/ 102 w 276"/>
                  <a:gd name="T13" fmla="*/ 38 h 212"/>
                  <a:gd name="T14" fmla="*/ 100 w 276"/>
                  <a:gd name="T15" fmla="*/ 61 h 212"/>
                  <a:gd name="T16" fmla="*/ 99 w 276"/>
                  <a:gd name="T17" fmla="*/ 117 h 212"/>
                  <a:gd name="T18" fmla="*/ 88 w 276"/>
                  <a:gd name="T19" fmla="*/ 157 h 212"/>
                  <a:gd name="T20" fmla="*/ 82 w 276"/>
                  <a:gd name="T21" fmla="*/ 171 h 212"/>
                  <a:gd name="T22" fmla="*/ 101 w 276"/>
                  <a:gd name="T23" fmla="*/ 189 h 212"/>
                  <a:gd name="T24" fmla="*/ 110 w 276"/>
                  <a:gd name="T25" fmla="*/ 205 h 212"/>
                  <a:gd name="T26" fmla="*/ 87 w 276"/>
                  <a:gd name="T27" fmla="*/ 206 h 212"/>
                  <a:gd name="T28" fmla="*/ 72 w 276"/>
                  <a:gd name="T29" fmla="*/ 185 h 212"/>
                  <a:gd name="T30" fmla="*/ 23 w 276"/>
                  <a:gd name="T31" fmla="*/ 185 h 212"/>
                  <a:gd name="T32" fmla="*/ 8 w 276"/>
                  <a:gd name="T33" fmla="*/ 180 h 212"/>
                  <a:gd name="T34" fmla="*/ 6 w 276"/>
                  <a:gd name="T35" fmla="*/ 165 h 212"/>
                  <a:gd name="T36" fmla="*/ 25 w 276"/>
                  <a:gd name="T37" fmla="*/ 164 h 212"/>
                  <a:gd name="T38" fmla="*/ 53 w 276"/>
                  <a:gd name="T39" fmla="*/ 170 h 212"/>
                  <a:gd name="T40" fmla="*/ 51 w 276"/>
                  <a:gd name="T41" fmla="*/ 163 h 212"/>
                  <a:gd name="T42" fmla="*/ 39 w 276"/>
                  <a:gd name="T43" fmla="*/ 160 h 212"/>
                  <a:gd name="T44" fmla="*/ 27 w 276"/>
                  <a:gd name="T45" fmla="*/ 146 h 212"/>
                  <a:gd name="T46" fmla="*/ 44 w 276"/>
                  <a:gd name="T47" fmla="*/ 139 h 212"/>
                  <a:gd name="T48" fmla="*/ 63 w 276"/>
                  <a:gd name="T49" fmla="*/ 154 h 212"/>
                  <a:gd name="T50" fmla="*/ 74 w 276"/>
                  <a:gd name="T51" fmla="*/ 144 h 212"/>
                  <a:gd name="T52" fmla="*/ 81 w 276"/>
                  <a:gd name="T53" fmla="*/ 101 h 212"/>
                  <a:gd name="T54" fmla="*/ 78 w 276"/>
                  <a:gd name="T55" fmla="*/ 63 h 212"/>
                  <a:gd name="T56" fmla="*/ 77 w 276"/>
                  <a:gd name="T57" fmla="*/ 27 h 212"/>
                  <a:gd name="T58" fmla="*/ 90 w 276"/>
                  <a:gd name="T59" fmla="*/ 15 h 212"/>
                  <a:gd name="T60" fmla="*/ 141 w 276"/>
                  <a:gd name="T61" fmla="*/ 8 h 212"/>
                  <a:gd name="T62" fmla="*/ 182 w 276"/>
                  <a:gd name="T63" fmla="*/ 4 h 21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76" h="212">
                    <a:moveTo>
                      <a:pt x="211" y="3"/>
                    </a:moveTo>
                    <a:lnTo>
                      <a:pt x="238" y="0"/>
                    </a:lnTo>
                    <a:lnTo>
                      <a:pt x="266" y="4"/>
                    </a:lnTo>
                    <a:lnTo>
                      <a:pt x="276" y="12"/>
                    </a:lnTo>
                    <a:lnTo>
                      <a:pt x="273" y="30"/>
                    </a:lnTo>
                    <a:lnTo>
                      <a:pt x="254" y="41"/>
                    </a:lnTo>
                    <a:lnTo>
                      <a:pt x="251" y="42"/>
                    </a:lnTo>
                    <a:lnTo>
                      <a:pt x="235" y="44"/>
                    </a:lnTo>
                    <a:lnTo>
                      <a:pt x="232" y="45"/>
                    </a:lnTo>
                    <a:lnTo>
                      <a:pt x="205" y="40"/>
                    </a:lnTo>
                    <a:lnTo>
                      <a:pt x="179" y="37"/>
                    </a:lnTo>
                    <a:lnTo>
                      <a:pt x="150" y="34"/>
                    </a:lnTo>
                    <a:lnTo>
                      <a:pt x="121" y="36"/>
                    </a:lnTo>
                    <a:lnTo>
                      <a:pt x="102" y="38"/>
                    </a:lnTo>
                    <a:lnTo>
                      <a:pt x="99" y="44"/>
                    </a:lnTo>
                    <a:lnTo>
                      <a:pt x="100" y="61"/>
                    </a:lnTo>
                    <a:lnTo>
                      <a:pt x="102" y="90"/>
                    </a:lnTo>
                    <a:lnTo>
                      <a:pt x="99" y="117"/>
                    </a:lnTo>
                    <a:lnTo>
                      <a:pt x="94" y="140"/>
                    </a:lnTo>
                    <a:lnTo>
                      <a:pt x="88" y="157"/>
                    </a:lnTo>
                    <a:lnTo>
                      <a:pt x="86" y="160"/>
                    </a:lnTo>
                    <a:lnTo>
                      <a:pt x="82" y="171"/>
                    </a:lnTo>
                    <a:lnTo>
                      <a:pt x="86" y="181"/>
                    </a:lnTo>
                    <a:lnTo>
                      <a:pt x="101" y="189"/>
                    </a:lnTo>
                    <a:lnTo>
                      <a:pt x="109" y="196"/>
                    </a:lnTo>
                    <a:lnTo>
                      <a:pt x="110" y="205"/>
                    </a:lnTo>
                    <a:lnTo>
                      <a:pt x="99" y="212"/>
                    </a:lnTo>
                    <a:lnTo>
                      <a:pt x="87" y="206"/>
                    </a:lnTo>
                    <a:lnTo>
                      <a:pt x="81" y="194"/>
                    </a:lnTo>
                    <a:lnTo>
                      <a:pt x="72" y="185"/>
                    </a:lnTo>
                    <a:lnTo>
                      <a:pt x="49" y="183"/>
                    </a:lnTo>
                    <a:lnTo>
                      <a:pt x="23" y="185"/>
                    </a:lnTo>
                    <a:lnTo>
                      <a:pt x="20" y="186"/>
                    </a:lnTo>
                    <a:lnTo>
                      <a:pt x="8" y="180"/>
                    </a:lnTo>
                    <a:lnTo>
                      <a:pt x="0" y="173"/>
                    </a:lnTo>
                    <a:lnTo>
                      <a:pt x="6" y="165"/>
                    </a:lnTo>
                    <a:lnTo>
                      <a:pt x="18" y="162"/>
                    </a:lnTo>
                    <a:lnTo>
                      <a:pt x="25" y="164"/>
                    </a:lnTo>
                    <a:lnTo>
                      <a:pt x="43" y="170"/>
                    </a:lnTo>
                    <a:lnTo>
                      <a:pt x="53" y="170"/>
                    </a:lnTo>
                    <a:lnTo>
                      <a:pt x="60" y="166"/>
                    </a:lnTo>
                    <a:lnTo>
                      <a:pt x="51" y="163"/>
                    </a:lnTo>
                    <a:lnTo>
                      <a:pt x="48" y="164"/>
                    </a:lnTo>
                    <a:lnTo>
                      <a:pt x="39" y="160"/>
                    </a:lnTo>
                    <a:lnTo>
                      <a:pt x="27" y="153"/>
                    </a:lnTo>
                    <a:lnTo>
                      <a:pt x="27" y="146"/>
                    </a:lnTo>
                    <a:lnTo>
                      <a:pt x="35" y="141"/>
                    </a:lnTo>
                    <a:lnTo>
                      <a:pt x="44" y="139"/>
                    </a:lnTo>
                    <a:lnTo>
                      <a:pt x="53" y="145"/>
                    </a:lnTo>
                    <a:lnTo>
                      <a:pt x="63" y="154"/>
                    </a:lnTo>
                    <a:lnTo>
                      <a:pt x="69" y="156"/>
                    </a:lnTo>
                    <a:lnTo>
                      <a:pt x="74" y="144"/>
                    </a:lnTo>
                    <a:lnTo>
                      <a:pt x="79" y="126"/>
                    </a:lnTo>
                    <a:lnTo>
                      <a:pt x="81" y="101"/>
                    </a:lnTo>
                    <a:lnTo>
                      <a:pt x="81" y="82"/>
                    </a:lnTo>
                    <a:lnTo>
                      <a:pt x="78" y="63"/>
                    </a:lnTo>
                    <a:lnTo>
                      <a:pt x="77" y="44"/>
                    </a:lnTo>
                    <a:lnTo>
                      <a:pt x="77" y="27"/>
                    </a:lnTo>
                    <a:lnTo>
                      <a:pt x="83" y="18"/>
                    </a:lnTo>
                    <a:lnTo>
                      <a:pt x="90" y="15"/>
                    </a:lnTo>
                    <a:lnTo>
                      <a:pt x="112" y="11"/>
                    </a:lnTo>
                    <a:lnTo>
                      <a:pt x="141" y="8"/>
                    </a:lnTo>
                    <a:lnTo>
                      <a:pt x="162" y="6"/>
                    </a:lnTo>
                    <a:lnTo>
                      <a:pt x="182" y="4"/>
                    </a:lnTo>
                    <a:lnTo>
                      <a:pt x="21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vi-VN"/>
              </a:p>
            </p:txBody>
          </p:sp>
          <p:sp>
            <p:nvSpPr>
              <p:cNvPr id="28781" name="Freeform 92"/>
              <p:cNvSpPr>
                <a:spLocks/>
              </p:cNvSpPr>
              <p:nvPr/>
            </p:nvSpPr>
            <p:spPr bwMode="auto">
              <a:xfrm>
                <a:off x="5242" y="3906"/>
                <a:ext cx="130" cy="283"/>
              </a:xfrm>
              <a:custGeom>
                <a:avLst/>
                <a:gdLst>
                  <a:gd name="T0" fmla="*/ 53 w 130"/>
                  <a:gd name="T1" fmla="*/ 40 h 283"/>
                  <a:gd name="T2" fmla="*/ 78 w 130"/>
                  <a:gd name="T3" fmla="*/ 5 h 283"/>
                  <a:gd name="T4" fmla="*/ 99 w 130"/>
                  <a:gd name="T5" fmla="*/ 0 h 283"/>
                  <a:gd name="T6" fmla="*/ 102 w 130"/>
                  <a:gd name="T7" fmla="*/ 0 h 283"/>
                  <a:gd name="T8" fmla="*/ 121 w 130"/>
                  <a:gd name="T9" fmla="*/ 7 h 283"/>
                  <a:gd name="T10" fmla="*/ 130 w 130"/>
                  <a:gd name="T11" fmla="*/ 22 h 283"/>
                  <a:gd name="T12" fmla="*/ 128 w 130"/>
                  <a:gd name="T13" fmla="*/ 35 h 283"/>
                  <a:gd name="T14" fmla="*/ 118 w 130"/>
                  <a:gd name="T15" fmla="*/ 44 h 283"/>
                  <a:gd name="T16" fmla="*/ 79 w 130"/>
                  <a:gd name="T17" fmla="*/ 68 h 283"/>
                  <a:gd name="T18" fmla="*/ 48 w 130"/>
                  <a:gd name="T19" fmla="*/ 89 h 283"/>
                  <a:gd name="T20" fmla="*/ 43 w 130"/>
                  <a:gd name="T21" fmla="*/ 97 h 283"/>
                  <a:gd name="T22" fmla="*/ 41 w 130"/>
                  <a:gd name="T23" fmla="*/ 105 h 283"/>
                  <a:gd name="T24" fmla="*/ 40 w 130"/>
                  <a:gd name="T25" fmla="*/ 109 h 283"/>
                  <a:gd name="T26" fmla="*/ 44 w 130"/>
                  <a:gd name="T27" fmla="*/ 118 h 283"/>
                  <a:gd name="T28" fmla="*/ 55 w 130"/>
                  <a:gd name="T29" fmla="*/ 132 h 283"/>
                  <a:gd name="T30" fmla="*/ 68 w 130"/>
                  <a:gd name="T31" fmla="*/ 149 h 283"/>
                  <a:gd name="T32" fmla="*/ 83 w 130"/>
                  <a:gd name="T33" fmla="*/ 164 h 283"/>
                  <a:gd name="T34" fmla="*/ 92 w 130"/>
                  <a:gd name="T35" fmla="*/ 177 h 283"/>
                  <a:gd name="T36" fmla="*/ 101 w 130"/>
                  <a:gd name="T37" fmla="*/ 189 h 283"/>
                  <a:gd name="T38" fmla="*/ 108 w 130"/>
                  <a:gd name="T39" fmla="*/ 206 h 283"/>
                  <a:gd name="T40" fmla="*/ 115 w 130"/>
                  <a:gd name="T41" fmla="*/ 216 h 283"/>
                  <a:gd name="T42" fmla="*/ 117 w 130"/>
                  <a:gd name="T43" fmla="*/ 224 h 283"/>
                  <a:gd name="T44" fmla="*/ 116 w 130"/>
                  <a:gd name="T45" fmla="*/ 233 h 283"/>
                  <a:gd name="T46" fmla="*/ 110 w 130"/>
                  <a:gd name="T47" fmla="*/ 240 h 283"/>
                  <a:gd name="T48" fmla="*/ 96 w 130"/>
                  <a:gd name="T49" fmla="*/ 244 h 283"/>
                  <a:gd name="T50" fmla="*/ 81 w 130"/>
                  <a:gd name="T51" fmla="*/ 248 h 283"/>
                  <a:gd name="T52" fmla="*/ 78 w 130"/>
                  <a:gd name="T53" fmla="*/ 249 h 283"/>
                  <a:gd name="T54" fmla="*/ 63 w 130"/>
                  <a:gd name="T55" fmla="*/ 252 h 283"/>
                  <a:gd name="T56" fmla="*/ 46 w 130"/>
                  <a:gd name="T57" fmla="*/ 260 h 283"/>
                  <a:gd name="T58" fmla="*/ 31 w 130"/>
                  <a:gd name="T59" fmla="*/ 272 h 283"/>
                  <a:gd name="T60" fmla="*/ 23 w 130"/>
                  <a:gd name="T61" fmla="*/ 281 h 283"/>
                  <a:gd name="T62" fmla="*/ 15 w 130"/>
                  <a:gd name="T63" fmla="*/ 283 h 283"/>
                  <a:gd name="T64" fmla="*/ 12 w 130"/>
                  <a:gd name="T65" fmla="*/ 283 h 283"/>
                  <a:gd name="T66" fmla="*/ 6 w 130"/>
                  <a:gd name="T67" fmla="*/ 276 h 283"/>
                  <a:gd name="T68" fmla="*/ 0 w 130"/>
                  <a:gd name="T69" fmla="*/ 264 h 283"/>
                  <a:gd name="T70" fmla="*/ 0 w 130"/>
                  <a:gd name="T71" fmla="*/ 247 h 283"/>
                  <a:gd name="T72" fmla="*/ 8 w 130"/>
                  <a:gd name="T73" fmla="*/ 241 h 283"/>
                  <a:gd name="T74" fmla="*/ 22 w 130"/>
                  <a:gd name="T75" fmla="*/ 235 h 283"/>
                  <a:gd name="T76" fmla="*/ 46 w 130"/>
                  <a:gd name="T77" fmla="*/ 228 h 283"/>
                  <a:gd name="T78" fmla="*/ 72 w 130"/>
                  <a:gd name="T79" fmla="*/ 222 h 283"/>
                  <a:gd name="T80" fmla="*/ 82 w 130"/>
                  <a:gd name="T81" fmla="*/ 219 h 283"/>
                  <a:gd name="T82" fmla="*/ 85 w 130"/>
                  <a:gd name="T83" fmla="*/ 208 h 283"/>
                  <a:gd name="T84" fmla="*/ 84 w 130"/>
                  <a:gd name="T85" fmla="*/ 196 h 283"/>
                  <a:gd name="T86" fmla="*/ 78 w 130"/>
                  <a:gd name="T87" fmla="*/ 186 h 283"/>
                  <a:gd name="T88" fmla="*/ 61 w 130"/>
                  <a:gd name="T89" fmla="*/ 170 h 283"/>
                  <a:gd name="T90" fmla="*/ 41 w 130"/>
                  <a:gd name="T91" fmla="*/ 154 h 283"/>
                  <a:gd name="T92" fmla="*/ 24 w 130"/>
                  <a:gd name="T93" fmla="*/ 137 h 283"/>
                  <a:gd name="T94" fmla="*/ 13 w 130"/>
                  <a:gd name="T95" fmla="*/ 118 h 283"/>
                  <a:gd name="T96" fmla="*/ 12 w 130"/>
                  <a:gd name="T97" fmla="*/ 106 h 283"/>
                  <a:gd name="T98" fmla="*/ 14 w 130"/>
                  <a:gd name="T99" fmla="*/ 93 h 283"/>
                  <a:gd name="T100" fmla="*/ 22 w 130"/>
                  <a:gd name="T101" fmla="*/ 78 h 283"/>
                  <a:gd name="T102" fmla="*/ 31 w 130"/>
                  <a:gd name="T103" fmla="*/ 64 h 283"/>
                  <a:gd name="T104" fmla="*/ 42 w 130"/>
                  <a:gd name="T105" fmla="*/ 52 h 283"/>
                  <a:gd name="T106" fmla="*/ 53 w 130"/>
                  <a:gd name="T107" fmla="*/ 40 h 28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0" h="283">
                    <a:moveTo>
                      <a:pt x="53" y="40"/>
                    </a:moveTo>
                    <a:lnTo>
                      <a:pt x="78" y="5"/>
                    </a:lnTo>
                    <a:lnTo>
                      <a:pt x="99" y="0"/>
                    </a:lnTo>
                    <a:lnTo>
                      <a:pt x="102" y="0"/>
                    </a:lnTo>
                    <a:lnTo>
                      <a:pt x="121" y="7"/>
                    </a:lnTo>
                    <a:lnTo>
                      <a:pt x="130" y="22"/>
                    </a:lnTo>
                    <a:lnTo>
                      <a:pt x="128" y="35"/>
                    </a:lnTo>
                    <a:lnTo>
                      <a:pt x="118" y="44"/>
                    </a:lnTo>
                    <a:lnTo>
                      <a:pt x="79" y="68"/>
                    </a:lnTo>
                    <a:lnTo>
                      <a:pt x="48" y="89"/>
                    </a:lnTo>
                    <a:lnTo>
                      <a:pt x="43" y="97"/>
                    </a:lnTo>
                    <a:lnTo>
                      <a:pt x="41" y="105"/>
                    </a:lnTo>
                    <a:lnTo>
                      <a:pt x="40" y="109"/>
                    </a:lnTo>
                    <a:lnTo>
                      <a:pt x="44" y="118"/>
                    </a:lnTo>
                    <a:lnTo>
                      <a:pt x="55" y="132"/>
                    </a:lnTo>
                    <a:lnTo>
                      <a:pt x="68" y="149"/>
                    </a:lnTo>
                    <a:lnTo>
                      <a:pt x="83" y="164"/>
                    </a:lnTo>
                    <a:lnTo>
                      <a:pt x="92" y="177"/>
                    </a:lnTo>
                    <a:lnTo>
                      <a:pt x="101" y="189"/>
                    </a:lnTo>
                    <a:lnTo>
                      <a:pt x="108" y="206"/>
                    </a:lnTo>
                    <a:lnTo>
                      <a:pt x="115" y="216"/>
                    </a:lnTo>
                    <a:lnTo>
                      <a:pt x="117" y="224"/>
                    </a:lnTo>
                    <a:lnTo>
                      <a:pt x="116" y="233"/>
                    </a:lnTo>
                    <a:lnTo>
                      <a:pt x="110" y="240"/>
                    </a:lnTo>
                    <a:lnTo>
                      <a:pt x="96" y="244"/>
                    </a:lnTo>
                    <a:lnTo>
                      <a:pt x="81" y="248"/>
                    </a:lnTo>
                    <a:lnTo>
                      <a:pt x="78" y="249"/>
                    </a:lnTo>
                    <a:lnTo>
                      <a:pt x="63" y="252"/>
                    </a:lnTo>
                    <a:lnTo>
                      <a:pt x="46" y="260"/>
                    </a:lnTo>
                    <a:lnTo>
                      <a:pt x="31" y="272"/>
                    </a:lnTo>
                    <a:lnTo>
                      <a:pt x="23" y="281"/>
                    </a:lnTo>
                    <a:lnTo>
                      <a:pt x="15" y="283"/>
                    </a:lnTo>
                    <a:lnTo>
                      <a:pt x="12" y="283"/>
                    </a:lnTo>
                    <a:lnTo>
                      <a:pt x="6" y="276"/>
                    </a:lnTo>
                    <a:lnTo>
                      <a:pt x="0" y="264"/>
                    </a:lnTo>
                    <a:lnTo>
                      <a:pt x="0" y="247"/>
                    </a:lnTo>
                    <a:lnTo>
                      <a:pt x="8" y="241"/>
                    </a:lnTo>
                    <a:lnTo>
                      <a:pt x="22" y="235"/>
                    </a:lnTo>
                    <a:lnTo>
                      <a:pt x="46" y="228"/>
                    </a:lnTo>
                    <a:lnTo>
                      <a:pt x="72" y="222"/>
                    </a:lnTo>
                    <a:lnTo>
                      <a:pt x="82" y="219"/>
                    </a:lnTo>
                    <a:lnTo>
                      <a:pt x="85" y="208"/>
                    </a:lnTo>
                    <a:lnTo>
                      <a:pt x="84" y="196"/>
                    </a:lnTo>
                    <a:lnTo>
                      <a:pt x="78" y="186"/>
                    </a:lnTo>
                    <a:lnTo>
                      <a:pt x="61" y="170"/>
                    </a:lnTo>
                    <a:lnTo>
                      <a:pt x="41" y="154"/>
                    </a:lnTo>
                    <a:lnTo>
                      <a:pt x="24" y="137"/>
                    </a:lnTo>
                    <a:lnTo>
                      <a:pt x="13" y="118"/>
                    </a:lnTo>
                    <a:lnTo>
                      <a:pt x="12" y="106"/>
                    </a:lnTo>
                    <a:lnTo>
                      <a:pt x="14" y="93"/>
                    </a:lnTo>
                    <a:lnTo>
                      <a:pt x="22" y="78"/>
                    </a:lnTo>
                    <a:lnTo>
                      <a:pt x="31" y="64"/>
                    </a:lnTo>
                    <a:lnTo>
                      <a:pt x="42" y="52"/>
                    </a:lnTo>
                    <a:lnTo>
                      <a:pt x="53"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vi-VN"/>
              </a:p>
            </p:txBody>
          </p:sp>
          <p:sp>
            <p:nvSpPr>
              <p:cNvPr id="28782" name="Freeform 93"/>
              <p:cNvSpPr>
                <a:spLocks/>
              </p:cNvSpPr>
              <p:nvPr/>
            </p:nvSpPr>
            <p:spPr bwMode="auto">
              <a:xfrm>
                <a:off x="5351" y="3890"/>
                <a:ext cx="160" cy="235"/>
              </a:xfrm>
              <a:custGeom>
                <a:avLst/>
                <a:gdLst>
                  <a:gd name="T0" fmla="*/ 9 w 160"/>
                  <a:gd name="T1" fmla="*/ 38 h 235"/>
                  <a:gd name="T2" fmla="*/ 17 w 160"/>
                  <a:gd name="T3" fmla="*/ 22 h 235"/>
                  <a:gd name="T4" fmla="*/ 25 w 160"/>
                  <a:gd name="T5" fmla="*/ 6 h 235"/>
                  <a:gd name="T6" fmla="*/ 41 w 160"/>
                  <a:gd name="T7" fmla="*/ 0 h 235"/>
                  <a:gd name="T8" fmla="*/ 55 w 160"/>
                  <a:gd name="T9" fmla="*/ 3 h 235"/>
                  <a:gd name="T10" fmla="*/ 62 w 160"/>
                  <a:gd name="T11" fmla="*/ 15 h 235"/>
                  <a:gd name="T12" fmla="*/ 63 w 160"/>
                  <a:gd name="T13" fmla="*/ 32 h 235"/>
                  <a:gd name="T14" fmla="*/ 55 w 160"/>
                  <a:gd name="T15" fmla="*/ 57 h 235"/>
                  <a:gd name="T16" fmla="*/ 42 w 160"/>
                  <a:gd name="T17" fmla="*/ 89 h 235"/>
                  <a:gd name="T18" fmla="*/ 33 w 160"/>
                  <a:gd name="T19" fmla="*/ 111 h 235"/>
                  <a:gd name="T20" fmla="*/ 32 w 160"/>
                  <a:gd name="T21" fmla="*/ 120 h 235"/>
                  <a:gd name="T22" fmla="*/ 35 w 160"/>
                  <a:gd name="T23" fmla="*/ 130 h 235"/>
                  <a:gd name="T24" fmla="*/ 48 w 160"/>
                  <a:gd name="T25" fmla="*/ 135 h 235"/>
                  <a:gd name="T26" fmla="*/ 77 w 160"/>
                  <a:gd name="T27" fmla="*/ 137 h 235"/>
                  <a:gd name="T28" fmla="*/ 104 w 160"/>
                  <a:gd name="T29" fmla="*/ 134 h 235"/>
                  <a:gd name="T30" fmla="*/ 131 w 160"/>
                  <a:gd name="T31" fmla="*/ 131 h 235"/>
                  <a:gd name="T32" fmla="*/ 142 w 160"/>
                  <a:gd name="T33" fmla="*/ 126 h 235"/>
                  <a:gd name="T34" fmla="*/ 149 w 160"/>
                  <a:gd name="T35" fmla="*/ 125 h 235"/>
                  <a:gd name="T36" fmla="*/ 159 w 160"/>
                  <a:gd name="T37" fmla="*/ 131 h 235"/>
                  <a:gd name="T38" fmla="*/ 160 w 160"/>
                  <a:gd name="T39" fmla="*/ 141 h 235"/>
                  <a:gd name="T40" fmla="*/ 155 w 160"/>
                  <a:gd name="T41" fmla="*/ 158 h 235"/>
                  <a:gd name="T42" fmla="*/ 143 w 160"/>
                  <a:gd name="T43" fmla="*/ 178 h 235"/>
                  <a:gd name="T44" fmla="*/ 138 w 160"/>
                  <a:gd name="T45" fmla="*/ 195 h 235"/>
                  <a:gd name="T46" fmla="*/ 138 w 160"/>
                  <a:gd name="T47" fmla="*/ 198 h 235"/>
                  <a:gd name="T48" fmla="*/ 137 w 160"/>
                  <a:gd name="T49" fmla="*/ 216 h 235"/>
                  <a:gd name="T50" fmla="*/ 136 w 160"/>
                  <a:gd name="T51" fmla="*/ 227 h 235"/>
                  <a:gd name="T52" fmla="*/ 116 w 160"/>
                  <a:gd name="T53" fmla="*/ 235 h 235"/>
                  <a:gd name="T54" fmla="*/ 104 w 160"/>
                  <a:gd name="T55" fmla="*/ 232 h 235"/>
                  <a:gd name="T56" fmla="*/ 99 w 160"/>
                  <a:gd name="T57" fmla="*/ 225 h 235"/>
                  <a:gd name="T58" fmla="*/ 99 w 160"/>
                  <a:gd name="T59" fmla="*/ 214 h 235"/>
                  <a:gd name="T60" fmla="*/ 106 w 160"/>
                  <a:gd name="T61" fmla="*/ 194 h 235"/>
                  <a:gd name="T62" fmla="*/ 118 w 160"/>
                  <a:gd name="T63" fmla="*/ 178 h 235"/>
                  <a:gd name="T64" fmla="*/ 128 w 160"/>
                  <a:gd name="T65" fmla="*/ 158 h 235"/>
                  <a:gd name="T66" fmla="*/ 133 w 160"/>
                  <a:gd name="T67" fmla="*/ 151 h 235"/>
                  <a:gd name="T68" fmla="*/ 108 w 160"/>
                  <a:gd name="T69" fmla="*/ 158 h 235"/>
                  <a:gd name="T70" fmla="*/ 83 w 160"/>
                  <a:gd name="T71" fmla="*/ 161 h 235"/>
                  <a:gd name="T72" fmla="*/ 58 w 160"/>
                  <a:gd name="T73" fmla="*/ 160 h 235"/>
                  <a:gd name="T74" fmla="*/ 36 w 160"/>
                  <a:gd name="T75" fmla="*/ 158 h 235"/>
                  <a:gd name="T76" fmla="*/ 18 w 160"/>
                  <a:gd name="T77" fmla="*/ 152 h 235"/>
                  <a:gd name="T78" fmla="*/ 5 w 160"/>
                  <a:gd name="T79" fmla="*/ 142 h 235"/>
                  <a:gd name="T80" fmla="*/ 2 w 160"/>
                  <a:gd name="T81" fmla="*/ 133 h 235"/>
                  <a:gd name="T82" fmla="*/ 0 w 160"/>
                  <a:gd name="T83" fmla="*/ 119 h 235"/>
                  <a:gd name="T84" fmla="*/ 3 w 160"/>
                  <a:gd name="T85" fmla="*/ 97 h 235"/>
                  <a:gd name="T86" fmla="*/ 4 w 160"/>
                  <a:gd name="T87" fmla="*/ 71 h 235"/>
                  <a:gd name="T88" fmla="*/ 5 w 160"/>
                  <a:gd name="T89" fmla="*/ 54 h 235"/>
                  <a:gd name="T90" fmla="*/ 9 w 160"/>
                  <a:gd name="T91" fmla="*/ 38 h 23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0" h="235">
                    <a:moveTo>
                      <a:pt x="9" y="38"/>
                    </a:moveTo>
                    <a:lnTo>
                      <a:pt x="17" y="22"/>
                    </a:lnTo>
                    <a:lnTo>
                      <a:pt x="25" y="6"/>
                    </a:lnTo>
                    <a:lnTo>
                      <a:pt x="41" y="0"/>
                    </a:lnTo>
                    <a:lnTo>
                      <a:pt x="55" y="3"/>
                    </a:lnTo>
                    <a:lnTo>
                      <a:pt x="62" y="15"/>
                    </a:lnTo>
                    <a:lnTo>
                      <a:pt x="63" y="32"/>
                    </a:lnTo>
                    <a:lnTo>
                      <a:pt x="55" y="57"/>
                    </a:lnTo>
                    <a:lnTo>
                      <a:pt x="42" y="89"/>
                    </a:lnTo>
                    <a:lnTo>
                      <a:pt x="33" y="111"/>
                    </a:lnTo>
                    <a:lnTo>
                      <a:pt x="32" y="120"/>
                    </a:lnTo>
                    <a:lnTo>
                      <a:pt x="35" y="130"/>
                    </a:lnTo>
                    <a:lnTo>
                      <a:pt x="48" y="135"/>
                    </a:lnTo>
                    <a:lnTo>
                      <a:pt x="77" y="137"/>
                    </a:lnTo>
                    <a:lnTo>
                      <a:pt x="104" y="134"/>
                    </a:lnTo>
                    <a:lnTo>
                      <a:pt x="131" y="131"/>
                    </a:lnTo>
                    <a:lnTo>
                      <a:pt x="142" y="126"/>
                    </a:lnTo>
                    <a:lnTo>
                      <a:pt x="149" y="125"/>
                    </a:lnTo>
                    <a:lnTo>
                      <a:pt x="159" y="131"/>
                    </a:lnTo>
                    <a:lnTo>
                      <a:pt x="160" y="141"/>
                    </a:lnTo>
                    <a:lnTo>
                      <a:pt x="155" y="158"/>
                    </a:lnTo>
                    <a:lnTo>
                      <a:pt x="143" y="178"/>
                    </a:lnTo>
                    <a:lnTo>
                      <a:pt x="138" y="195"/>
                    </a:lnTo>
                    <a:lnTo>
                      <a:pt x="138" y="198"/>
                    </a:lnTo>
                    <a:lnTo>
                      <a:pt x="137" y="216"/>
                    </a:lnTo>
                    <a:lnTo>
                      <a:pt x="136" y="227"/>
                    </a:lnTo>
                    <a:lnTo>
                      <a:pt x="116" y="235"/>
                    </a:lnTo>
                    <a:lnTo>
                      <a:pt x="104" y="232"/>
                    </a:lnTo>
                    <a:lnTo>
                      <a:pt x="99" y="225"/>
                    </a:lnTo>
                    <a:lnTo>
                      <a:pt x="99" y="214"/>
                    </a:lnTo>
                    <a:lnTo>
                      <a:pt x="106" y="194"/>
                    </a:lnTo>
                    <a:lnTo>
                      <a:pt x="118" y="178"/>
                    </a:lnTo>
                    <a:lnTo>
                      <a:pt x="128" y="158"/>
                    </a:lnTo>
                    <a:lnTo>
                      <a:pt x="133" y="151"/>
                    </a:lnTo>
                    <a:lnTo>
                      <a:pt x="108" y="158"/>
                    </a:lnTo>
                    <a:lnTo>
                      <a:pt x="83" y="161"/>
                    </a:lnTo>
                    <a:lnTo>
                      <a:pt x="58" y="160"/>
                    </a:lnTo>
                    <a:lnTo>
                      <a:pt x="36" y="158"/>
                    </a:lnTo>
                    <a:lnTo>
                      <a:pt x="18" y="152"/>
                    </a:lnTo>
                    <a:lnTo>
                      <a:pt x="5" y="142"/>
                    </a:lnTo>
                    <a:lnTo>
                      <a:pt x="2" y="133"/>
                    </a:lnTo>
                    <a:lnTo>
                      <a:pt x="0" y="119"/>
                    </a:lnTo>
                    <a:lnTo>
                      <a:pt x="3" y="97"/>
                    </a:lnTo>
                    <a:lnTo>
                      <a:pt x="4" y="71"/>
                    </a:lnTo>
                    <a:lnTo>
                      <a:pt x="5" y="54"/>
                    </a:lnTo>
                    <a:lnTo>
                      <a:pt x="9"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vi-VN"/>
              </a:p>
            </p:txBody>
          </p:sp>
        </p:grpSp>
        <p:sp>
          <p:nvSpPr>
            <p:cNvPr id="28772" name="Freeform 94"/>
            <p:cNvSpPr>
              <a:spLocks/>
            </p:cNvSpPr>
            <p:nvPr/>
          </p:nvSpPr>
          <p:spPr bwMode="auto">
            <a:xfrm>
              <a:off x="5565" y="3824"/>
              <a:ext cx="101" cy="51"/>
            </a:xfrm>
            <a:custGeom>
              <a:avLst/>
              <a:gdLst>
                <a:gd name="T0" fmla="*/ 13 w 101"/>
                <a:gd name="T1" fmla="*/ 2 h 51"/>
                <a:gd name="T2" fmla="*/ 76 w 101"/>
                <a:gd name="T3" fmla="*/ 22 h 51"/>
                <a:gd name="T4" fmla="*/ 95 w 101"/>
                <a:gd name="T5" fmla="*/ 33 h 51"/>
                <a:gd name="T6" fmla="*/ 101 w 101"/>
                <a:gd name="T7" fmla="*/ 40 h 51"/>
                <a:gd name="T8" fmla="*/ 100 w 101"/>
                <a:gd name="T9" fmla="*/ 47 h 51"/>
                <a:gd name="T10" fmla="*/ 95 w 101"/>
                <a:gd name="T11" fmla="*/ 51 h 51"/>
                <a:gd name="T12" fmla="*/ 92 w 101"/>
                <a:gd name="T13" fmla="*/ 51 h 51"/>
                <a:gd name="T14" fmla="*/ 86 w 101"/>
                <a:gd name="T15" fmla="*/ 47 h 51"/>
                <a:gd name="T16" fmla="*/ 72 w 101"/>
                <a:gd name="T17" fmla="*/ 42 h 51"/>
                <a:gd name="T18" fmla="*/ 49 w 101"/>
                <a:gd name="T19" fmla="*/ 31 h 51"/>
                <a:gd name="T20" fmla="*/ 0 w 101"/>
                <a:gd name="T21" fmla="*/ 4 h 51"/>
                <a:gd name="T22" fmla="*/ 3 w 101"/>
                <a:gd name="T23" fmla="*/ 0 h 51"/>
                <a:gd name="T24" fmla="*/ 13 w 101"/>
                <a:gd name="T25" fmla="*/ 2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1" h="51">
                  <a:moveTo>
                    <a:pt x="13" y="2"/>
                  </a:moveTo>
                  <a:lnTo>
                    <a:pt x="76" y="22"/>
                  </a:lnTo>
                  <a:lnTo>
                    <a:pt x="95" y="33"/>
                  </a:lnTo>
                  <a:lnTo>
                    <a:pt x="101" y="40"/>
                  </a:lnTo>
                  <a:lnTo>
                    <a:pt x="100" y="47"/>
                  </a:lnTo>
                  <a:lnTo>
                    <a:pt x="95" y="51"/>
                  </a:lnTo>
                  <a:lnTo>
                    <a:pt x="92" y="51"/>
                  </a:lnTo>
                  <a:lnTo>
                    <a:pt x="86" y="47"/>
                  </a:lnTo>
                  <a:lnTo>
                    <a:pt x="72" y="42"/>
                  </a:lnTo>
                  <a:lnTo>
                    <a:pt x="49" y="31"/>
                  </a:lnTo>
                  <a:lnTo>
                    <a:pt x="0" y="4"/>
                  </a:lnTo>
                  <a:lnTo>
                    <a:pt x="3" y="0"/>
                  </a:lnTo>
                  <a:lnTo>
                    <a:pt x="13"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vi-VN"/>
            </a:p>
          </p:txBody>
        </p:sp>
        <p:sp>
          <p:nvSpPr>
            <p:cNvPr id="28773" name="Freeform 95"/>
            <p:cNvSpPr>
              <a:spLocks/>
            </p:cNvSpPr>
            <p:nvPr/>
          </p:nvSpPr>
          <p:spPr bwMode="auto">
            <a:xfrm>
              <a:off x="5534" y="3896"/>
              <a:ext cx="76" cy="48"/>
            </a:xfrm>
            <a:custGeom>
              <a:avLst/>
              <a:gdLst>
                <a:gd name="T0" fmla="*/ 0 w 76"/>
                <a:gd name="T1" fmla="*/ 0 h 48"/>
                <a:gd name="T2" fmla="*/ 72 w 76"/>
                <a:gd name="T3" fmla="*/ 28 h 48"/>
                <a:gd name="T4" fmla="*/ 76 w 76"/>
                <a:gd name="T5" fmla="*/ 37 h 48"/>
                <a:gd name="T6" fmla="*/ 73 w 76"/>
                <a:gd name="T7" fmla="*/ 43 h 48"/>
                <a:gd name="T8" fmla="*/ 62 w 76"/>
                <a:gd name="T9" fmla="*/ 48 h 48"/>
                <a:gd name="T10" fmla="*/ 49 w 76"/>
                <a:gd name="T11" fmla="*/ 45 h 48"/>
                <a:gd name="T12" fmla="*/ 37 w 76"/>
                <a:gd name="T13" fmla="*/ 34 h 48"/>
                <a:gd name="T14" fmla="*/ 0 w 76"/>
                <a:gd name="T15" fmla="*/ 0 h 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48">
                  <a:moveTo>
                    <a:pt x="0" y="0"/>
                  </a:moveTo>
                  <a:lnTo>
                    <a:pt x="72" y="28"/>
                  </a:lnTo>
                  <a:lnTo>
                    <a:pt x="76" y="37"/>
                  </a:lnTo>
                  <a:lnTo>
                    <a:pt x="73" y="43"/>
                  </a:lnTo>
                  <a:lnTo>
                    <a:pt x="62" y="48"/>
                  </a:lnTo>
                  <a:lnTo>
                    <a:pt x="49" y="45"/>
                  </a:lnTo>
                  <a:lnTo>
                    <a:pt x="37" y="3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vi-VN"/>
            </a:p>
          </p:txBody>
        </p:sp>
        <p:sp>
          <p:nvSpPr>
            <p:cNvPr id="28774" name="Freeform 96"/>
            <p:cNvSpPr>
              <a:spLocks/>
            </p:cNvSpPr>
            <p:nvPr/>
          </p:nvSpPr>
          <p:spPr bwMode="auto">
            <a:xfrm>
              <a:off x="5023" y="3966"/>
              <a:ext cx="73" cy="68"/>
            </a:xfrm>
            <a:custGeom>
              <a:avLst/>
              <a:gdLst>
                <a:gd name="T0" fmla="*/ 0 w 73"/>
                <a:gd name="T1" fmla="*/ 0 h 68"/>
                <a:gd name="T2" fmla="*/ 30 w 73"/>
                <a:gd name="T3" fmla="*/ 10 h 68"/>
                <a:gd name="T4" fmla="*/ 51 w 73"/>
                <a:gd name="T5" fmla="*/ 22 h 68"/>
                <a:gd name="T6" fmla="*/ 68 w 73"/>
                <a:gd name="T7" fmla="*/ 40 h 68"/>
                <a:gd name="T8" fmla="*/ 73 w 73"/>
                <a:gd name="T9" fmla="*/ 55 h 68"/>
                <a:gd name="T10" fmla="*/ 72 w 73"/>
                <a:gd name="T11" fmla="*/ 59 h 68"/>
                <a:gd name="T12" fmla="*/ 69 w 73"/>
                <a:gd name="T13" fmla="*/ 67 h 68"/>
                <a:gd name="T14" fmla="*/ 66 w 73"/>
                <a:gd name="T15" fmla="*/ 68 h 68"/>
                <a:gd name="T16" fmla="*/ 55 w 73"/>
                <a:gd name="T17" fmla="*/ 66 h 68"/>
                <a:gd name="T18" fmla="*/ 46 w 73"/>
                <a:gd name="T19" fmla="*/ 52 h 68"/>
                <a:gd name="T20" fmla="*/ 43 w 73"/>
                <a:gd name="T21" fmla="*/ 35 h 68"/>
                <a:gd name="T22" fmla="*/ 30 w 73"/>
                <a:gd name="T23" fmla="*/ 22 h 68"/>
                <a:gd name="T24" fmla="*/ 15 w 73"/>
                <a:gd name="T25" fmla="*/ 15 h 68"/>
                <a:gd name="T26" fmla="*/ 0 w 73"/>
                <a:gd name="T27" fmla="*/ 0 h 6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3" h="68">
                  <a:moveTo>
                    <a:pt x="0" y="0"/>
                  </a:moveTo>
                  <a:lnTo>
                    <a:pt x="30" y="10"/>
                  </a:lnTo>
                  <a:lnTo>
                    <a:pt x="51" y="22"/>
                  </a:lnTo>
                  <a:lnTo>
                    <a:pt x="68" y="40"/>
                  </a:lnTo>
                  <a:lnTo>
                    <a:pt x="73" y="55"/>
                  </a:lnTo>
                  <a:lnTo>
                    <a:pt x="72" y="59"/>
                  </a:lnTo>
                  <a:lnTo>
                    <a:pt x="69" y="67"/>
                  </a:lnTo>
                  <a:lnTo>
                    <a:pt x="66" y="68"/>
                  </a:lnTo>
                  <a:lnTo>
                    <a:pt x="55" y="66"/>
                  </a:lnTo>
                  <a:lnTo>
                    <a:pt x="46" y="52"/>
                  </a:lnTo>
                  <a:lnTo>
                    <a:pt x="43" y="35"/>
                  </a:lnTo>
                  <a:lnTo>
                    <a:pt x="30" y="22"/>
                  </a:lnTo>
                  <a:lnTo>
                    <a:pt x="15" y="1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vi-VN"/>
            </a:p>
          </p:txBody>
        </p:sp>
        <p:sp>
          <p:nvSpPr>
            <p:cNvPr id="28775" name="Freeform 97"/>
            <p:cNvSpPr>
              <a:spLocks/>
            </p:cNvSpPr>
            <p:nvPr/>
          </p:nvSpPr>
          <p:spPr bwMode="auto">
            <a:xfrm>
              <a:off x="4626" y="3654"/>
              <a:ext cx="126" cy="42"/>
            </a:xfrm>
            <a:custGeom>
              <a:avLst/>
              <a:gdLst>
                <a:gd name="T0" fmla="*/ 108 w 126"/>
                <a:gd name="T1" fmla="*/ 13 h 42"/>
                <a:gd name="T2" fmla="*/ 85 w 126"/>
                <a:gd name="T3" fmla="*/ 4 h 42"/>
                <a:gd name="T4" fmla="*/ 58 w 126"/>
                <a:gd name="T5" fmla="*/ 0 h 42"/>
                <a:gd name="T6" fmla="*/ 30 w 126"/>
                <a:gd name="T7" fmla="*/ 2 h 42"/>
                <a:gd name="T8" fmla="*/ 10 w 126"/>
                <a:gd name="T9" fmla="*/ 11 h 42"/>
                <a:gd name="T10" fmla="*/ 0 w 126"/>
                <a:gd name="T11" fmla="*/ 24 h 42"/>
                <a:gd name="T12" fmla="*/ 1 w 126"/>
                <a:gd name="T13" fmla="*/ 38 h 42"/>
                <a:gd name="T14" fmla="*/ 13 w 126"/>
                <a:gd name="T15" fmla="*/ 42 h 42"/>
                <a:gd name="T16" fmla="*/ 24 w 126"/>
                <a:gd name="T17" fmla="*/ 34 h 42"/>
                <a:gd name="T18" fmla="*/ 36 w 126"/>
                <a:gd name="T19" fmla="*/ 23 h 42"/>
                <a:gd name="T20" fmla="*/ 52 w 126"/>
                <a:gd name="T21" fmla="*/ 15 h 42"/>
                <a:gd name="T22" fmla="*/ 71 w 126"/>
                <a:gd name="T23" fmla="*/ 12 h 42"/>
                <a:gd name="T24" fmla="*/ 92 w 126"/>
                <a:gd name="T25" fmla="*/ 15 h 42"/>
                <a:gd name="T26" fmla="*/ 126 w 126"/>
                <a:gd name="T27" fmla="*/ 23 h 42"/>
                <a:gd name="T28" fmla="*/ 104 w 126"/>
                <a:gd name="T29" fmla="*/ 12 h 42"/>
                <a:gd name="T30" fmla="*/ 108 w 126"/>
                <a:gd name="T31" fmla="*/ 13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6" h="42">
                  <a:moveTo>
                    <a:pt x="108" y="13"/>
                  </a:moveTo>
                  <a:lnTo>
                    <a:pt x="85" y="4"/>
                  </a:lnTo>
                  <a:lnTo>
                    <a:pt x="58" y="0"/>
                  </a:lnTo>
                  <a:lnTo>
                    <a:pt x="30" y="2"/>
                  </a:lnTo>
                  <a:lnTo>
                    <a:pt x="10" y="11"/>
                  </a:lnTo>
                  <a:lnTo>
                    <a:pt x="0" y="24"/>
                  </a:lnTo>
                  <a:lnTo>
                    <a:pt x="1" y="38"/>
                  </a:lnTo>
                  <a:lnTo>
                    <a:pt x="13" y="42"/>
                  </a:lnTo>
                  <a:lnTo>
                    <a:pt x="24" y="34"/>
                  </a:lnTo>
                  <a:lnTo>
                    <a:pt x="36" y="23"/>
                  </a:lnTo>
                  <a:lnTo>
                    <a:pt x="52" y="15"/>
                  </a:lnTo>
                  <a:lnTo>
                    <a:pt x="71" y="12"/>
                  </a:lnTo>
                  <a:lnTo>
                    <a:pt x="92" y="15"/>
                  </a:lnTo>
                  <a:lnTo>
                    <a:pt x="126" y="23"/>
                  </a:lnTo>
                  <a:lnTo>
                    <a:pt x="104" y="12"/>
                  </a:lnTo>
                  <a:lnTo>
                    <a:pt x="108"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vi-VN"/>
            </a:p>
          </p:txBody>
        </p:sp>
        <p:sp>
          <p:nvSpPr>
            <p:cNvPr id="28776" name="Freeform 98"/>
            <p:cNvSpPr>
              <a:spLocks/>
            </p:cNvSpPr>
            <p:nvPr/>
          </p:nvSpPr>
          <p:spPr bwMode="auto">
            <a:xfrm>
              <a:off x="4664" y="3713"/>
              <a:ext cx="106" cy="79"/>
            </a:xfrm>
            <a:custGeom>
              <a:avLst/>
              <a:gdLst>
                <a:gd name="T0" fmla="*/ 86 w 106"/>
                <a:gd name="T1" fmla="*/ 1 h 79"/>
                <a:gd name="T2" fmla="*/ 62 w 106"/>
                <a:gd name="T3" fmla="*/ 6 h 79"/>
                <a:gd name="T4" fmla="*/ 37 w 106"/>
                <a:gd name="T5" fmla="*/ 17 h 79"/>
                <a:gd name="T6" fmla="*/ 15 w 106"/>
                <a:gd name="T7" fmla="*/ 33 h 79"/>
                <a:gd name="T8" fmla="*/ 2 w 106"/>
                <a:gd name="T9" fmla="*/ 51 h 79"/>
                <a:gd name="T10" fmla="*/ 0 w 106"/>
                <a:gd name="T11" fmla="*/ 67 h 79"/>
                <a:gd name="T12" fmla="*/ 8 w 106"/>
                <a:gd name="T13" fmla="*/ 79 h 79"/>
                <a:gd name="T14" fmla="*/ 20 w 106"/>
                <a:gd name="T15" fmla="*/ 76 h 79"/>
                <a:gd name="T16" fmla="*/ 26 w 106"/>
                <a:gd name="T17" fmla="*/ 63 h 79"/>
                <a:gd name="T18" fmla="*/ 29 w 106"/>
                <a:gd name="T19" fmla="*/ 47 h 79"/>
                <a:gd name="T20" fmla="*/ 40 w 106"/>
                <a:gd name="T21" fmla="*/ 32 h 79"/>
                <a:gd name="T22" fmla="*/ 55 w 106"/>
                <a:gd name="T23" fmla="*/ 20 h 79"/>
                <a:gd name="T24" fmla="*/ 74 w 106"/>
                <a:gd name="T25" fmla="*/ 11 h 79"/>
                <a:gd name="T26" fmla="*/ 106 w 106"/>
                <a:gd name="T27" fmla="*/ 0 h 79"/>
                <a:gd name="T28" fmla="*/ 82 w 106"/>
                <a:gd name="T29" fmla="*/ 2 h 79"/>
                <a:gd name="T30" fmla="*/ 86 w 106"/>
                <a:gd name="T31" fmla="*/ 1 h 7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6" h="79">
                  <a:moveTo>
                    <a:pt x="86" y="1"/>
                  </a:moveTo>
                  <a:lnTo>
                    <a:pt x="62" y="6"/>
                  </a:lnTo>
                  <a:lnTo>
                    <a:pt x="37" y="17"/>
                  </a:lnTo>
                  <a:lnTo>
                    <a:pt x="15" y="33"/>
                  </a:lnTo>
                  <a:lnTo>
                    <a:pt x="2" y="51"/>
                  </a:lnTo>
                  <a:lnTo>
                    <a:pt x="0" y="67"/>
                  </a:lnTo>
                  <a:lnTo>
                    <a:pt x="8" y="79"/>
                  </a:lnTo>
                  <a:lnTo>
                    <a:pt x="20" y="76"/>
                  </a:lnTo>
                  <a:lnTo>
                    <a:pt x="26" y="63"/>
                  </a:lnTo>
                  <a:lnTo>
                    <a:pt x="29" y="47"/>
                  </a:lnTo>
                  <a:lnTo>
                    <a:pt x="40" y="32"/>
                  </a:lnTo>
                  <a:lnTo>
                    <a:pt x="55" y="20"/>
                  </a:lnTo>
                  <a:lnTo>
                    <a:pt x="74" y="11"/>
                  </a:lnTo>
                  <a:lnTo>
                    <a:pt x="106" y="0"/>
                  </a:lnTo>
                  <a:lnTo>
                    <a:pt x="82" y="2"/>
                  </a:lnTo>
                  <a:lnTo>
                    <a:pt x="86"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vi-VN"/>
            </a:p>
          </p:txBody>
        </p:sp>
      </p:grpSp>
      <p:grpSp>
        <p:nvGrpSpPr>
          <p:cNvPr id="143459" name="Group 99"/>
          <p:cNvGrpSpPr>
            <a:grpSpLocks/>
          </p:cNvGrpSpPr>
          <p:nvPr/>
        </p:nvGrpSpPr>
        <p:grpSpPr bwMode="auto">
          <a:xfrm>
            <a:off x="5867400" y="3048000"/>
            <a:ext cx="1177925" cy="1876425"/>
            <a:chOff x="6480" y="2310"/>
            <a:chExt cx="646" cy="1086"/>
          </a:xfrm>
        </p:grpSpPr>
        <p:grpSp>
          <p:nvGrpSpPr>
            <p:cNvPr id="28691" name="Group 100"/>
            <p:cNvGrpSpPr>
              <a:grpSpLocks/>
            </p:cNvGrpSpPr>
            <p:nvPr/>
          </p:nvGrpSpPr>
          <p:grpSpPr bwMode="auto">
            <a:xfrm>
              <a:off x="6487" y="2834"/>
              <a:ext cx="576" cy="100"/>
              <a:chOff x="6487" y="2838"/>
              <a:chExt cx="576" cy="100"/>
            </a:xfrm>
          </p:grpSpPr>
          <p:grpSp>
            <p:nvGrpSpPr>
              <p:cNvPr id="28764" name="Group 101"/>
              <p:cNvGrpSpPr>
                <a:grpSpLocks/>
              </p:cNvGrpSpPr>
              <p:nvPr/>
            </p:nvGrpSpPr>
            <p:grpSpPr bwMode="auto">
              <a:xfrm>
                <a:off x="7030" y="2838"/>
                <a:ext cx="33" cy="88"/>
                <a:chOff x="7030" y="2838"/>
                <a:chExt cx="33" cy="88"/>
              </a:xfrm>
            </p:grpSpPr>
            <p:sp>
              <p:nvSpPr>
                <p:cNvPr id="28768" name="Arc 102"/>
                <p:cNvSpPr>
                  <a:spLocks/>
                </p:cNvSpPr>
                <p:nvPr/>
              </p:nvSpPr>
              <p:spPr bwMode="auto">
                <a:xfrm>
                  <a:off x="7030" y="2838"/>
                  <a:ext cx="16" cy="88"/>
                </a:xfrm>
                <a:custGeom>
                  <a:avLst/>
                  <a:gdLst>
                    <a:gd name="T0" fmla="*/ 4 w 21600"/>
                    <a:gd name="T1" fmla="*/ 0 h 41272"/>
                    <a:gd name="T2" fmla="*/ 5 w 21600"/>
                    <a:gd name="T3" fmla="*/ 88 h 41272"/>
                    <a:gd name="T4" fmla="*/ 0 w 21600"/>
                    <a:gd name="T5" fmla="*/ 44 h 41272"/>
                    <a:gd name="T6" fmla="*/ 0 60000 65536"/>
                    <a:gd name="T7" fmla="*/ 0 60000 65536"/>
                    <a:gd name="T8" fmla="*/ 0 60000 65536"/>
                  </a:gdLst>
                  <a:ahLst/>
                  <a:cxnLst>
                    <a:cxn ang="T6">
                      <a:pos x="T0" y="T1"/>
                    </a:cxn>
                    <a:cxn ang="T7">
                      <a:pos x="T2" y="T3"/>
                    </a:cxn>
                    <a:cxn ang="T8">
                      <a:pos x="T4" y="T5"/>
                    </a:cxn>
                  </a:cxnLst>
                  <a:rect l="0" t="0" r="r" b="b"/>
                  <a:pathLst>
                    <a:path w="21600" h="41272" fill="none" extrusionOk="0">
                      <a:moveTo>
                        <a:pt x="5626" y="-1"/>
                      </a:moveTo>
                      <a:cubicBezTo>
                        <a:pt x="15051" y="2542"/>
                        <a:pt x="21600" y="11091"/>
                        <a:pt x="21600" y="20854"/>
                      </a:cubicBezTo>
                      <a:cubicBezTo>
                        <a:pt x="21600" y="30067"/>
                        <a:pt x="15755" y="38266"/>
                        <a:pt x="7046" y="41272"/>
                      </a:cubicBezTo>
                    </a:path>
                    <a:path w="21600" h="41272" stroke="0" extrusionOk="0">
                      <a:moveTo>
                        <a:pt x="5626" y="-1"/>
                      </a:moveTo>
                      <a:cubicBezTo>
                        <a:pt x="15051" y="2542"/>
                        <a:pt x="21600" y="11091"/>
                        <a:pt x="21600" y="20854"/>
                      </a:cubicBezTo>
                      <a:cubicBezTo>
                        <a:pt x="21600" y="30067"/>
                        <a:pt x="15755" y="38266"/>
                        <a:pt x="7046" y="41272"/>
                      </a:cubicBezTo>
                      <a:lnTo>
                        <a:pt x="0" y="20854"/>
                      </a:lnTo>
                      <a:lnTo>
                        <a:pt x="5626" y="-1"/>
                      </a:lnTo>
                      <a:close/>
                    </a:path>
                  </a:pathLst>
                </a:custGeom>
                <a:noFill/>
                <a:ln w="63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769" name="Arc 103"/>
                <p:cNvSpPr>
                  <a:spLocks/>
                </p:cNvSpPr>
                <p:nvPr/>
              </p:nvSpPr>
              <p:spPr bwMode="auto">
                <a:xfrm>
                  <a:off x="7047" y="2844"/>
                  <a:ext cx="16" cy="75"/>
                </a:xfrm>
                <a:custGeom>
                  <a:avLst/>
                  <a:gdLst>
                    <a:gd name="T0" fmla="*/ 9 w 21600"/>
                    <a:gd name="T1" fmla="*/ 0 h 35394"/>
                    <a:gd name="T2" fmla="*/ 9 w 21600"/>
                    <a:gd name="T3" fmla="*/ 75 h 35394"/>
                    <a:gd name="T4" fmla="*/ 0 w 21600"/>
                    <a:gd name="T5" fmla="*/ 38 h 35394"/>
                    <a:gd name="T6" fmla="*/ 0 60000 65536"/>
                    <a:gd name="T7" fmla="*/ 0 60000 65536"/>
                    <a:gd name="T8" fmla="*/ 0 60000 65536"/>
                  </a:gdLst>
                  <a:ahLst/>
                  <a:cxnLst>
                    <a:cxn ang="T6">
                      <a:pos x="T0" y="T1"/>
                    </a:cxn>
                    <a:cxn ang="T7">
                      <a:pos x="T2" y="T3"/>
                    </a:cxn>
                    <a:cxn ang="T8">
                      <a:pos x="T4" y="T5"/>
                    </a:cxn>
                  </a:cxnLst>
                  <a:rect l="0" t="0" r="r" b="b"/>
                  <a:pathLst>
                    <a:path w="21600" h="35394" fill="none" extrusionOk="0">
                      <a:moveTo>
                        <a:pt x="12157" y="-1"/>
                      </a:moveTo>
                      <a:cubicBezTo>
                        <a:pt x="18064" y="4022"/>
                        <a:pt x="21600" y="10706"/>
                        <a:pt x="21600" y="17854"/>
                      </a:cubicBezTo>
                      <a:cubicBezTo>
                        <a:pt x="21600" y="24807"/>
                        <a:pt x="18252" y="31335"/>
                        <a:pt x="12606" y="35393"/>
                      </a:cubicBezTo>
                    </a:path>
                    <a:path w="21600" h="35394" stroke="0" extrusionOk="0">
                      <a:moveTo>
                        <a:pt x="12157" y="-1"/>
                      </a:moveTo>
                      <a:cubicBezTo>
                        <a:pt x="18064" y="4022"/>
                        <a:pt x="21600" y="10706"/>
                        <a:pt x="21600" y="17854"/>
                      </a:cubicBezTo>
                      <a:cubicBezTo>
                        <a:pt x="21600" y="24807"/>
                        <a:pt x="18252" y="31335"/>
                        <a:pt x="12606" y="35393"/>
                      </a:cubicBezTo>
                      <a:lnTo>
                        <a:pt x="0" y="17854"/>
                      </a:lnTo>
                      <a:lnTo>
                        <a:pt x="12157" y="-1"/>
                      </a:lnTo>
                      <a:close/>
                    </a:path>
                  </a:pathLst>
                </a:custGeom>
                <a:noFill/>
                <a:ln w="63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grpSp>
          <p:grpSp>
            <p:nvGrpSpPr>
              <p:cNvPr id="28765" name="Group 104"/>
              <p:cNvGrpSpPr>
                <a:grpSpLocks/>
              </p:cNvGrpSpPr>
              <p:nvPr/>
            </p:nvGrpSpPr>
            <p:grpSpPr bwMode="auto">
              <a:xfrm>
                <a:off x="6487" y="2848"/>
                <a:ext cx="33" cy="90"/>
                <a:chOff x="6487" y="2848"/>
                <a:chExt cx="33" cy="90"/>
              </a:xfrm>
            </p:grpSpPr>
            <p:sp>
              <p:nvSpPr>
                <p:cNvPr id="28766" name="Arc 105"/>
                <p:cNvSpPr>
                  <a:spLocks/>
                </p:cNvSpPr>
                <p:nvPr/>
              </p:nvSpPr>
              <p:spPr bwMode="auto">
                <a:xfrm>
                  <a:off x="6504" y="2848"/>
                  <a:ext cx="16" cy="90"/>
                </a:xfrm>
                <a:custGeom>
                  <a:avLst/>
                  <a:gdLst>
                    <a:gd name="T0" fmla="*/ 12 w 21600"/>
                    <a:gd name="T1" fmla="*/ 90 h 41764"/>
                    <a:gd name="T2" fmla="*/ 12 w 21600"/>
                    <a:gd name="T3" fmla="*/ 0 h 41764"/>
                    <a:gd name="T4" fmla="*/ 16 w 21600"/>
                    <a:gd name="T5" fmla="*/ 45 h 41764"/>
                    <a:gd name="T6" fmla="*/ 0 60000 65536"/>
                    <a:gd name="T7" fmla="*/ 0 60000 65536"/>
                    <a:gd name="T8" fmla="*/ 0 60000 65536"/>
                  </a:gdLst>
                  <a:ahLst/>
                  <a:cxnLst>
                    <a:cxn ang="T6">
                      <a:pos x="T0" y="T1"/>
                    </a:cxn>
                    <a:cxn ang="T7">
                      <a:pos x="T2" y="T3"/>
                    </a:cxn>
                    <a:cxn ang="T8">
                      <a:pos x="T4" y="T5"/>
                    </a:cxn>
                  </a:cxnLst>
                  <a:rect l="0" t="0" r="r" b="b"/>
                  <a:pathLst>
                    <a:path w="21600" h="41764" fill="none" extrusionOk="0">
                      <a:moveTo>
                        <a:pt x="15962" y="41764"/>
                      </a:moveTo>
                      <a:cubicBezTo>
                        <a:pt x="6542" y="39217"/>
                        <a:pt x="0" y="30671"/>
                        <a:pt x="0" y="20913"/>
                      </a:cubicBezTo>
                      <a:cubicBezTo>
                        <a:pt x="-1" y="11064"/>
                        <a:pt x="6661" y="2463"/>
                        <a:pt x="16196" y="-1"/>
                      </a:cubicBezTo>
                    </a:path>
                    <a:path w="21600" h="41764" stroke="0" extrusionOk="0">
                      <a:moveTo>
                        <a:pt x="15962" y="41764"/>
                      </a:moveTo>
                      <a:cubicBezTo>
                        <a:pt x="6542" y="39217"/>
                        <a:pt x="0" y="30671"/>
                        <a:pt x="0" y="20913"/>
                      </a:cubicBezTo>
                      <a:cubicBezTo>
                        <a:pt x="-1" y="11064"/>
                        <a:pt x="6661" y="2463"/>
                        <a:pt x="16196" y="-1"/>
                      </a:cubicBezTo>
                      <a:lnTo>
                        <a:pt x="21600" y="20913"/>
                      </a:lnTo>
                      <a:lnTo>
                        <a:pt x="15962" y="41764"/>
                      </a:lnTo>
                      <a:close/>
                    </a:path>
                  </a:pathLst>
                </a:custGeom>
                <a:noFill/>
                <a:ln w="63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767" name="Arc 106"/>
                <p:cNvSpPr>
                  <a:spLocks/>
                </p:cNvSpPr>
                <p:nvPr/>
              </p:nvSpPr>
              <p:spPr bwMode="auto">
                <a:xfrm>
                  <a:off x="6487" y="2855"/>
                  <a:ext cx="16" cy="74"/>
                </a:xfrm>
                <a:custGeom>
                  <a:avLst/>
                  <a:gdLst>
                    <a:gd name="T0" fmla="*/ 6 w 21600"/>
                    <a:gd name="T1" fmla="*/ 74 h 34445"/>
                    <a:gd name="T2" fmla="*/ 7 w 21600"/>
                    <a:gd name="T3" fmla="*/ 0 h 34445"/>
                    <a:gd name="T4" fmla="*/ 16 w 21600"/>
                    <a:gd name="T5" fmla="*/ 38 h 34445"/>
                    <a:gd name="T6" fmla="*/ 0 60000 65536"/>
                    <a:gd name="T7" fmla="*/ 0 60000 65536"/>
                    <a:gd name="T8" fmla="*/ 0 60000 65536"/>
                  </a:gdLst>
                  <a:ahLst/>
                  <a:cxnLst>
                    <a:cxn ang="T6">
                      <a:pos x="T0" y="T1"/>
                    </a:cxn>
                    <a:cxn ang="T7">
                      <a:pos x="T2" y="T3"/>
                    </a:cxn>
                    <a:cxn ang="T8">
                      <a:pos x="T4" y="T5"/>
                    </a:cxn>
                  </a:cxnLst>
                  <a:rect l="0" t="0" r="r" b="b"/>
                  <a:pathLst>
                    <a:path w="21600" h="34445" fill="none" extrusionOk="0">
                      <a:moveTo>
                        <a:pt x="8032" y="34444"/>
                      </a:moveTo>
                      <a:cubicBezTo>
                        <a:pt x="2952" y="30344"/>
                        <a:pt x="0" y="24166"/>
                        <a:pt x="0" y="17638"/>
                      </a:cubicBezTo>
                      <a:cubicBezTo>
                        <a:pt x="-1" y="10625"/>
                        <a:pt x="3404" y="4048"/>
                        <a:pt x="9131" y="0"/>
                      </a:cubicBezTo>
                    </a:path>
                    <a:path w="21600" h="34445" stroke="0" extrusionOk="0">
                      <a:moveTo>
                        <a:pt x="8032" y="34444"/>
                      </a:moveTo>
                      <a:cubicBezTo>
                        <a:pt x="2952" y="30344"/>
                        <a:pt x="0" y="24166"/>
                        <a:pt x="0" y="17638"/>
                      </a:cubicBezTo>
                      <a:cubicBezTo>
                        <a:pt x="-1" y="10625"/>
                        <a:pt x="3404" y="4048"/>
                        <a:pt x="9131" y="0"/>
                      </a:cubicBezTo>
                      <a:lnTo>
                        <a:pt x="21600" y="17638"/>
                      </a:lnTo>
                      <a:lnTo>
                        <a:pt x="8032" y="34444"/>
                      </a:lnTo>
                      <a:close/>
                    </a:path>
                  </a:pathLst>
                </a:custGeom>
                <a:noFill/>
                <a:ln w="63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grpSp>
        </p:grpSp>
        <p:grpSp>
          <p:nvGrpSpPr>
            <p:cNvPr id="28692" name="Group 107"/>
            <p:cNvGrpSpPr>
              <a:grpSpLocks/>
            </p:cNvGrpSpPr>
            <p:nvPr/>
          </p:nvGrpSpPr>
          <p:grpSpPr bwMode="auto">
            <a:xfrm>
              <a:off x="6480" y="2310"/>
              <a:ext cx="646" cy="378"/>
              <a:chOff x="6506" y="2274"/>
              <a:chExt cx="646" cy="378"/>
            </a:xfrm>
          </p:grpSpPr>
          <p:grpSp>
            <p:nvGrpSpPr>
              <p:cNvPr id="28758" name="Group 108"/>
              <p:cNvGrpSpPr>
                <a:grpSpLocks/>
              </p:cNvGrpSpPr>
              <p:nvPr/>
            </p:nvGrpSpPr>
            <p:grpSpPr bwMode="auto">
              <a:xfrm>
                <a:off x="7047" y="2557"/>
                <a:ext cx="105" cy="95"/>
                <a:chOff x="7047" y="2557"/>
                <a:chExt cx="105" cy="95"/>
              </a:xfrm>
            </p:grpSpPr>
            <p:sp>
              <p:nvSpPr>
                <p:cNvPr id="28762" name="Arc 109"/>
                <p:cNvSpPr>
                  <a:spLocks/>
                </p:cNvSpPr>
                <p:nvPr/>
              </p:nvSpPr>
              <p:spPr bwMode="auto">
                <a:xfrm>
                  <a:off x="7047" y="2557"/>
                  <a:ext cx="89" cy="75"/>
                </a:xfrm>
                <a:custGeom>
                  <a:avLst/>
                  <a:gdLst>
                    <a:gd name="T0" fmla="*/ 89 w 21844"/>
                    <a:gd name="T1" fmla="*/ 0 h 21600"/>
                    <a:gd name="T2" fmla="*/ 0 w 21844"/>
                    <a:gd name="T3" fmla="*/ 75 h 21600"/>
                    <a:gd name="T4" fmla="*/ 1 w 21844"/>
                    <a:gd name="T5" fmla="*/ 0 h 21600"/>
                    <a:gd name="T6" fmla="*/ 0 60000 65536"/>
                    <a:gd name="T7" fmla="*/ 0 60000 65536"/>
                    <a:gd name="T8" fmla="*/ 0 60000 65536"/>
                  </a:gdLst>
                  <a:ahLst/>
                  <a:cxnLst>
                    <a:cxn ang="T6">
                      <a:pos x="T0" y="T1"/>
                    </a:cxn>
                    <a:cxn ang="T7">
                      <a:pos x="T2" y="T3"/>
                    </a:cxn>
                    <a:cxn ang="T8">
                      <a:pos x="T4" y="T5"/>
                    </a:cxn>
                  </a:cxnLst>
                  <a:rect l="0" t="0" r="r" b="b"/>
                  <a:pathLst>
                    <a:path w="21844" h="21600" fill="none" extrusionOk="0">
                      <a:moveTo>
                        <a:pt x="21844" y="0"/>
                      </a:moveTo>
                      <a:cubicBezTo>
                        <a:pt x="21844" y="11929"/>
                        <a:pt x="12173" y="21600"/>
                        <a:pt x="244" y="21600"/>
                      </a:cubicBezTo>
                      <a:cubicBezTo>
                        <a:pt x="162" y="21600"/>
                        <a:pt x="81" y="21599"/>
                        <a:pt x="0" y="21598"/>
                      </a:cubicBezTo>
                    </a:path>
                    <a:path w="21844" h="21600" stroke="0" extrusionOk="0">
                      <a:moveTo>
                        <a:pt x="21844" y="0"/>
                      </a:moveTo>
                      <a:cubicBezTo>
                        <a:pt x="21844" y="11929"/>
                        <a:pt x="12173" y="21600"/>
                        <a:pt x="244" y="21600"/>
                      </a:cubicBezTo>
                      <a:cubicBezTo>
                        <a:pt x="162" y="21600"/>
                        <a:pt x="81" y="21599"/>
                        <a:pt x="0" y="21598"/>
                      </a:cubicBezTo>
                      <a:lnTo>
                        <a:pt x="244" y="0"/>
                      </a:lnTo>
                      <a:lnTo>
                        <a:pt x="21844" y="0"/>
                      </a:lnTo>
                      <a:close/>
                    </a:path>
                  </a:pathLst>
                </a:custGeom>
                <a:noFill/>
                <a:ln w="63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763" name="Arc 110"/>
                <p:cNvSpPr>
                  <a:spLocks/>
                </p:cNvSpPr>
                <p:nvPr/>
              </p:nvSpPr>
              <p:spPr bwMode="auto">
                <a:xfrm>
                  <a:off x="7064" y="2579"/>
                  <a:ext cx="88" cy="73"/>
                </a:xfrm>
                <a:custGeom>
                  <a:avLst/>
                  <a:gdLst>
                    <a:gd name="T0" fmla="*/ 88 w 21552"/>
                    <a:gd name="T1" fmla="*/ 5 h 21099"/>
                    <a:gd name="T2" fmla="*/ 19 w 21552"/>
                    <a:gd name="T3" fmla="*/ 73 h 21099"/>
                    <a:gd name="T4" fmla="*/ 0 w 21552"/>
                    <a:gd name="T5" fmla="*/ 0 h 21099"/>
                    <a:gd name="T6" fmla="*/ 0 60000 65536"/>
                    <a:gd name="T7" fmla="*/ 0 60000 65536"/>
                    <a:gd name="T8" fmla="*/ 0 60000 65536"/>
                  </a:gdLst>
                  <a:ahLst/>
                  <a:cxnLst>
                    <a:cxn ang="T6">
                      <a:pos x="T0" y="T1"/>
                    </a:cxn>
                    <a:cxn ang="T7">
                      <a:pos x="T2" y="T3"/>
                    </a:cxn>
                    <a:cxn ang="T8">
                      <a:pos x="T4" y="T5"/>
                    </a:cxn>
                  </a:cxnLst>
                  <a:rect l="0" t="0" r="r" b="b"/>
                  <a:pathLst>
                    <a:path w="21552" h="21099" fill="none" extrusionOk="0">
                      <a:moveTo>
                        <a:pt x="21552" y="1438"/>
                      </a:moveTo>
                      <a:cubicBezTo>
                        <a:pt x="20912" y="11028"/>
                        <a:pt x="14012" y="19042"/>
                        <a:pt x="4623" y="21099"/>
                      </a:cubicBezTo>
                    </a:path>
                    <a:path w="21552" h="21099" stroke="0" extrusionOk="0">
                      <a:moveTo>
                        <a:pt x="21552" y="1438"/>
                      </a:moveTo>
                      <a:cubicBezTo>
                        <a:pt x="20912" y="11028"/>
                        <a:pt x="14012" y="19042"/>
                        <a:pt x="4623" y="21099"/>
                      </a:cubicBezTo>
                      <a:lnTo>
                        <a:pt x="0" y="0"/>
                      </a:lnTo>
                      <a:lnTo>
                        <a:pt x="21552" y="1438"/>
                      </a:lnTo>
                      <a:close/>
                    </a:path>
                  </a:pathLst>
                </a:custGeom>
                <a:noFill/>
                <a:ln w="63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grpSp>
          <p:grpSp>
            <p:nvGrpSpPr>
              <p:cNvPr id="28759" name="Group 111"/>
              <p:cNvGrpSpPr>
                <a:grpSpLocks/>
              </p:cNvGrpSpPr>
              <p:nvPr/>
            </p:nvGrpSpPr>
            <p:grpSpPr bwMode="auto">
              <a:xfrm>
                <a:off x="6506" y="2274"/>
                <a:ext cx="105" cy="95"/>
                <a:chOff x="6506" y="2274"/>
                <a:chExt cx="105" cy="95"/>
              </a:xfrm>
            </p:grpSpPr>
            <p:sp>
              <p:nvSpPr>
                <p:cNvPr id="28760" name="Arc 112"/>
                <p:cNvSpPr>
                  <a:spLocks/>
                </p:cNvSpPr>
                <p:nvPr/>
              </p:nvSpPr>
              <p:spPr bwMode="auto">
                <a:xfrm>
                  <a:off x="6522" y="2294"/>
                  <a:ext cx="89" cy="75"/>
                </a:xfrm>
                <a:custGeom>
                  <a:avLst/>
                  <a:gdLst>
                    <a:gd name="T0" fmla="*/ 0 w 21600"/>
                    <a:gd name="T1" fmla="*/ 75 h 21600"/>
                    <a:gd name="T2" fmla="*/ 89 w 21600"/>
                    <a:gd name="T3" fmla="*/ 0 h 21600"/>
                    <a:gd name="T4" fmla="*/ 89 w 21600"/>
                    <a:gd name="T5" fmla="*/ 75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600"/>
                      </a:moveTo>
                      <a:cubicBezTo>
                        <a:pt x="0" y="9670"/>
                        <a:pt x="9670" y="0"/>
                        <a:pt x="21599" y="0"/>
                      </a:cubicBezTo>
                    </a:path>
                    <a:path w="21600" h="21600" stroke="0" extrusionOk="0">
                      <a:moveTo>
                        <a:pt x="0" y="21600"/>
                      </a:moveTo>
                      <a:cubicBezTo>
                        <a:pt x="0" y="9670"/>
                        <a:pt x="9670" y="0"/>
                        <a:pt x="21599" y="0"/>
                      </a:cubicBezTo>
                      <a:lnTo>
                        <a:pt x="21600" y="21600"/>
                      </a:lnTo>
                      <a:lnTo>
                        <a:pt x="0" y="21600"/>
                      </a:lnTo>
                      <a:close/>
                    </a:path>
                  </a:pathLst>
                </a:custGeom>
                <a:noFill/>
                <a:ln w="63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761" name="Arc 113"/>
                <p:cNvSpPr>
                  <a:spLocks/>
                </p:cNvSpPr>
                <p:nvPr/>
              </p:nvSpPr>
              <p:spPr bwMode="auto">
                <a:xfrm>
                  <a:off x="6506" y="2274"/>
                  <a:ext cx="89" cy="73"/>
                </a:xfrm>
                <a:custGeom>
                  <a:avLst/>
                  <a:gdLst>
                    <a:gd name="T0" fmla="*/ 0 w 21552"/>
                    <a:gd name="T1" fmla="*/ 68 h 20925"/>
                    <a:gd name="T2" fmla="*/ 67 w 21552"/>
                    <a:gd name="T3" fmla="*/ 0 h 20925"/>
                    <a:gd name="T4" fmla="*/ 89 w 21552"/>
                    <a:gd name="T5" fmla="*/ 73 h 20925"/>
                    <a:gd name="T6" fmla="*/ 0 60000 65536"/>
                    <a:gd name="T7" fmla="*/ 0 60000 65536"/>
                    <a:gd name="T8" fmla="*/ 0 60000 65536"/>
                  </a:gdLst>
                  <a:ahLst/>
                  <a:cxnLst>
                    <a:cxn ang="T6">
                      <a:pos x="T0" y="T1"/>
                    </a:cxn>
                    <a:cxn ang="T7">
                      <a:pos x="T2" y="T3"/>
                    </a:cxn>
                    <a:cxn ang="T8">
                      <a:pos x="T4" y="T5"/>
                    </a:cxn>
                  </a:cxnLst>
                  <a:rect l="0" t="0" r="r" b="b"/>
                  <a:pathLst>
                    <a:path w="21552" h="20925" fill="none" extrusionOk="0">
                      <a:moveTo>
                        <a:pt x="0" y="19480"/>
                      </a:moveTo>
                      <a:cubicBezTo>
                        <a:pt x="624" y="10170"/>
                        <a:pt x="7155" y="2314"/>
                        <a:pt x="16194" y="0"/>
                      </a:cubicBezTo>
                    </a:path>
                    <a:path w="21552" h="20925" stroke="0" extrusionOk="0">
                      <a:moveTo>
                        <a:pt x="0" y="19480"/>
                      </a:moveTo>
                      <a:cubicBezTo>
                        <a:pt x="624" y="10170"/>
                        <a:pt x="7155" y="2314"/>
                        <a:pt x="16194" y="0"/>
                      </a:cubicBezTo>
                      <a:lnTo>
                        <a:pt x="21552" y="20925"/>
                      </a:lnTo>
                      <a:lnTo>
                        <a:pt x="0" y="19480"/>
                      </a:lnTo>
                      <a:close/>
                    </a:path>
                  </a:pathLst>
                </a:custGeom>
                <a:noFill/>
                <a:ln w="63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grpSp>
        </p:grpSp>
        <p:grpSp>
          <p:nvGrpSpPr>
            <p:cNvPr id="28693" name="Group 114"/>
            <p:cNvGrpSpPr>
              <a:grpSpLocks/>
            </p:cNvGrpSpPr>
            <p:nvPr/>
          </p:nvGrpSpPr>
          <p:grpSpPr bwMode="auto">
            <a:xfrm>
              <a:off x="6576" y="3072"/>
              <a:ext cx="384" cy="241"/>
              <a:chOff x="6760" y="2068"/>
              <a:chExt cx="452" cy="241"/>
            </a:xfrm>
          </p:grpSpPr>
          <p:grpSp>
            <p:nvGrpSpPr>
              <p:cNvPr id="28752" name="Group 115"/>
              <p:cNvGrpSpPr>
                <a:grpSpLocks/>
              </p:cNvGrpSpPr>
              <p:nvPr/>
            </p:nvGrpSpPr>
            <p:grpSpPr bwMode="auto">
              <a:xfrm>
                <a:off x="7150" y="2239"/>
                <a:ext cx="62" cy="70"/>
                <a:chOff x="7150" y="2239"/>
                <a:chExt cx="62" cy="70"/>
              </a:xfrm>
            </p:grpSpPr>
            <p:sp>
              <p:nvSpPr>
                <p:cNvPr id="28756" name="Arc 116"/>
                <p:cNvSpPr>
                  <a:spLocks/>
                </p:cNvSpPr>
                <p:nvPr/>
              </p:nvSpPr>
              <p:spPr bwMode="auto">
                <a:xfrm>
                  <a:off x="7150" y="2239"/>
                  <a:ext cx="43" cy="69"/>
                </a:xfrm>
                <a:custGeom>
                  <a:avLst/>
                  <a:gdLst>
                    <a:gd name="T0" fmla="*/ 43 w 21600"/>
                    <a:gd name="T1" fmla="*/ 0 h 21102"/>
                    <a:gd name="T2" fmla="*/ 9 w 21600"/>
                    <a:gd name="T3" fmla="*/ 69 h 21102"/>
                    <a:gd name="T4" fmla="*/ 0 w 21600"/>
                    <a:gd name="T5" fmla="*/ 0 h 21102"/>
                    <a:gd name="T6" fmla="*/ 0 60000 65536"/>
                    <a:gd name="T7" fmla="*/ 0 60000 65536"/>
                    <a:gd name="T8" fmla="*/ 0 60000 65536"/>
                  </a:gdLst>
                  <a:ahLst/>
                  <a:cxnLst>
                    <a:cxn ang="T6">
                      <a:pos x="T0" y="T1"/>
                    </a:cxn>
                    <a:cxn ang="T7">
                      <a:pos x="T2" y="T3"/>
                    </a:cxn>
                    <a:cxn ang="T8">
                      <a:pos x="T4" y="T5"/>
                    </a:cxn>
                  </a:cxnLst>
                  <a:rect l="0" t="0" r="r" b="b"/>
                  <a:pathLst>
                    <a:path w="21600" h="21102" fill="none" extrusionOk="0">
                      <a:moveTo>
                        <a:pt x="21600" y="0"/>
                      </a:moveTo>
                      <a:cubicBezTo>
                        <a:pt x="21600" y="10152"/>
                        <a:pt x="14530" y="18934"/>
                        <a:pt x="4611" y="21101"/>
                      </a:cubicBezTo>
                    </a:path>
                    <a:path w="21600" h="21102" stroke="0" extrusionOk="0">
                      <a:moveTo>
                        <a:pt x="21600" y="0"/>
                      </a:moveTo>
                      <a:cubicBezTo>
                        <a:pt x="21600" y="10152"/>
                        <a:pt x="14530" y="18934"/>
                        <a:pt x="4611" y="21101"/>
                      </a:cubicBezTo>
                      <a:lnTo>
                        <a:pt x="0" y="0"/>
                      </a:lnTo>
                      <a:lnTo>
                        <a:pt x="21600" y="0"/>
                      </a:lnTo>
                      <a:close/>
                    </a:path>
                  </a:pathLst>
                </a:custGeom>
                <a:noFill/>
                <a:ln w="63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757" name="Arc 117"/>
                <p:cNvSpPr>
                  <a:spLocks/>
                </p:cNvSpPr>
                <p:nvPr/>
              </p:nvSpPr>
              <p:spPr bwMode="auto">
                <a:xfrm>
                  <a:off x="7169" y="2244"/>
                  <a:ext cx="43" cy="65"/>
                </a:xfrm>
                <a:custGeom>
                  <a:avLst/>
                  <a:gdLst>
                    <a:gd name="T0" fmla="*/ 43 w 21458"/>
                    <a:gd name="T1" fmla="*/ 8 h 19830"/>
                    <a:gd name="T2" fmla="*/ 17 w 21458"/>
                    <a:gd name="T3" fmla="*/ 65 h 19830"/>
                    <a:gd name="T4" fmla="*/ 0 w 21458"/>
                    <a:gd name="T5" fmla="*/ 0 h 19830"/>
                    <a:gd name="T6" fmla="*/ 0 60000 65536"/>
                    <a:gd name="T7" fmla="*/ 0 60000 65536"/>
                    <a:gd name="T8" fmla="*/ 0 60000 65536"/>
                  </a:gdLst>
                  <a:ahLst/>
                  <a:cxnLst>
                    <a:cxn ang="T6">
                      <a:pos x="T0" y="T1"/>
                    </a:cxn>
                    <a:cxn ang="T7">
                      <a:pos x="T2" y="T3"/>
                    </a:cxn>
                    <a:cxn ang="T8">
                      <a:pos x="T4" y="T5"/>
                    </a:cxn>
                  </a:cxnLst>
                  <a:rect l="0" t="0" r="r" b="b"/>
                  <a:pathLst>
                    <a:path w="21458" h="19830" fill="none" extrusionOk="0">
                      <a:moveTo>
                        <a:pt x="21457" y="2474"/>
                      </a:moveTo>
                      <a:cubicBezTo>
                        <a:pt x="20572" y="10149"/>
                        <a:pt x="15655" y="16767"/>
                        <a:pt x="8563" y="19830"/>
                      </a:cubicBezTo>
                    </a:path>
                    <a:path w="21458" h="19830" stroke="0" extrusionOk="0">
                      <a:moveTo>
                        <a:pt x="21457" y="2474"/>
                      </a:moveTo>
                      <a:cubicBezTo>
                        <a:pt x="20572" y="10149"/>
                        <a:pt x="15655" y="16767"/>
                        <a:pt x="8563" y="19830"/>
                      </a:cubicBezTo>
                      <a:lnTo>
                        <a:pt x="0" y="0"/>
                      </a:lnTo>
                      <a:lnTo>
                        <a:pt x="21457" y="2474"/>
                      </a:lnTo>
                      <a:close/>
                    </a:path>
                  </a:pathLst>
                </a:custGeom>
                <a:noFill/>
                <a:ln w="63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grpSp>
          <p:grpSp>
            <p:nvGrpSpPr>
              <p:cNvPr id="28753" name="Group 118"/>
              <p:cNvGrpSpPr>
                <a:grpSpLocks/>
              </p:cNvGrpSpPr>
              <p:nvPr/>
            </p:nvGrpSpPr>
            <p:grpSpPr bwMode="auto">
              <a:xfrm>
                <a:off x="6760" y="2068"/>
                <a:ext cx="62" cy="71"/>
                <a:chOff x="6760" y="2068"/>
                <a:chExt cx="62" cy="71"/>
              </a:xfrm>
            </p:grpSpPr>
            <p:sp>
              <p:nvSpPr>
                <p:cNvPr id="28754" name="Arc 119"/>
                <p:cNvSpPr>
                  <a:spLocks/>
                </p:cNvSpPr>
                <p:nvPr/>
              </p:nvSpPr>
              <p:spPr bwMode="auto">
                <a:xfrm>
                  <a:off x="6779" y="2070"/>
                  <a:ext cx="43" cy="69"/>
                </a:xfrm>
                <a:custGeom>
                  <a:avLst/>
                  <a:gdLst>
                    <a:gd name="T0" fmla="*/ 0 w 21600"/>
                    <a:gd name="T1" fmla="*/ 69 h 21116"/>
                    <a:gd name="T2" fmla="*/ 34 w 21600"/>
                    <a:gd name="T3" fmla="*/ 0 h 21116"/>
                    <a:gd name="T4" fmla="*/ 43 w 21600"/>
                    <a:gd name="T5" fmla="*/ 69 h 21116"/>
                    <a:gd name="T6" fmla="*/ 0 60000 65536"/>
                    <a:gd name="T7" fmla="*/ 0 60000 65536"/>
                    <a:gd name="T8" fmla="*/ 0 60000 65536"/>
                  </a:gdLst>
                  <a:ahLst/>
                  <a:cxnLst>
                    <a:cxn ang="T6">
                      <a:pos x="T0" y="T1"/>
                    </a:cxn>
                    <a:cxn ang="T7">
                      <a:pos x="T2" y="T3"/>
                    </a:cxn>
                    <a:cxn ang="T8">
                      <a:pos x="T4" y="T5"/>
                    </a:cxn>
                  </a:cxnLst>
                  <a:rect l="0" t="0" r="r" b="b"/>
                  <a:pathLst>
                    <a:path w="21600" h="21116" fill="none" extrusionOk="0">
                      <a:moveTo>
                        <a:pt x="0" y="21116"/>
                      </a:moveTo>
                      <a:cubicBezTo>
                        <a:pt x="0" y="10939"/>
                        <a:pt x="7103" y="2142"/>
                        <a:pt x="17052" y="0"/>
                      </a:cubicBezTo>
                    </a:path>
                    <a:path w="21600" h="21116" stroke="0" extrusionOk="0">
                      <a:moveTo>
                        <a:pt x="0" y="21116"/>
                      </a:moveTo>
                      <a:cubicBezTo>
                        <a:pt x="0" y="10939"/>
                        <a:pt x="7103" y="2142"/>
                        <a:pt x="17052" y="0"/>
                      </a:cubicBezTo>
                      <a:lnTo>
                        <a:pt x="21600" y="21116"/>
                      </a:lnTo>
                      <a:lnTo>
                        <a:pt x="0" y="21116"/>
                      </a:lnTo>
                      <a:close/>
                    </a:path>
                  </a:pathLst>
                </a:custGeom>
                <a:noFill/>
                <a:ln w="63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755" name="Arc 120"/>
                <p:cNvSpPr>
                  <a:spLocks/>
                </p:cNvSpPr>
                <p:nvPr/>
              </p:nvSpPr>
              <p:spPr bwMode="auto">
                <a:xfrm>
                  <a:off x="6760" y="2068"/>
                  <a:ext cx="43" cy="66"/>
                </a:xfrm>
                <a:custGeom>
                  <a:avLst/>
                  <a:gdLst>
                    <a:gd name="T0" fmla="*/ 0 w 21415"/>
                    <a:gd name="T1" fmla="*/ 57 h 20220"/>
                    <a:gd name="T2" fmla="*/ 28 w 21415"/>
                    <a:gd name="T3" fmla="*/ 0 h 20220"/>
                    <a:gd name="T4" fmla="*/ 43 w 21415"/>
                    <a:gd name="T5" fmla="*/ 66 h 20220"/>
                    <a:gd name="T6" fmla="*/ 0 60000 65536"/>
                    <a:gd name="T7" fmla="*/ 0 60000 65536"/>
                    <a:gd name="T8" fmla="*/ 0 60000 65536"/>
                  </a:gdLst>
                  <a:ahLst/>
                  <a:cxnLst>
                    <a:cxn ang="T6">
                      <a:pos x="T0" y="T1"/>
                    </a:cxn>
                    <a:cxn ang="T7">
                      <a:pos x="T2" y="T3"/>
                    </a:cxn>
                    <a:cxn ang="T8">
                      <a:pos x="T4" y="T5"/>
                    </a:cxn>
                  </a:cxnLst>
                  <a:rect l="0" t="0" r="r" b="b"/>
                  <a:pathLst>
                    <a:path w="21415" h="20220" fill="none" extrusionOk="0">
                      <a:moveTo>
                        <a:pt x="-1" y="17400"/>
                      </a:moveTo>
                      <a:cubicBezTo>
                        <a:pt x="1040" y="9494"/>
                        <a:pt x="6353" y="2804"/>
                        <a:pt x="13818" y="-1"/>
                      </a:cubicBezTo>
                    </a:path>
                    <a:path w="21415" h="20220" stroke="0" extrusionOk="0">
                      <a:moveTo>
                        <a:pt x="-1" y="17400"/>
                      </a:moveTo>
                      <a:cubicBezTo>
                        <a:pt x="1040" y="9494"/>
                        <a:pt x="6353" y="2804"/>
                        <a:pt x="13818" y="-1"/>
                      </a:cubicBezTo>
                      <a:lnTo>
                        <a:pt x="21415" y="20220"/>
                      </a:lnTo>
                      <a:lnTo>
                        <a:pt x="-1" y="17400"/>
                      </a:lnTo>
                      <a:close/>
                    </a:path>
                  </a:pathLst>
                </a:custGeom>
                <a:noFill/>
                <a:ln w="63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grpSp>
        </p:grpSp>
        <p:grpSp>
          <p:nvGrpSpPr>
            <p:cNvPr id="28694" name="Group 121"/>
            <p:cNvGrpSpPr>
              <a:grpSpLocks/>
            </p:cNvGrpSpPr>
            <p:nvPr/>
          </p:nvGrpSpPr>
          <p:grpSpPr bwMode="auto">
            <a:xfrm>
              <a:off x="6540" y="2444"/>
              <a:ext cx="476" cy="952"/>
              <a:chOff x="6540" y="2444"/>
              <a:chExt cx="476" cy="952"/>
            </a:xfrm>
          </p:grpSpPr>
          <p:grpSp>
            <p:nvGrpSpPr>
              <p:cNvPr id="28695" name="Group 122"/>
              <p:cNvGrpSpPr>
                <a:grpSpLocks/>
              </p:cNvGrpSpPr>
              <p:nvPr/>
            </p:nvGrpSpPr>
            <p:grpSpPr bwMode="auto">
              <a:xfrm>
                <a:off x="6568" y="3088"/>
                <a:ext cx="446" cy="308"/>
                <a:chOff x="6568" y="3088"/>
                <a:chExt cx="446" cy="308"/>
              </a:xfrm>
            </p:grpSpPr>
            <p:sp>
              <p:nvSpPr>
                <p:cNvPr id="28748" name="Freeform 123"/>
                <p:cNvSpPr>
                  <a:spLocks/>
                </p:cNvSpPr>
                <p:nvPr/>
              </p:nvSpPr>
              <p:spPr bwMode="auto">
                <a:xfrm>
                  <a:off x="6568" y="3088"/>
                  <a:ext cx="446" cy="308"/>
                </a:xfrm>
                <a:custGeom>
                  <a:avLst/>
                  <a:gdLst>
                    <a:gd name="T0" fmla="*/ 142 w 891"/>
                    <a:gd name="T1" fmla="*/ 108 h 616"/>
                    <a:gd name="T2" fmla="*/ 155 w 891"/>
                    <a:gd name="T3" fmla="*/ 66 h 616"/>
                    <a:gd name="T4" fmla="*/ 162 w 891"/>
                    <a:gd name="T5" fmla="*/ 44 h 616"/>
                    <a:gd name="T6" fmla="*/ 165 w 891"/>
                    <a:gd name="T7" fmla="*/ 35 h 616"/>
                    <a:gd name="T8" fmla="*/ 171 w 891"/>
                    <a:gd name="T9" fmla="*/ 0 h 616"/>
                    <a:gd name="T10" fmla="*/ 298 w 891"/>
                    <a:gd name="T11" fmla="*/ 4 h 616"/>
                    <a:gd name="T12" fmla="*/ 300 w 891"/>
                    <a:gd name="T13" fmla="*/ 14 h 616"/>
                    <a:gd name="T14" fmla="*/ 301 w 891"/>
                    <a:gd name="T15" fmla="*/ 26 h 616"/>
                    <a:gd name="T16" fmla="*/ 299 w 891"/>
                    <a:gd name="T17" fmla="*/ 37 h 616"/>
                    <a:gd name="T18" fmla="*/ 297 w 891"/>
                    <a:gd name="T19" fmla="*/ 44 h 616"/>
                    <a:gd name="T20" fmla="*/ 293 w 891"/>
                    <a:gd name="T21" fmla="*/ 50 h 616"/>
                    <a:gd name="T22" fmla="*/ 287 w 891"/>
                    <a:gd name="T23" fmla="*/ 57 h 616"/>
                    <a:gd name="T24" fmla="*/ 275 w 891"/>
                    <a:gd name="T25" fmla="*/ 73 h 616"/>
                    <a:gd name="T26" fmla="*/ 267 w 891"/>
                    <a:gd name="T27" fmla="*/ 83 h 616"/>
                    <a:gd name="T28" fmla="*/ 236 w 891"/>
                    <a:gd name="T29" fmla="*/ 114 h 616"/>
                    <a:gd name="T30" fmla="*/ 237 w 891"/>
                    <a:gd name="T31" fmla="*/ 124 h 616"/>
                    <a:gd name="T32" fmla="*/ 228 w 891"/>
                    <a:gd name="T33" fmla="*/ 128 h 616"/>
                    <a:gd name="T34" fmla="*/ 243 w 891"/>
                    <a:gd name="T35" fmla="*/ 206 h 616"/>
                    <a:gd name="T36" fmla="*/ 260 w 891"/>
                    <a:gd name="T37" fmla="*/ 240 h 616"/>
                    <a:gd name="T38" fmla="*/ 282 w 891"/>
                    <a:gd name="T39" fmla="*/ 267 h 616"/>
                    <a:gd name="T40" fmla="*/ 317 w 891"/>
                    <a:gd name="T41" fmla="*/ 277 h 616"/>
                    <a:gd name="T42" fmla="*/ 357 w 891"/>
                    <a:gd name="T43" fmla="*/ 275 h 616"/>
                    <a:gd name="T44" fmla="*/ 379 w 891"/>
                    <a:gd name="T45" fmla="*/ 282 h 616"/>
                    <a:gd name="T46" fmla="*/ 431 w 891"/>
                    <a:gd name="T47" fmla="*/ 282 h 616"/>
                    <a:gd name="T48" fmla="*/ 446 w 891"/>
                    <a:gd name="T49" fmla="*/ 288 h 616"/>
                    <a:gd name="T50" fmla="*/ 441 w 891"/>
                    <a:gd name="T51" fmla="*/ 298 h 616"/>
                    <a:gd name="T52" fmla="*/ 409 w 891"/>
                    <a:gd name="T53" fmla="*/ 308 h 616"/>
                    <a:gd name="T54" fmla="*/ 302 w 891"/>
                    <a:gd name="T55" fmla="*/ 308 h 616"/>
                    <a:gd name="T56" fmla="*/ 270 w 891"/>
                    <a:gd name="T57" fmla="*/ 301 h 616"/>
                    <a:gd name="T58" fmla="*/ 243 w 891"/>
                    <a:gd name="T59" fmla="*/ 301 h 616"/>
                    <a:gd name="T60" fmla="*/ 217 w 891"/>
                    <a:gd name="T61" fmla="*/ 302 h 616"/>
                    <a:gd name="T62" fmla="*/ 206 w 891"/>
                    <a:gd name="T63" fmla="*/ 290 h 616"/>
                    <a:gd name="T64" fmla="*/ 192 w 891"/>
                    <a:gd name="T65" fmla="*/ 299 h 616"/>
                    <a:gd name="T66" fmla="*/ 182 w 891"/>
                    <a:gd name="T67" fmla="*/ 299 h 616"/>
                    <a:gd name="T68" fmla="*/ 172 w 891"/>
                    <a:gd name="T69" fmla="*/ 300 h 616"/>
                    <a:gd name="T70" fmla="*/ 137 w 891"/>
                    <a:gd name="T71" fmla="*/ 296 h 616"/>
                    <a:gd name="T72" fmla="*/ 117 w 891"/>
                    <a:gd name="T73" fmla="*/ 296 h 616"/>
                    <a:gd name="T74" fmla="*/ 62 w 891"/>
                    <a:gd name="T75" fmla="*/ 300 h 616"/>
                    <a:gd name="T76" fmla="*/ 2 w 891"/>
                    <a:gd name="T77" fmla="*/ 295 h 616"/>
                    <a:gd name="T78" fmla="*/ 0 w 891"/>
                    <a:gd name="T79" fmla="*/ 287 h 616"/>
                    <a:gd name="T80" fmla="*/ 22 w 891"/>
                    <a:gd name="T81" fmla="*/ 284 h 616"/>
                    <a:gd name="T82" fmla="*/ 40 w 891"/>
                    <a:gd name="T83" fmla="*/ 268 h 616"/>
                    <a:gd name="T84" fmla="*/ 65 w 891"/>
                    <a:gd name="T85" fmla="*/ 264 h 616"/>
                    <a:gd name="T86" fmla="*/ 100 w 891"/>
                    <a:gd name="T87" fmla="*/ 273 h 616"/>
                    <a:gd name="T88" fmla="*/ 136 w 891"/>
                    <a:gd name="T89" fmla="*/ 273 h 616"/>
                    <a:gd name="T90" fmla="*/ 151 w 891"/>
                    <a:gd name="T91" fmla="*/ 244 h 616"/>
                    <a:gd name="T92" fmla="*/ 135 w 891"/>
                    <a:gd name="T93" fmla="*/ 142 h 616"/>
                    <a:gd name="T94" fmla="*/ 135 w 891"/>
                    <a:gd name="T95" fmla="*/ 133 h 616"/>
                    <a:gd name="T96" fmla="*/ 136 w 891"/>
                    <a:gd name="T97" fmla="*/ 124 h 616"/>
                    <a:gd name="T98" fmla="*/ 142 w 891"/>
                    <a:gd name="T99" fmla="*/ 108 h 61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891" h="616">
                      <a:moveTo>
                        <a:pt x="283" y="215"/>
                      </a:moveTo>
                      <a:lnTo>
                        <a:pt x="310" y="132"/>
                      </a:lnTo>
                      <a:lnTo>
                        <a:pt x="323" y="88"/>
                      </a:lnTo>
                      <a:lnTo>
                        <a:pt x="329" y="69"/>
                      </a:lnTo>
                      <a:lnTo>
                        <a:pt x="342" y="0"/>
                      </a:lnTo>
                      <a:lnTo>
                        <a:pt x="596" y="8"/>
                      </a:lnTo>
                      <a:lnTo>
                        <a:pt x="599" y="28"/>
                      </a:lnTo>
                      <a:lnTo>
                        <a:pt x="601" y="51"/>
                      </a:lnTo>
                      <a:lnTo>
                        <a:pt x="597" y="73"/>
                      </a:lnTo>
                      <a:lnTo>
                        <a:pt x="593" y="87"/>
                      </a:lnTo>
                      <a:lnTo>
                        <a:pt x="585" y="100"/>
                      </a:lnTo>
                      <a:lnTo>
                        <a:pt x="574" y="114"/>
                      </a:lnTo>
                      <a:lnTo>
                        <a:pt x="549" y="146"/>
                      </a:lnTo>
                      <a:lnTo>
                        <a:pt x="534" y="165"/>
                      </a:lnTo>
                      <a:lnTo>
                        <a:pt x="471" y="228"/>
                      </a:lnTo>
                      <a:lnTo>
                        <a:pt x="474" y="247"/>
                      </a:lnTo>
                      <a:lnTo>
                        <a:pt x="455" y="255"/>
                      </a:lnTo>
                      <a:lnTo>
                        <a:pt x="486" y="412"/>
                      </a:lnTo>
                      <a:lnTo>
                        <a:pt x="519" y="480"/>
                      </a:lnTo>
                      <a:lnTo>
                        <a:pt x="563" y="534"/>
                      </a:lnTo>
                      <a:lnTo>
                        <a:pt x="633" y="553"/>
                      </a:lnTo>
                      <a:lnTo>
                        <a:pt x="714" y="549"/>
                      </a:lnTo>
                      <a:lnTo>
                        <a:pt x="758" y="563"/>
                      </a:lnTo>
                      <a:lnTo>
                        <a:pt x="861" y="563"/>
                      </a:lnTo>
                      <a:lnTo>
                        <a:pt x="891" y="576"/>
                      </a:lnTo>
                      <a:lnTo>
                        <a:pt x="882" y="596"/>
                      </a:lnTo>
                      <a:lnTo>
                        <a:pt x="817" y="616"/>
                      </a:lnTo>
                      <a:lnTo>
                        <a:pt x="604" y="616"/>
                      </a:lnTo>
                      <a:lnTo>
                        <a:pt x="539" y="602"/>
                      </a:lnTo>
                      <a:lnTo>
                        <a:pt x="485" y="602"/>
                      </a:lnTo>
                      <a:lnTo>
                        <a:pt x="434" y="604"/>
                      </a:lnTo>
                      <a:lnTo>
                        <a:pt x="411" y="580"/>
                      </a:lnTo>
                      <a:lnTo>
                        <a:pt x="384" y="597"/>
                      </a:lnTo>
                      <a:lnTo>
                        <a:pt x="364" y="598"/>
                      </a:lnTo>
                      <a:lnTo>
                        <a:pt x="343" y="600"/>
                      </a:lnTo>
                      <a:lnTo>
                        <a:pt x="274" y="592"/>
                      </a:lnTo>
                      <a:lnTo>
                        <a:pt x="234" y="592"/>
                      </a:lnTo>
                      <a:lnTo>
                        <a:pt x="123" y="600"/>
                      </a:lnTo>
                      <a:lnTo>
                        <a:pt x="4" y="590"/>
                      </a:lnTo>
                      <a:lnTo>
                        <a:pt x="0" y="573"/>
                      </a:lnTo>
                      <a:lnTo>
                        <a:pt x="44" y="568"/>
                      </a:lnTo>
                      <a:lnTo>
                        <a:pt x="79" y="535"/>
                      </a:lnTo>
                      <a:lnTo>
                        <a:pt x="129" y="528"/>
                      </a:lnTo>
                      <a:lnTo>
                        <a:pt x="199" y="545"/>
                      </a:lnTo>
                      <a:lnTo>
                        <a:pt x="272" y="545"/>
                      </a:lnTo>
                      <a:lnTo>
                        <a:pt x="301" y="487"/>
                      </a:lnTo>
                      <a:lnTo>
                        <a:pt x="270" y="283"/>
                      </a:lnTo>
                      <a:lnTo>
                        <a:pt x="269" y="265"/>
                      </a:lnTo>
                      <a:lnTo>
                        <a:pt x="272" y="248"/>
                      </a:lnTo>
                      <a:lnTo>
                        <a:pt x="283" y="215"/>
                      </a:lnTo>
                      <a:close/>
                    </a:path>
                  </a:pathLst>
                </a:custGeom>
                <a:solidFill>
                  <a:srgbClr val="0020A0"/>
                </a:solidFill>
                <a:ln w="6350">
                  <a:solidFill>
                    <a:srgbClr val="000000"/>
                  </a:solidFill>
                  <a:prstDash val="solid"/>
                  <a:round/>
                  <a:headEnd/>
                  <a:tailEnd/>
                </a:ln>
              </p:spPr>
              <p:txBody>
                <a:bodyPr/>
                <a:lstStyle/>
                <a:p>
                  <a:endParaRPr lang="vi-VN"/>
                </a:p>
              </p:txBody>
            </p:sp>
            <p:grpSp>
              <p:nvGrpSpPr>
                <p:cNvPr id="28749" name="Group 124"/>
                <p:cNvGrpSpPr>
                  <a:grpSpLocks/>
                </p:cNvGrpSpPr>
                <p:nvPr/>
              </p:nvGrpSpPr>
              <p:grpSpPr bwMode="auto">
                <a:xfrm>
                  <a:off x="6749" y="3127"/>
                  <a:ext cx="46" cy="240"/>
                  <a:chOff x="6749" y="3127"/>
                  <a:chExt cx="46" cy="240"/>
                </a:xfrm>
              </p:grpSpPr>
              <p:sp>
                <p:nvSpPr>
                  <p:cNvPr id="28750" name="Freeform 125"/>
                  <p:cNvSpPr>
                    <a:spLocks/>
                  </p:cNvSpPr>
                  <p:nvPr/>
                </p:nvSpPr>
                <p:spPr bwMode="auto">
                  <a:xfrm>
                    <a:off x="6749" y="3129"/>
                    <a:ext cx="46" cy="238"/>
                  </a:xfrm>
                  <a:custGeom>
                    <a:avLst/>
                    <a:gdLst>
                      <a:gd name="T0" fmla="*/ 46 w 91"/>
                      <a:gd name="T1" fmla="*/ 0 h 477"/>
                      <a:gd name="T2" fmla="*/ 31 w 91"/>
                      <a:gd name="T3" fmla="*/ 32 h 477"/>
                      <a:gd name="T4" fmla="*/ 5 w 91"/>
                      <a:gd name="T5" fmla="*/ 73 h 477"/>
                      <a:gd name="T6" fmla="*/ 1 w 91"/>
                      <a:gd name="T7" fmla="*/ 82 h 477"/>
                      <a:gd name="T8" fmla="*/ 0 w 91"/>
                      <a:gd name="T9" fmla="*/ 91 h 477"/>
                      <a:gd name="T10" fmla="*/ 1 w 91"/>
                      <a:gd name="T11" fmla="*/ 103 h 477"/>
                      <a:gd name="T12" fmla="*/ 16 w 91"/>
                      <a:gd name="T13" fmla="*/ 177 h 477"/>
                      <a:gd name="T14" fmla="*/ 20 w 91"/>
                      <a:gd name="T15" fmla="*/ 238 h 47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1" h="477">
                        <a:moveTo>
                          <a:pt x="91" y="0"/>
                        </a:moveTo>
                        <a:lnTo>
                          <a:pt x="61" y="64"/>
                        </a:lnTo>
                        <a:lnTo>
                          <a:pt x="10" y="147"/>
                        </a:lnTo>
                        <a:lnTo>
                          <a:pt x="1" y="165"/>
                        </a:lnTo>
                        <a:lnTo>
                          <a:pt x="0" y="183"/>
                        </a:lnTo>
                        <a:lnTo>
                          <a:pt x="1" y="206"/>
                        </a:lnTo>
                        <a:lnTo>
                          <a:pt x="32" y="354"/>
                        </a:lnTo>
                        <a:lnTo>
                          <a:pt x="40" y="477"/>
                        </a:lnTo>
                      </a:path>
                    </a:pathLst>
                  </a:custGeom>
                  <a:noFill/>
                  <a:ln w="63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751" name="Line 126"/>
                  <p:cNvSpPr>
                    <a:spLocks noChangeShapeType="1"/>
                  </p:cNvSpPr>
                  <p:nvPr/>
                </p:nvSpPr>
                <p:spPr bwMode="auto">
                  <a:xfrm>
                    <a:off x="6781" y="3127"/>
                    <a:ext cx="1" cy="28"/>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vi-VN"/>
                  </a:p>
                </p:txBody>
              </p:sp>
            </p:grpSp>
          </p:grpSp>
          <p:grpSp>
            <p:nvGrpSpPr>
              <p:cNvPr id="28696" name="Group 127"/>
              <p:cNvGrpSpPr>
                <a:grpSpLocks/>
              </p:cNvGrpSpPr>
              <p:nvPr/>
            </p:nvGrpSpPr>
            <p:grpSpPr bwMode="auto">
              <a:xfrm>
                <a:off x="6540" y="2808"/>
                <a:ext cx="476" cy="300"/>
                <a:chOff x="6540" y="2808"/>
                <a:chExt cx="476" cy="300"/>
              </a:xfrm>
            </p:grpSpPr>
            <p:grpSp>
              <p:nvGrpSpPr>
                <p:cNvPr id="28721" name="Group 128"/>
                <p:cNvGrpSpPr>
                  <a:grpSpLocks/>
                </p:cNvGrpSpPr>
                <p:nvPr/>
              </p:nvGrpSpPr>
              <p:grpSpPr bwMode="auto">
                <a:xfrm>
                  <a:off x="6613" y="2854"/>
                  <a:ext cx="333" cy="254"/>
                  <a:chOff x="6613" y="2854"/>
                  <a:chExt cx="333" cy="254"/>
                </a:xfrm>
              </p:grpSpPr>
              <p:grpSp>
                <p:nvGrpSpPr>
                  <p:cNvPr id="28725" name="Group 129"/>
                  <p:cNvGrpSpPr>
                    <a:grpSpLocks/>
                  </p:cNvGrpSpPr>
                  <p:nvPr/>
                </p:nvGrpSpPr>
                <p:grpSpPr bwMode="auto">
                  <a:xfrm>
                    <a:off x="6613" y="2861"/>
                    <a:ext cx="333" cy="247"/>
                    <a:chOff x="6613" y="2861"/>
                    <a:chExt cx="333" cy="247"/>
                  </a:xfrm>
                </p:grpSpPr>
                <p:grpSp>
                  <p:nvGrpSpPr>
                    <p:cNvPr id="28736" name="Group 130"/>
                    <p:cNvGrpSpPr>
                      <a:grpSpLocks/>
                    </p:cNvGrpSpPr>
                    <p:nvPr/>
                  </p:nvGrpSpPr>
                  <p:grpSpPr bwMode="auto">
                    <a:xfrm>
                      <a:off x="6613" y="2861"/>
                      <a:ext cx="333" cy="247"/>
                      <a:chOff x="6613" y="2861"/>
                      <a:chExt cx="333" cy="247"/>
                    </a:xfrm>
                  </p:grpSpPr>
                  <p:grpSp>
                    <p:nvGrpSpPr>
                      <p:cNvPr id="28744" name="Group 131"/>
                      <p:cNvGrpSpPr>
                        <a:grpSpLocks/>
                      </p:cNvGrpSpPr>
                      <p:nvPr/>
                    </p:nvGrpSpPr>
                    <p:grpSpPr bwMode="auto">
                      <a:xfrm>
                        <a:off x="6613" y="2862"/>
                        <a:ext cx="333" cy="111"/>
                        <a:chOff x="6613" y="2862"/>
                        <a:chExt cx="333" cy="111"/>
                      </a:xfrm>
                    </p:grpSpPr>
                    <p:sp>
                      <p:nvSpPr>
                        <p:cNvPr id="28746" name="Freeform 132"/>
                        <p:cNvSpPr>
                          <a:spLocks/>
                        </p:cNvSpPr>
                        <p:nvPr/>
                      </p:nvSpPr>
                      <p:spPr bwMode="auto">
                        <a:xfrm>
                          <a:off x="6872" y="2862"/>
                          <a:ext cx="74" cy="86"/>
                        </a:xfrm>
                        <a:custGeom>
                          <a:avLst/>
                          <a:gdLst>
                            <a:gd name="T0" fmla="*/ 0 w 149"/>
                            <a:gd name="T1" fmla="*/ 51 h 173"/>
                            <a:gd name="T2" fmla="*/ 4 w 149"/>
                            <a:gd name="T3" fmla="*/ 31 h 173"/>
                            <a:gd name="T4" fmla="*/ 10 w 149"/>
                            <a:gd name="T5" fmla="*/ 19 h 173"/>
                            <a:gd name="T6" fmla="*/ 18 w 149"/>
                            <a:gd name="T7" fmla="*/ 9 h 173"/>
                            <a:gd name="T8" fmla="*/ 29 w 149"/>
                            <a:gd name="T9" fmla="*/ 0 h 173"/>
                            <a:gd name="T10" fmla="*/ 31 w 149"/>
                            <a:gd name="T11" fmla="*/ 15 h 173"/>
                            <a:gd name="T12" fmla="*/ 38 w 149"/>
                            <a:gd name="T13" fmla="*/ 28 h 173"/>
                            <a:gd name="T14" fmla="*/ 51 w 149"/>
                            <a:gd name="T15" fmla="*/ 45 h 173"/>
                            <a:gd name="T16" fmla="*/ 66 w 149"/>
                            <a:gd name="T17" fmla="*/ 59 h 173"/>
                            <a:gd name="T18" fmla="*/ 74 w 149"/>
                            <a:gd name="T19" fmla="*/ 60 h 173"/>
                            <a:gd name="T20" fmla="*/ 67 w 149"/>
                            <a:gd name="T21" fmla="*/ 75 h 173"/>
                            <a:gd name="T22" fmla="*/ 59 w 149"/>
                            <a:gd name="T23" fmla="*/ 86 h 173"/>
                            <a:gd name="T24" fmla="*/ 36 w 149"/>
                            <a:gd name="T25" fmla="*/ 77 h 173"/>
                            <a:gd name="T26" fmla="*/ 0 w 149"/>
                            <a:gd name="T27" fmla="*/ 51 h 1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9" h="173">
                              <a:moveTo>
                                <a:pt x="0" y="102"/>
                              </a:moveTo>
                              <a:lnTo>
                                <a:pt x="9" y="62"/>
                              </a:lnTo>
                              <a:lnTo>
                                <a:pt x="20" y="39"/>
                              </a:lnTo>
                              <a:lnTo>
                                <a:pt x="36" y="18"/>
                              </a:lnTo>
                              <a:lnTo>
                                <a:pt x="58" y="0"/>
                              </a:lnTo>
                              <a:lnTo>
                                <a:pt x="62" y="31"/>
                              </a:lnTo>
                              <a:lnTo>
                                <a:pt x="76" y="57"/>
                              </a:lnTo>
                              <a:lnTo>
                                <a:pt x="102" y="91"/>
                              </a:lnTo>
                              <a:lnTo>
                                <a:pt x="133" y="118"/>
                              </a:lnTo>
                              <a:lnTo>
                                <a:pt x="149" y="120"/>
                              </a:lnTo>
                              <a:lnTo>
                                <a:pt x="134" y="150"/>
                              </a:lnTo>
                              <a:lnTo>
                                <a:pt x="118" y="173"/>
                              </a:lnTo>
                              <a:lnTo>
                                <a:pt x="73" y="155"/>
                              </a:lnTo>
                              <a:lnTo>
                                <a:pt x="0" y="102"/>
                              </a:lnTo>
                              <a:close/>
                            </a:path>
                          </a:pathLst>
                        </a:custGeom>
                        <a:solidFill>
                          <a:srgbClr val="6000A0"/>
                        </a:solidFill>
                        <a:ln w="6350">
                          <a:solidFill>
                            <a:srgbClr val="000000"/>
                          </a:solidFill>
                          <a:prstDash val="solid"/>
                          <a:round/>
                          <a:headEnd/>
                          <a:tailEnd/>
                        </a:ln>
                      </p:spPr>
                      <p:txBody>
                        <a:bodyPr/>
                        <a:lstStyle/>
                        <a:p>
                          <a:endParaRPr lang="vi-VN"/>
                        </a:p>
                      </p:txBody>
                    </p:sp>
                    <p:sp>
                      <p:nvSpPr>
                        <p:cNvPr id="28747" name="Freeform 133"/>
                        <p:cNvSpPr>
                          <a:spLocks/>
                        </p:cNvSpPr>
                        <p:nvPr/>
                      </p:nvSpPr>
                      <p:spPr bwMode="auto">
                        <a:xfrm>
                          <a:off x="6613" y="2904"/>
                          <a:ext cx="74" cy="69"/>
                        </a:xfrm>
                        <a:custGeom>
                          <a:avLst/>
                          <a:gdLst>
                            <a:gd name="T0" fmla="*/ 0 w 148"/>
                            <a:gd name="T1" fmla="*/ 43 h 138"/>
                            <a:gd name="T2" fmla="*/ 21 w 148"/>
                            <a:gd name="T3" fmla="*/ 69 h 138"/>
                            <a:gd name="T4" fmla="*/ 39 w 148"/>
                            <a:gd name="T5" fmla="*/ 66 h 138"/>
                            <a:gd name="T6" fmla="*/ 56 w 148"/>
                            <a:gd name="T7" fmla="*/ 55 h 138"/>
                            <a:gd name="T8" fmla="*/ 72 w 148"/>
                            <a:gd name="T9" fmla="*/ 43 h 138"/>
                            <a:gd name="T10" fmla="*/ 74 w 148"/>
                            <a:gd name="T11" fmla="*/ 28 h 138"/>
                            <a:gd name="T12" fmla="*/ 42 w 148"/>
                            <a:gd name="T13" fmla="*/ 0 h 138"/>
                            <a:gd name="T14" fmla="*/ 24 w 148"/>
                            <a:gd name="T15" fmla="*/ 19 h 138"/>
                            <a:gd name="T16" fmla="*/ 0 w 148"/>
                            <a:gd name="T17" fmla="*/ 43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8" h="138">
                              <a:moveTo>
                                <a:pt x="0" y="85"/>
                              </a:moveTo>
                              <a:lnTo>
                                <a:pt x="41" y="138"/>
                              </a:lnTo>
                              <a:lnTo>
                                <a:pt x="78" y="131"/>
                              </a:lnTo>
                              <a:lnTo>
                                <a:pt x="111" y="109"/>
                              </a:lnTo>
                              <a:lnTo>
                                <a:pt x="143" y="85"/>
                              </a:lnTo>
                              <a:lnTo>
                                <a:pt x="148" y="55"/>
                              </a:lnTo>
                              <a:lnTo>
                                <a:pt x="84" y="0"/>
                              </a:lnTo>
                              <a:lnTo>
                                <a:pt x="47" y="38"/>
                              </a:lnTo>
                              <a:lnTo>
                                <a:pt x="0" y="85"/>
                              </a:lnTo>
                              <a:close/>
                            </a:path>
                          </a:pathLst>
                        </a:custGeom>
                        <a:solidFill>
                          <a:srgbClr val="6000A0"/>
                        </a:solidFill>
                        <a:ln w="6350">
                          <a:solidFill>
                            <a:srgbClr val="000000"/>
                          </a:solidFill>
                          <a:prstDash val="solid"/>
                          <a:round/>
                          <a:headEnd/>
                          <a:tailEnd/>
                        </a:ln>
                      </p:spPr>
                      <p:txBody>
                        <a:bodyPr/>
                        <a:lstStyle/>
                        <a:p>
                          <a:endParaRPr lang="vi-VN"/>
                        </a:p>
                      </p:txBody>
                    </p:sp>
                  </p:grpSp>
                  <p:sp>
                    <p:nvSpPr>
                      <p:cNvPr id="28745" name="Freeform 134"/>
                      <p:cNvSpPr>
                        <a:spLocks/>
                      </p:cNvSpPr>
                      <p:nvPr/>
                    </p:nvSpPr>
                    <p:spPr bwMode="auto">
                      <a:xfrm>
                        <a:off x="6628" y="2861"/>
                        <a:ext cx="309" cy="247"/>
                      </a:xfrm>
                      <a:custGeom>
                        <a:avLst/>
                        <a:gdLst>
                          <a:gd name="T0" fmla="*/ 179 w 619"/>
                          <a:gd name="T1" fmla="*/ 12 h 494"/>
                          <a:gd name="T2" fmla="*/ 208 w 619"/>
                          <a:gd name="T3" fmla="*/ 19 h 494"/>
                          <a:gd name="T4" fmla="*/ 220 w 619"/>
                          <a:gd name="T5" fmla="*/ 25 h 494"/>
                          <a:gd name="T6" fmla="*/ 229 w 619"/>
                          <a:gd name="T7" fmla="*/ 33 h 494"/>
                          <a:gd name="T8" fmla="*/ 245 w 619"/>
                          <a:gd name="T9" fmla="*/ 41 h 494"/>
                          <a:gd name="T10" fmla="*/ 262 w 619"/>
                          <a:gd name="T11" fmla="*/ 61 h 494"/>
                          <a:gd name="T12" fmla="*/ 282 w 619"/>
                          <a:gd name="T13" fmla="*/ 76 h 494"/>
                          <a:gd name="T14" fmla="*/ 309 w 619"/>
                          <a:gd name="T15" fmla="*/ 82 h 494"/>
                          <a:gd name="T16" fmla="*/ 308 w 619"/>
                          <a:gd name="T17" fmla="*/ 114 h 494"/>
                          <a:gd name="T18" fmla="*/ 297 w 619"/>
                          <a:gd name="T19" fmla="*/ 143 h 494"/>
                          <a:gd name="T20" fmla="*/ 274 w 619"/>
                          <a:gd name="T21" fmla="*/ 152 h 494"/>
                          <a:gd name="T22" fmla="*/ 253 w 619"/>
                          <a:gd name="T23" fmla="*/ 159 h 494"/>
                          <a:gd name="T24" fmla="*/ 257 w 619"/>
                          <a:gd name="T25" fmla="*/ 188 h 494"/>
                          <a:gd name="T26" fmla="*/ 258 w 619"/>
                          <a:gd name="T27" fmla="*/ 227 h 494"/>
                          <a:gd name="T28" fmla="*/ 240 w 619"/>
                          <a:gd name="T29" fmla="*/ 237 h 494"/>
                          <a:gd name="T30" fmla="*/ 199 w 619"/>
                          <a:gd name="T31" fmla="*/ 243 h 494"/>
                          <a:gd name="T32" fmla="*/ 162 w 619"/>
                          <a:gd name="T33" fmla="*/ 241 h 494"/>
                          <a:gd name="T34" fmla="*/ 132 w 619"/>
                          <a:gd name="T35" fmla="*/ 247 h 494"/>
                          <a:gd name="T36" fmla="*/ 89 w 619"/>
                          <a:gd name="T37" fmla="*/ 238 h 494"/>
                          <a:gd name="T38" fmla="*/ 65 w 619"/>
                          <a:gd name="T39" fmla="*/ 226 h 494"/>
                          <a:gd name="T40" fmla="*/ 62 w 619"/>
                          <a:gd name="T41" fmla="*/ 194 h 494"/>
                          <a:gd name="T42" fmla="*/ 57 w 619"/>
                          <a:gd name="T43" fmla="*/ 168 h 494"/>
                          <a:gd name="T44" fmla="*/ 42 w 619"/>
                          <a:gd name="T45" fmla="*/ 153 h 494"/>
                          <a:gd name="T46" fmla="*/ 33 w 619"/>
                          <a:gd name="T47" fmla="*/ 130 h 494"/>
                          <a:gd name="T48" fmla="*/ 14 w 619"/>
                          <a:gd name="T49" fmla="*/ 121 h 494"/>
                          <a:gd name="T50" fmla="*/ 0 w 619"/>
                          <a:gd name="T51" fmla="*/ 109 h 494"/>
                          <a:gd name="T52" fmla="*/ 23 w 619"/>
                          <a:gd name="T53" fmla="*/ 100 h 494"/>
                          <a:gd name="T54" fmla="*/ 48 w 619"/>
                          <a:gd name="T55" fmla="*/ 74 h 494"/>
                          <a:gd name="T56" fmla="*/ 57 w 619"/>
                          <a:gd name="T57" fmla="*/ 53 h 494"/>
                          <a:gd name="T58" fmla="*/ 67 w 619"/>
                          <a:gd name="T59" fmla="*/ 34 h 494"/>
                          <a:gd name="T60" fmla="*/ 83 w 619"/>
                          <a:gd name="T61" fmla="*/ 21 h 494"/>
                          <a:gd name="T62" fmla="*/ 106 w 619"/>
                          <a:gd name="T63" fmla="*/ 8 h 4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19" h="494">
                            <a:moveTo>
                              <a:pt x="273" y="0"/>
                            </a:moveTo>
                            <a:lnTo>
                              <a:pt x="359" y="23"/>
                            </a:lnTo>
                            <a:lnTo>
                              <a:pt x="394" y="30"/>
                            </a:lnTo>
                            <a:lnTo>
                              <a:pt x="417" y="38"/>
                            </a:lnTo>
                            <a:lnTo>
                              <a:pt x="429" y="42"/>
                            </a:lnTo>
                            <a:lnTo>
                              <a:pt x="441" y="50"/>
                            </a:lnTo>
                            <a:lnTo>
                              <a:pt x="451" y="57"/>
                            </a:lnTo>
                            <a:lnTo>
                              <a:pt x="459" y="66"/>
                            </a:lnTo>
                            <a:lnTo>
                              <a:pt x="467" y="82"/>
                            </a:lnTo>
                            <a:lnTo>
                              <a:pt x="491" y="81"/>
                            </a:lnTo>
                            <a:lnTo>
                              <a:pt x="507" y="101"/>
                            </a:lnTo>
                            <a:lnTo>
                              <a:pt x="525" y="121"/>
                            </a:lnTo>
                            <a:lnTo>
                              <a:pt x="542" y="135"/>
                            </a:lnTo>
                            <a:lnTo>
                              <a:pt x="564" y="151"/>
                            </a:lnTo>
                            <a:lnTo>
                              <a:pt x="590" y="160"/>
                            </a:lnTo>
                            <a:lnTo>
                              <a:pt x="619" y="164"/>
                            </a:lnTo>
                            <a:lnTo>
                              <a:pt x="619" y="189"/>
                            </a:lnTo>
                            <a:lnTo>
                              <a:pt x="616" y="227"/>
                            </a:lnTo>
                            <a:lnTo>
                              <a:pt x="607" y="262"/>
                            </a:lnTo>
                            <a:lnTo>
                              <a:pt x="595" y="286"/>
                            </a:lnTo>
                            <a:lnTo>
                              <a:pt x="576" y="301"/>
                            </a:lnTo>
                            <a:lnTo>
                              <a:pt x="548" y="303"/>
                            </a:lnTo>
                            <a:lnTo>
                              <a:pt x="514" y="294"/>
                            </a:lnTo>
                            <a:lnTo>
                              <a:pt x="507" y="318"/>
                            </a:lnTo>
                            <a:lnTo>
                              <a:pt x="508" y="344"/>
                            </a:lnTo>
                            <a:lnTo>
                              <a:pt x="515" y="375"/>
                            </a:lnTo>
                            <a:lnTo>
                              <a:pt x="518" y="416"/>
                            </a:lnTo>
                            <a:lnTo>
                              <a:pt x="517" y="453"/>
                            </a:lnTo>
                            <a:lnTo>
                              <a:pt x="517" y="477"/>
                            </a:lnTo>
                            <a:lnTo>
                              <a:pt x="481" y="474"/>
                            </a:lnTo>
                            <a:lnTo>
                              <a:pt x="454" y="476"/>
                            </a:lnTo>
                            <a:lnTo>
                              <a:pt x="399" y="485"/>
                            </a:lnTo>
                            <a:lnTo>
                              <a:pt x="353" y="486"/>
                            </a:lnTo>
                            <a:lnTo>
                              <a:pt x="324" y="481"/>
                            </a:lnTo>
                            <a:lnTo>
                              <a:pt x="301" y="491"/>
                            </a:lnTo>
                            <a:lnTo>
                              <a:pt x="264" y="494"/>
                            </a:lnTo>
                            <a:lnTo>
                              <a:pt x="216" y="488"/>
                            </a:lnTo>
                            <a:lnTo>
                              <a:pt x="178" y="475"/>
                            </a:lnTo>
                            <a:lnTo>
                              <a:pt x="152" y="464"/>
                            </a:lnTo>
                            <a:lnTo>
                              <a:pt x="130" y="451"/>
                            </a:lnTo>
                            <a:lnTo>
                              <a:pt x="107" y="434"/>
                            </a:lnTo>
                            <a:lnTo>
                              <a:pt x="125" y="388"/>
                            </a:lnTo>
                            <a:lnTo>
                              <a:pt x="134" y="352"/>
                            </a:lnTo>
                            <a:lnTo>
                              <a:pt x="114" y="336"/>
                            </a:lnTo>
                            <a:lnTo>
                              <a:pt x="96" y="320"/>
                            </a:lnTo>
                            <a:lnTo>
                              <a:pt x="85" y="306"/>
                            </a:lnTo>
                            <a:lnTo>
                              <a:pt x="78" y="286"/>
                            </a:lnTo>
                            <a:lnTo>
                              <a:pt x="67" y="259"/>
                            </a:lnTo>
                            <a:lnTo>
                              <a:pt x="49" y="248"/>
                            </a:lnTo>
                            <a:lnTo>
                              <a:pt x="29" y="241"/>
                            </a:lnTo>
                            <a:lnTo>
                              <a:pt x="12" y="230"/>
                            </a:lnTo>
                            <a:lnTo>
                              <a:pt x="0" y="217"/>
                            </a:lnTo>
                            <a:lnTo>
                              <a:pt x="18" y="212"/>
                            </a:lnTo>
                            <a:lnTo>
                              <a:pt x="47" y="199"/>
                            </a:lnTo>
                            <a:lnTo>
                              <a:pt x="71" y="182"/>
                            </a:lnTo>
                            <a:lnTo>
                              <a:pt x="97" y="148"/>
                            </a:lnTo>
                            <a:lnTo>
                              <a:pt x="101" y="123"/>
                            </a:lnTo>
                            <a:lnTo>
                              <a:pt x="114" y="106"/>
                            </a:lnTo>
                            <a:lnTo>
                              <a:pt x="126" y="90"/>
                            </a:lnTo>
                            <a:lnTo>
                              <a:pt x="134" y="68"/>
                            </a:lnTo>
                            <a:lnTo>
                              <a:pt x="145" y="52"/>
                            </a:lnTo>
                            <a:lnTo>
                              <a:pt x="166" y="42"/>
                            </a:lnTo>
                            <a:lnTo>
                              <a:pt x="186" y="42"/>
                            </a:lnTo>
                            <a:lnTo>
                              <a:pt x="213" y="16"/>
                            </a:lnTo>
                            <a:lnTo>
                              <a:pt x="273" y="0"/>
                            </a:lnTo>
                            <a:close/>
                          </a:path>
                        </a:pathLst>
                      </a:custGeom>
                      <a:solidFill>
                        <a:srgbClr val="C060FF"/>
                      </a:solidFill>
                      <a:ln w="6350">
                        <a:solidFill>
                          <a:srgbClr val="000000"/>
                        </a:solidFill>
                        <a:prstDash val="solid"/>
                        <a:round/>
                        <a:headEnd/>
                        <a:tailEnd/>
                      </a:ln>
                    </p:spPr>
                    <p:txBody>
                      <a:bodyPr/>
                      <a:lstStyle/>
                      <a:p>
                        <a:endParaRPr lang="vi-VN"/>
                      </a:p>
                    </p:txBody>
                  </p:sp>
                </p:grpSp>
                <p:grpSp>
                  <p:nvGrpSpPr>
                    <p:cNvPr id="28737" name="Group 135"/>
                    <p:cNvGrpSpPr>
                      <a:grpSpLocks/>
                    </p:cNvGrpSpPr>
                    <p:nvPr/>
                  </p:nvGrpSpPr>
                  <p:grpSpPr bwMode="auto">
                    <a:xfrm>
                      <a:off x="6677" y="2892"/>
                      <a:ext cx="206" cy="167"/>
                      <a:chOff x="6677" y="2892"/>
                      <a:chExt cx="206" cy="167"/>
                    </a:xfrm>
                  </p:grpSpPr>
                  <p:grpSp>
                    <p:nvGrpSpPr>
                      <p:cNvPr id="28738" name="Group 136"/>
                      <p:cNvGrpSpPr>
                        <a:grpSpLocks/>
                      </p:cNvGrpSpPr>
                      <p:nvPr/>
                    </p:nvGrpSpPr>
                    <p:grpSpPr bwMode="auto">
                      <a:xfrm>
                        <a:off x="6677" y="2892"/>
                        <a:ext cx="206" cy="167"/>
                        <a:chOff x="6677" y="2892"/>
                        <a:chExt cx="206" cy="167"/>
                      </a:xfrm>
                    </p:grpSpPr>
                    <p:sp>
                      <p:nvSpPr>
                        <p:cNvPr id="28740" name="Freeform 137"/>
                        <p:cNvSpPr>
                          <a:spLocks/>
                        </p:cNvSpPr>
                        <p:nvPr/>
                      </p:nvSpPr>
                      <p:spPr bwMode="auto">
                        <a:xfrm>
                          <a:off x="6677" y="2911"/>
                          <a:ext cx="39" cy="44"/>
                        </a:xfrm>
                        <a:custGeom>
                          <a:avLst/>
                          <a:gdLst>
                            <a:gd name="T0" fmla="*/ 0 w 78"/>
                            <a:gd name="T1" fmla="*/ 11 h 89"/>
                            <a:gd name="T2" fmla="*/ 8 w 78"/>
                            <a:gd name="T3" fmla="*/ 18 h 89"/>
                            <a:gd name="T4" fmla="*/ 8 w 78"/>
                            <a:gd name="T5" fmla="*/ 22 h 89"/>
                            <a:gd name="T6" fmla="*/ 12 w 78"/>
                            <a:gd name="T7" fmla="*/ 27 h 89"/>
                            <a:gd name="T8" fmla="*/ 17 w 78"/>
                            <a:gd name="T9" fmla="*/ 29 h 89"/>
                            <a:gd name="T10" fmla="*/ 22 w 78"/>
                            <a:gd name="T11" fmla="*/ 34 h 89"/>
                            <a:gd name="T12" fmla="*/ 25 w 78"/>
                            <a:gd name="T13" fmla="*/ 39 h 89"/>
                            <a:gd name="T14" fmla="*/ 34 w 78"/>
                            <a:gd name="T15" fmla="*/ 42 h 89"/>
                            <a:gd name="T16" fmla="*/ 39 w 78"/>
                            <a:gd name="T17" fmla="*/ 44 h 89"/>
                            <a:gd name="T18" fmla="*/ 29 w 78"/>
                            <a:gd name="T19" fmla="*/ 37 h 89"/>
                            <a:gd name="T20" fmla="*/ 24 w 78"/>
                            <a:gd name="T21" fmla="*/ 31 h 89"/>
                            <a:gd name="T22" fmla="*/ 20 w 78"/>
                            <a:gd name="T23" fmla="*/ 27 h 89"/>
                            <a:gd name="T24" fmla="*/ 19 w 78"/>
                            <a:gd name="T25" fmla="*/ 18 h 89"/>
                            <a:gd name="T26" fmla="*/ 16 w 78"/>
                            <a:gd name="T27" fmla="*/ 20 h 89"/>
                            <a:gd name="T28" fmla="*/ 12 w 78"/>
                            <a:gd name="T29" fmla="*/ 18 h 89"/>
                            <a:gd name="T30" fmla="*/ 9 w 78"/>
                            <a:gd name="T31" fmla="*/ 11 h 89"/>
                            <a:gd name="T32" fmla="*/ 8 w 78"/>
                            <a:gd name="T33" fmla="*/ 6 h 89"/>
                            <a:gd name="T34" fmla="*/ 8 w 78"/>
                            <a:gd name="T35" fmla="*/ 0 h 89"/>
                            <a:gd name="T36" fmla="*/ 4 w 78"/>
                            <a:gd name="T37" fmla="*/ 3 h 89"/>
                            <a:gd name="T38" fmla="*/ 0 w 78"/>
                            <a:gd name="T39" fmla="*/ 11 h 8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8" h="89">
                              <a:moveTo>
                                <a:pt x="0" y="22"/>
                              </a:moveTo>
                              <a:lnTo>
                                <a:pt x="15" y="36"/>
                              </a:lnTo>
                              <a:lnTo>
                                <a:pt x="16" y="45"/>
                              </a:lnTo>
                              <a:lnTo>
                                <a:pt x="23" y="54"/>
                              </a:lnTo>
                              <a:lnTo>
                                <a:pt x="34" y="59"/>
                              </a:lnTo>
                              <a:lnTo>
                                <a:pt x="44" y="69"/>
                              </a:lnTo>
                              <a:lnTo>
                                <a:pt x="50" y="79"/>
                              </a:lnTo>
                              <a:lnTo>
                                <a:pt x="68" y="84"/>
                              </a:lnTo>
                              <a:lnTo>
                                <a:pt x="78" y="89"/>
                              </a:lnTo>
                              <a:lnTo>
                                <a:pt x="58" y="75"/>
                              </a:lnTo>
                              <a:lnTo>
                                <a:pt x="47" y="63"/>
                              </a:lnTo>
                              <a:lnTo>
                                <a:pt x="39" y="54"/>
                              </a:lnTo>
                              <a:lnTo>
                                <a:pt x="38" y="37"/>
                              </a:lnTo>
                              <a:lnTo>
                                <a:pt x="32" y="41"/>
                              </a:lnTo>
                              <a:lnTo>
                                <a:pt x="23" y="36"/>
                              </a:lnTo>
                              <a:lnTo>
                                <a:pt x="17" y="23"/>
                              </a:lnTo>
                              <a:lnTo>
                                <a:pt x="15" y="13"/>
                              </a:lnTo>
                              <a:lnTo>
                                <a:pt x="16" y="0"/>
                              </a:lnTo>
                              <a:lnTo>
                                <a:pt x="8" y="7"/>
                              </a:lnTo>
                              <a:lnTo>
                                <a:pt x="0" y="22"/>
                              </a:lnTo>
                              <a:close/>
                            </a:path>
                          </a:pathLst>
                        </a:custGeom>
                        <a:solidFill>
                          <a:srgbClr val="6000A0"/>
                        </a:solidFill>
                        <a:ln w="6350">
                          <a:solidFill>
                            <a:srgbClr val="000000"/>
                          </a:solidFill>
                          <a:prstDash val="solid"/>
                          <a:round/>
                          <a:headEnd/>
                          <a:tailEnd/>
                        </a:ln>
                      </p:spPr>
                      <p:txBody>
                        <a:bodyPr/>
                        <a:lstStyle/>
                        <a:p>
                          <a:endParaRPr lang="vi-VN"/>
                        </a:p>
                      </p:txBody>
                    </p:sp>
                    <p:sp>
                      <p:nvSpPr>
                        <p:cNvPr id="28741" name="Freeform 138"/>
                        <p:cNvSpPr>
                          <a:spLocks/>
                        </p:cNvSpPr>
                        <p:nvPr/>
                      </p:nvSpPr>
                      <p:spPr bwMode="auto">
                        <a:xfrm>
                          <a:off x="6677" y="3023"/>
                          <a:ext cx="42" cy="36"/>
                        </a:xfrm>
                        <a:custGeom>
                          <a:avLst/>
                          <a:gdLst>
                            <a:gd name="T0" fmla="*/ 0 w 83"/>
                            <a:gd name="T1" fmla="*/ 0 h 72"/>
                            <a:gd name="T2" fmla="*/ 5 w 83"/>
                            <a:gd name="T3" fmla="*/ 6 h 72"/>
                            <a:gd name="T4" fmla="*/ 9 w 83"/>
                            <a:gd name="T5" fmla="*/ 9 h 72"/>
                            <a:gd name="T6" fmla="*/ 14 w 83"/>
                            <a:gd name="T7" fmla="*/ 14 h 72"/>
                            <a:gd name="T8" fmla="*/ 19 w 83"/>
                            <a:gd name="T9" fmla="*/ 19 h 72"/>
                            <a:gd name="T10" fmla="*/ 25 w 83"/>
                            <a:gd name="T11" fmla="*/ 24 h 72"/>
                            <a:gd name="T12" fmla="*/ 29 w 83"/>
                            <a:gd name="T13" fmla="*/ 36 h 72"/>
                            <a:gd name="T14" fmla="*/ 28 w 83"/>
                            <a:gd name="T15" fmla="*/ 24 h 72"/>
                            <a:gd name="T16" fmla="*/ 26 w 83"/>
                            <a:gd name="T17" fmla="*/ 19 h 72"/>
                            <a:gd name="T18" fmla="*/ 20 w 83"/>
                            <a:gd name="T19" fmla="*/ 15 h 72"/>
                            <a:gd name="T20" fmla="*/ 19 w 83"/>
                            <a:gd name="T21" fmla="*/ 13 h 72"/>
                            <a:gd name="T22" fmla="*/ 24 w 83"/>
                            <a:gd name="T23" fmla="*/ 14 h 72"/>
                            <a:gd name="T24" fmla="*/ 33 w 83"/>
                            <a:gd name="T25" fmla="*/ 15 h 72"/>
                            <a:gd name="T26" fmla="*/ 42 w 83"/>
                            <a:gd name="T27" fmla="*/ 13 h 72"/>
                            <a:gd name="T28" fmla="*/ 32 w 83"/>
                            <a:gd name="T29" fmla="*/ 12 h 72"/>
                            <a:gd name="T30" fmla="*/ 20 w 83"/>
                            <a:gd name="T31" fmla="*/ 10 h 72"/>
                            <a:gd name="T32" fmla="*/ 11 w 83"/>
                            <a:gd name="T33" fmla="*/ 7 h 72"/>
                            <a:gd name="T34" fmla="*/ 0 w 83"/>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72">
                              <a:moveTo>
                                <a:pt x="0" y="0"/>
                              </a:moveTo>
                              <a:lnTo>
                                <a:pt x="10" y="11"/>
                              </a:lnTo>
                              <a:lnTo>
                                <a:pt x="18" y="18"/>
                              </a:lnTo>
                              <a:lnTo>
                                <a:pt x="28" y="27"/>
                              </a:lnTo>
                              <a:lnTo>
                                <a:pt x="38" y="37"/>
                              </a:lnTo>
                              <a:lnTo>
                                <a:pt x="50" y="47"/>
                              </a:lnTo>
                              <a:lnTo>
                                <a:pt x="57" y="72"/>
                              </a:lnTo>
                              <a:lnTo>
                                <a:pt x="56" y="48"/>
                              </a:lnTo>
                              <a:lnTo>
                                <a:pt x="51" y="37"/>
                              </a:lnTo>
                              <a:lnTo>
                                <a:pt x="40" y="30"/>
                              </a:lnTo>
                              <a:lnTo>
                                <a:pt x="38" y="25"/>
                              </a:lnTo>
                              <a:lnTo>
                                <a:pt x="48" y="27"/>
                              </a:lnTo>
                              <a:lnTo>
                                <a:pt x="66" y="29"/>
                              </a:lnTo>
                              <a:lnTo>
                                <a:pt x="83" y="25"/>
                              </a:lnTo>
                              <a:lnTo>
                                <a:pt x="64" y="23"/>
                              </a:lnTo>
                              <a:lnTo>
                                <a:pt x="39" y="19"/>
                              </a:lnTo>
                              <a:lnTo>
                                <a:pt x="21" y="13"/>
                              </a:lnTo>
                              <a:lnTo>
                                <a:pt x="0" y="0"/>
                              </a:lnTo>
                              <a:close/>
                            </a:path>
                          </a:pathLst>
                        </a:custGeom>
                        <a:solidFill>
                          <a:srgbClr val="6000A0"/>
                        </a:solidFill>
                        <a:ln w="6350">
                          <a:solidFill>
                            <a:srgbClr val="000000"/>
                          </a:solidFill>
                          <a:prstDash val="solid"/>
                          <a:round/>
                          <a:headEnd/>
                          <a:tailEnd/>
                        </a:ln>
                      </p:spPr>
                      <p:txBody>
                        <a:bodyPr/>
                        <a:lstStyle/>
                        <a:p>
                          <a:endParaRPr lang="vi-VN"/>
                        </a:p>
                      </p:txBody>
                    </p:sp>
                    <p:sp>
                      <p:nvSpPr>
                        <p:cNvPr id="28742" name="Freeform 139"/>
                        <p:cNvSpPr>
                          <a:spLocks/>
                        </p:cNvSpPr>
                        <p:nvPr/>
                      </p:nvSpPr>
                      <p:spPr bwMode="auto">
                        <a:xfrm>
                          <a:off x="6840" y="2892"/>
                          <a:ext cx="30" cy="57"/>
                        </a:xfrm>
                        <a:custGeom>
                          <a:avLst/>
                          <a:gdLst>
                            <a:gd name="T0" fmla="*/ 16 w 59"/>
                            <a:gd name="T1" fmla="*/ 0 h 114"/>
                            <a:gd name="T2" fmla="*/ 19 w 59"/>
                            <a:gd name="T3" fmla="*/ 4 h 114"/>
                            <a:gd name="T4" fmla="*/ 21 w 59"/>
                            <a:gd name="T5" fmla="*/ 7 h 114"/>
                            <a:gd name="T6" fmla="*/ 24 w 59"/>
                            <a:gd name="T7" fmla="*/ 7 h 114"/>
                            <a:gd name="T8" fmla="*/ 27 w 59"/>
                            <a:gd name="T9" fmla="*/ 7 h 114"/>
                            <a:gd name="T10" fmla="*/ 30 w 59"/>
                            <a:gd name="T11" fmla="*/ 8 h 114"/>
                            <a:gd name="T12" fmla="*/ 25 w 59"/>
                            <a:gd name="T13" fmla="*/ 10 h 114"/>
                            <a:gd name="T14" fmla="*/ 21 w 59"/>
                            <a:gd name="T15" fmla="*/ 14 h 114"/>
                            <a:gd name="T16" fmla="*/ 19 w 59"/>
                            <a:gd name="T17" fmla="*/ 18 h 114"/>
                            <a:gd name="T18" fmla="*/ 19 w 59"/>
                            <a:gd name="T19" fmla="*/ 22 h 114"/>
                            <a:gd name="T20" fmla="*/ 20 w 59"/>
                            <a:gd name="T21" fmla="*/ 27 h 114"/>
                            <a:gd name="T22" fmla="*/ 19 w 59"/>
                            <a:gd name="T23" fmla="*/ 32 h 114"/>
                            <a:gd name="T24" fmla="*/ 14 w 59"/>
                            <a:gd name="T25" fmla="*/ 38 h 114"/>
                            <a:gd name="T26" fmla="*/ 8 w 59"/>
                            <a:gd name="T27" fmla="*/ 40 h 114"/>
                            <a:gd name="T28" fmla="*/ 10 w 59"/>
                            <a:gd name="T29" fmla="*/ 38 h 114"/>
                            <a:gd name="T30" fmla="*/ 14 w 59"/>
                            <a:gd name="T31" fmla="*/ 36 h 114"/>
                            <a:gd name="T32" fmla="*/ 17 w 59"/>
                            <a:gd name="T33" fmla="*/ 27 h 114"/>
                            <a:gd name="T34" fmla="*/ 17 w 59"/>
                            <a:gd name="T35" fmla="*/ 24 h 114"/>
                            <a:gd name="T36" fmla="*/ 12 w 59"/>
                            <a:gd name="T37" fmla="*/ 27 h 114"/>
                            <a:gd name="T38" fmla="*/ 8 w 59"/>
                            <a:gd name="T39" fmla="*/ 33 h 114"/>
                            <a:gd name="T40" fmla="*/ 5 w 59"/>
                            <a:gd name="T41" fmla="*/ 39 h 114"/>
                            <a:gd name="T42" fmla="*/ 5 w 59"/>
                            <a:gd name="T43" fmla="*/ 45 h 114"/>
                            <a:gd name="T44" fmla="*/ 6 w 59"/>
                            <a:gd name="T45" fmla="*/ 52 h 114"/>
                            <a:gd name="T46" fmla="*/ 9 w 59"/>
                            <a:gd name="T47" fmla="*/ 57 h 114"/>
                            <a:gd name="T48" fmla="*/ 4 w 59"/>
                            <a:gd name="T49" fmla="*/ 52 h 114"/>
                            <a:gd name="T50" fmla="*/ 3 w 59"/>
                            <a:gd name="T51" fmla="*/ 45 h 114"/>
                            <a:gd name="T52" fmla="*/ 3 w 59"/>
                            <a:gd name="T53" fmla="*/ 39 h 114"/>
                            <a:gd name="T54" fmla="*/ 4 w 59"/>
                            <a:gd name="T55" fmla="*/ 33 h 114"/>
                            <a:gd name="T56" fmla="*/ 7 w 59"/>
                            <a:gd name="T57" fmla="*/ 28 h 114"/>
                            <a:gd name="T58" fmla="*/ 12 w 59"/>
                            <a:gd name="T59" fmla="*/ 22 h 114"/>
                            <a:gd name="T60" fmla="*/ 14 w 59"/>
                            <a:gd name="T61" fmla="*/ 16 h 114"/>
                            <a:gd name="T62" fmla="*/ 7 w 59"/>
                            <a:gd name="T63" fmla="*/ 21 h 114"/>
                            <a:gd name="T64" fmla="*/ 0 w 59"/>
                            <a:gd name="T65" fmla="*/ 20 h 114"/>
                            <a:gd name="T66" fmla="*/ 6 w 59"/>
                            <a:gd name="T67" fmla="*/ 19 h 114"/>
                            <a:gd name="T68" fmla="*/ 9 w 59"/>
                            <a:gd name="T69" fmla="*/ 16 h 114"/>
                            <a:gd name="T70" fmla="*/ 12 w 59"/>
                            <a:gd name="T71" fmla="*/ 15 h 114"/>
                            <a:gd name="T72" fmla="*/ 15 w 59"/>
                            <a:gd name="T73" fmla="*/ 10 h 114"/>
                            <a:gd name="T74" fmla="*/ 17 w 59"/>
                            <a:gd name="T75" fmla="*/ 6 h 114"/>
                            <a:gd name="T76" fmla="*/ 16 w 59"/>
                            <a:gd name="T77" fmla="*/ 0 h 11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 h="114">
                              <a:moveTo>
                                <a:pt x="31" y="0"/>
                              </a:moveTo>
                              <a:lnTo>
                                <a:pt x="37" y="7"/>
                              </a:lnTo>
                              <a:lnTo>
                                <a:pt x="41" y="14"/>
                              </a:lnTo>
                              <a:lnTo>
                                <a:pt x="48" y="14"/>
                              </a:lnTo>
                              <a:lnTo>
                                <a:pt x="54" y="14"/>
                              </a:lnTo>
                              <a:lnTo>
                                <a:pt x="59" y="15"/>
                              </a:lnTo>
                              <a:lnTo>
                                <a:pt x="49" y="19"/>
                              </a:lnTo>
                              <a:lnTo>
                                <a:pt x="42" y="27"/>
                              </a:lnTo>
                              <a:lnTo>
                                <a:pt x="37" y="36"/>
                              </a:lnTo>
                              <a:lnTo>
                                <a:pt x="37" y="43"/>
                              </a:lnTo>
                              <a:lnTo>
                                <a:pt x="39" y="53"/>
                              </a:lnTo>
                              <a:lnTo>
                                <a:pt x="37" y="64"/>
                              </a:lnTo>
                              <a:lnTo>
                                <a:pt x="28" y="76"/>
                              </a:lnTo>
                              <a:lnTo>
                                <a:pt x="15" y="80"/>
                              </a:lnTo>
                              <a:lnTo>
                                <a:pt x="19" y="76"/>
                              </a:lnTo>
                              <a:lnTo>
                                <a:pt x="27" y="71"/>
                              </a:lnTo>
                              <a:lnTo>
                                <a:pt x="33" y="53"/>
                              </a:lnTo>
                              <a:lnTo>
                                <a:pt x="34" y="48"/>
                              </a:lnTo>
                              <a:lnTo>
                                <a:pt x="24" y="53"/>
                              </a:lnTo>
                              <a:lnTo>
                                <a:pt x="15" y="66"/>
                              </a:lnTo>
                              <a:lnTo>
                                <a:pt x="10" y="78"/>
                              </a:lnTo>
                              <a:lnTo>
                                <a:pt x="9" y="90"/>
                              </a:lnTo>
                              <a:lnTo>
                                <a:pt x="12" y="104"/>
                              </a:lnTo>
                              <a:lnTo>
                                <a:pt x="18" y="114"/>
                              </a:lnTo>
                              <a:lnTo>
                                <a:pt x="7" y="103"/>
                              </a:lnTo>
                              <a:lnTo>
                                <a:pt x="5" y="90"/>
                              </a:lnTo>
                              <a:lnTo>
                                <a:pt x="5" y="78"/>
                              </a:lnTo>
                              <a:lnTo>
                                <a:pt x="7" y="66"/>
                              </a:lnTo>
                              <a:lnTo>
                                <a:pt x="13" y="55"/>
                              </a:lnTo>
                              <a:lnTo>
                                <a:pt x="23" y="43"/>
                              </a:lnTo>
                              <a:lnTo>
                                <a:pt x="27" y="32"/>
                              </a:lnTo>
                              <a:lnTo>
                                <a:pt x="13" y="41"/>
                              </a:lnTo>
                              <a:lnTo>
                                <a:pt x="0" y="39"/>
                              </a:lnTo>
                              <a:lnTo>
                                <a:pt x="12" y="37"/>
                              </a:lnTo>
                              <a:lnTo>
                                <a:pt x="17" y="32"/>
                              </a:lnTo>
                              <a:lnTo>
                                <a:pt x="24" y="29"/>
                              </a:lnTo>
                              <a:lnTo>
                                <a:pt x="29" y="19"/>
                              </a:lnTo>
                              <a:lnTo>
                                <a:pt x="33" y="11"/>
                              </a:lnTo>
                              <a:lnTo>
                                <a:pt x="31" y="0"/>
                              </a:lnTo>
                              <a:close/>
                            </a:path>
                          </a:pathLst>
                        </a:custGeom>
                        <a:solidFill>
                          <a:srgbClr val="8000E0"/>
                        </a:solidFill>
                        <a:ln w="6350">
                          <a:solidFill>
                            <a:srgbClr val="000000"/>
                          </a:solidFill>
                          <a:prstDash val="solid"/>
                          <a:round/>
                          <a:headEnd/>
                          <a:tailEnd/>
                        </a:ln>
                      </p:spPr>
                      <p:txBody>
                        <a:bodyPr/>
                        <a:lstStyle/>
                        <a:p>
                          <a:endParaRPr lang="vi-VN"/>
                        </a:p>
                      </p:txBody>
                    </p:sp>
                    <p:sp>
                      <p:nvSpPr>
                        <p:cNvPr id="28743" name="Freeform 140"/>
                        <p:cNvSpPr>
                          <a:spLocks/>
                        </p:cNvSpPr>
                        <p:nvPr/>
                      </p:nvSpPr>
                      <p:spPr bwMode="auto">
                        <a:xfrm>
                          <a:off x="6852" y="2977"/>
                          <a:ext cx="31" cy="51"/>
                        </a:xfrm>
                        <a:custGeom>
                          <a:avLst/>
                          <a:gdLst>
                            <a:gd name="T0" fmla="*/ 31 w 61"/>
                            <a:gd name="T1" fmla="*/ 30 h 104"/>
                            <a:gd name="T2" fmla="*/ 27 w 61"/>
                            <a:gd name="T3" fmla="*/ 28 h 104"/>
                            <a:gd name="T4" fmla="*/ 23 w 61"/>
                            <a:gd name="T5" fmla="*/ 23 h 104"/>
                            <a:gd name="T6" fmla="*/ 22 w 61"/>
                            <a:gd name="T7" fmla="*/ 14 h 104"/>
                            <a:gd name="T8" fmla="*/ 21 w 61"/>
                            <a:gd name="T9" fmla="*/ 8 h 104"/>
                            <a:gd name="T10" fmla="*/ 23 w 61"/>
                            <a:gd name="T11" fmla="*/ 0 h 104"/>
                            <a:gd name="T12" fmla="*/ 20 w 61"/>
                            <a:gd name="T13" fmla="*/ 4 h 104"/>
                            <a:gd name="T14" fmla="*/ 18 w 61"/>
                            <a:gd name="T15" fmla="*/ 12 h 104"/>
                            <a:gd name="T16" fmla="*/ 18 w 61"/>
                            <a:gd name="T17" fmla="*/ 17 h 104"/>
                            <a:gd name="T18" fmla="*/ 20 w 61"/>
                            <a:gd name="T19" fmla="*/ 22 h 104"/>
                            <a:gd name="T20" fmla="*/ 13 w 61"/>
                            <a:gd name="T21" fmla="*/ 22 h 104"/>
                            <a:gd name="T22" fmla="*/ 6 w 61"/>
                            <a:gd name="T23" fmla="*/ 26 h 104"/>
                            <a:gd name="T24" fmla="*/ 0 w 61"/>
                            <a:gd name="T25" fmla="*/ 30 h 104"/>
                            <a:gd name="T26" fmla="*/ 7 w 61"/>
                            <a:gd name="T27" fmla="*/ 28 h 104"/>
                            <a:gd name="T28" fmla="*/ 14 w 61"/>
                            <a:gd name="T29" fmla="*/ 26 h 104"/>
                            <a:gd name="T30" fmla="*/ 20 w 61"/>
                            <a:gd name="T31" fmla="*/ 26 h 104"/>
                            <a:gd name="T32" fmla="*/ 14 w 61"/>
                            <a:gd name="T33" fmla="*/ 28 h 104"/>
                            <a:gd name="T34" fmla="*/ 12 w 61"/>
                            <a:gd name="T35" fmla="*/ 33 h 104"/>
                            <a:gd name="T36" fmla="*/ 9 w 61"/>
                            <a:gd name="T37" fmla="*/ 38 h 104"/>
                            <a:gd name="T38" fmla="*/ 8 w 61"/>
                            <a:gd name="T39" fmla="*/ 43 h 104"/>
                            <a:gd name="T40" fmla="*/ 11 w 61"/>
                            <a:gd name="T41" fmla="*/ 39 h 104"/>
                            <a:gd name="T42" fmla="*/ 15 w 61"/>
                            <a:gd name="T43" fmla="*/ 34 h 104"/>
                            <a:gd name="T44" fmla="*/ 21 w 61"/>
                            <a:gd name="T45" fmla="*/ 30 h 104"/>
                            <a:gd name="T46" fmla="*/ 23 w 61"/>
                            <a:gd name="T47" fmla="*/ 29 h 104"/>
                            <a:gd name="T48" fmla="*/ 23 w 61"/>
                            <a:gd name="T49" fmla="*/ 34 h 104"/>
                            <a:gd name="T50" fmla="*/ 24 w 61"/>
                            <a:gd name="T51" fmla="*/ 38 h 104"/>
                            <a:gd name="T52" fmla="*/ 26 w 61"/>
                            <a:gd name="T53" fmla="*/ 43 h 104"/>
                            <a:gd name="T54" fmla="*/ 27 w 61"/>
                            <a:gd name="T55" fmla="*/ 47 h 104"/>
                            <a:gd name="T56" fmla="*/ 29 w 61"/>
                            <a:gd name="T57" fmla="*/ 51 h 104"/>
                            <a:gd name="T58" fmla="*/ 29 w 61"/>
                            <a:gd name="T59" fmla="*/ 46 h 104"/>
                            <a:gd name="T60" fmla="*/ 29 w 61"/>
                            <a:gd name="T61" fmla="*/ 43 h 104"/>
                            <a:gd name="T62" fmla="*/ 28 w 61"/>
                            <a:gd name="T63" fmla="*/ 39 h 104"/>
                            <a:gd name="T64" fmla="*/ 29 w 61"/>
                            <a:gd name="T65" fmla="*/ 36 h 104"/>
                            <a:gd name="T66" fmla="*/ 31 w 61"/>
                            <a:gd name="T67" fmla="*/ 30 h 10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1" h="104">
                              <a:moveTo>
                                <a:pt x="61" y="62"/>
                              </a:moveTo>
                              <a:lnTo>
                                <a:pt x="54" y="57"/>
                              </a:lnTo>
                              <a:lnTo>
                                <a:pt x="46" y="46"/>
                              </a:lnTo>
                              <a:lnTo>
                                <a:pt x="43" y="29"/>
                              </a:lnTo>
                              <a:lnTo>
                                <a:pt x="42" y="16"/>
                              </a:lnTo>
                              <a:lnTo>
                                <a:pt x="45" y="0"/>
                              </a:lnTo>
                              <a:lnTo>
                                <a:pt x="40" y="9"/>
                              </a:lnTo>
                              <a:lnTo>
                                <a:pt x="36" y="25"/>
                              </a:lnTo>
                              <a:lnTo>
                                <a:pt x="36" y="35"/>
                              </a:lnTo>
                              <a:lnTo>
                                <a:pt x="39" y="44"/>
                              </a:lnTo>
                              <a:lnTo>
                                <a:pt x="25" y="44"/>
                              </a:lnTo>
                              <a:lnTo>
                                <a:pt x="12" y="52"/>
                              </a:lnTo>
                              <a:lnTo>
                                <a:pt x="0" y="62"/>
                              </a:lnTo>
                              <a:lnTo>
                                <a:pt x="13" y="57"/>
                              </a:lnTo>
                              <a:lnTo>
                                <a:pt x="28" y="52"/>
                              </a:lnTo>
                              <a:lnTo>
                                <a:pt x="40" y="52"/>
                              </a:lnTo>
                              <a:lnTo>
                                <a:pt x="28" y="58"/>
                              </a:lnTo>
                              <a:lnTo>
                                <a:pt x="23" y="68"/>
                              </a:lnTo>
                              <a:lnTo>
                                <a:pt x="17" y="77"/>
                              </a:lnTo>
                              <a:lnTo>
                                <a:pt x="15" y="87"/>
                              </a:lnTo>
                              <a:lnTo>
                                <a:pt x="21" y="80"/>
                              </a:lnTo>
                              <a:lnTo>
                                <a:pt x="29" y="69"/>
                              </a:lnTo>
                              <a:lnTo>
                                <a:pt x="42" y="62"/>
                              </a:lnTo>
                              <a:lnTo>
                                <a:pt x="46" y="60"/>
                              </a:lnTo>
                              <a:lnTo>
                                <a:pt x="46" y="69"/>
                              </a:lnTo>
                              <a:lnTo>
                                <a:pt x="48" y="78"/>
                              </a:lnTo>
                              <a:lnTo>
                                <a:pt x="51" y="87"/>
                              </a:lnTo>
                              <a:lnTo>
                                <a:pt x="53" y="96"/>
                              </a:lnTo>
                              <a:lnTo>
                                <a:pt x="58" y="104"/>
                              </a:lnTo>
                              <a:lnTo>
                                <a:pt x="57" y="94"/>
                              </a:lnTo>
                              <a:lnTo>
                                <a:pt x="57" y="87"/>
                              </a:lnTo>
                              <a:lnTo>
                                <a:pt x="55" y="80"/>
                              </a:lnTo>
                              <a:lnTo>
                                <a:pt x="58" y="74"/>
                              </a:lnTo>
                              <a:lnTo>
                                <a:pt x="61" y="62"/>
                              </a:lnTo>
                              <a:close/>
                            </a:path>
                          </a:pathLst>
                        </a:custGeom>
                        <a:solidFill>
                          <a:srgbClr val="6000A0"/>
                        </a:solidFill>
                        <a:ln w="6350">
                          <a:solidFill>
                            <a:srgbClr val="000000"/>
                          </a:solidFill>
                          <a:prstDash val="solid"/>
                          <a:round/>
                          <a:headEnd/>
                          <a:tailEnd/>
                        </a:ln>
                      </p:spPr>
                      <p:txBody>
                        <a:bodyPr/>
                        <a:lstStyle/>
                        <a:p>
                          <a:endParaRPr lang="vi-VN"/>
                        </a:p>
                      </p:txBody>
                    </p:sp>
                  </p:grpSp>
                  <p:sp>
                    <p:nvSpPr>
                      <p:cNvPr id="28739" name="Line 141"/>
                      <p:cNvSpPr>
                        <a:spLocks noChangeShapeType="1"/>
                      </p:cNvSpPr>
                      <p:nvPr/>
                    </p:nvSpPr>
                    <p:spPr bwMode="auto">
                      <a:xfrm flipV="1">
                        <a:off x="6801" y="3042"/>
                        <a:ext cx="72" cy="1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vi-VN"/>
                      </a:p>
                    </p:txBody>
                  </p:sp>
                </p:grpSp>
              </p:grpSp>
              <p:grpSp>
                <p:nvGrpSpPr>
                  <p:cNvPr id="28726" name="Group 142"/>
                  <p:cNvGrpSpPr>
                    <a:grpSpLocks/>
                  </p:cNvGrpSpPr>
                  <p:nvPr/>
                </p:nvGrpSpPr>
                <p:grpSpPr bwMode="auto">
                  <a:xfrm>
                    <a:off x="6705" y="2854"/>
                    <a:ext cx="104" cy="120"/>
                    <a:chOff x="6705" y="2854"/>
                    <a:chExt cx="104" cy="120"/>
                  </a:xfrm>
                </p:grpSpPr>
                <p:grpSp>
                  <p:nvGrpSpPr>
                    <p:cNvPr id="28727" name="Group 143"/>
                    <p:cNvGrpSpPr>
                      <a:grpSpLocks/>
                    </p:cNvGrpSpPr>
                    <p:nvPr/>
                  </p:nvGrpSpPr>
                  <p:grpSpPr bwMode="auto">
                    <a:xfrm>
                      <a:off x="6711" y="2854"/>
                      <a:ext cx="92" cy="111"/>
                      <a:chOff x="6711" y="2854"/>
                      <a:chExt cx="92" cy="111"/>
                    </a:xfrm>
                  </p:grpSpPr>
                  <p:grpSp>
                    <p:nvGrpSpPr>
                      <p:cNvPr id="28729" name="Group 144"/>
                      <p:cNvGrpSpPr>
                        <a:grpSpLocks/>
                      </p:cNvGrpSpPr>
                      <p:nvPr/>
                    </p:nvGrpSpPr>
                    <p:grpSpPr bwMode="auto">
                      <a:xfrm>
                        <a:off x="6711" y="2854"/>
                        <a:ext cx="92" cy="111"/>
                        <a:chOff x="6711" y="2854"/>
                        <a:chExt cx="92" cy="111"/>
                      </a:xfrm>
                    </p:grpSpPr>
                    <p:sp>
                      <p:nvSpPr>
                        <p:cNvPr id="28733" name="Freeform 145"/>
                        <p:cNvSpPr>
                          <a:spLocks/>
                        </p:cNvSpPr>
                        <p:nvPr/>
                      </p:nvSpPr>
                      <p:spPr bwMode="auto">
                        <a:xfrm>
                          <a:off x="6711" y="2854"/>
                          <a:ext cx="92" cy="111"/>
                        </a:xfrm>
                        <a:custGeom>
                          <a:avLst/>
                          <a:gdLst>
                            <a:gd name="T0" fmla="*/ 26 w 185"/>
                            <a:gd name="T1" fmla="*/ 9 h 221"/>
                            <a:gd name="T2" fmla="*/ 0 w 185"/>
                            <a:gd name="T3" fmla="*/ 26 h 221"/>
                            <a:gd name="T4" fmla="*/ 11 w 185"/>
                            <a:gd name="T5" fmla="*/ 65 h 221"/>
                            <a:gd name="T6" fmla="*/ 24 w 185"/>
                            <a:gd name="T7" fmla="*/ 86 h 221"/>
                            <a:gd name="T8" fmla="*/ 45 w 185"/>
                            <a:gd name="T9" fmla="*/ 111 h 221"/>
                            <a:gd name="T10" fmla="*/ 58 w 185"/>
                            <a:gd name="T11" fmla="*/ 94 h 221"/>
                            <a:gd name="T12" fmla="*/ 92 w 185"/>
                            <a:gd name="T13" fmla="*/ 15 h 221"/>
                            <a:gd name="T14" fmla="*/ 77 w 185"/>
                            <a:gd name="T15" fmla="*/ 0 h 221"/>
                            <a:gd name="T16" fmla="*/ 50 w 185"/>
                            <a:gd name="T17" fmla="*/ 20 h 221"/>
                            <a:gd name="T18" fmla="*/ 26 w 185"/>
                            <a:gd name="T19" fmla="*/ 9 h 2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5" h="221">
                              <a:moveTo>
                                <a:pt x="53" y="18"/>
                              </a:moveTo>
                              <a:lnTo>
                                <a:pt x="0" y="52"/>
                              </a:lnTo>
                              <a:lnTo>
                                <a:pt x="23" y="129"/>
                              </a:lnTo>
                              <a:lnTo>
                                <a:pt x="49" y="172"/>
                              </a:lnTo>
                              <a:lnTo>
                                <a:pt x="90" y="221"/>
                              </a:lnTo>
                              <a:lnTo>
                                <a:pt x="117" y="188"/>
                              </a:lnTo>
                              <a:lnTo>
                                <a:pt x="185" y="30"/>
                              </a:lnTo>
                              <a:lnTo>
                                <a:pt x="154" y="0"/>
                              </a:lnTo>
                              <a:lnTo>
                                <a:pt x="101" y="39"/>
                              </a:lnTo>
                              <a:lnTo>
                                <a:pt x="53" y="18"/>
                              </a:lnTo>
                              <a:close/>
                            </a:path>
                          </a:pathLst>
                        </a:custGeom>
                        <a:solidFill>
                          <a:srgbClr val="E0E0FF"/>
                        </a:solidFill>
                        <a:ln w="6350">
                          <a:solidFill>
                            <a:srgbClr val="000000"/>
                          </a:solidFill>
                          <a:prstDash val="solid"/>
                          <a:round/>
                          <a:headEnd/>
                          <a:tailEnd/>
                        </a:ln>
                      </p:spPr>
                      <p:txBody>
                        <a:bodyPr/>
                        <a:lstStyle/>
                        <a:p>
                          <a:endParaRPr lang="vi-VN"/>
                        </a:p>
                      </p:txBody>
                    </p:sp>
                    <p:sp>
                      <p:nvSpPr>
                        <p:cNvPr id="28734" name="Freeform 146"/>
                        <p:cNvSpPr>
                          <a:spLocks/>
                        </p:cNvSpPr>
                        <p:nvPr/>
                      </p:nvSpPr>
                      <p:spPr bwMode="auto">
                        <a:xfrm>
                          <a:off x="6761" y="2898"/>
                          <a:ext cx="26" cy="11"/>
                        </a:xfrm>
                        <a:custGeom>
                          <a:avLst/>
                          <a:gdLst>
                            <a:gd name="T0" fmla="*/ 0 w 51"/>
                            <a:gd name="T1" fmla="*/ 0 h 23"/>
                            <a:gd name="T2" fmla="*/ 26 w 51"/>
                            <a:gd name="T3" fmla="*/ 11 h 23"/>
                            <a:gd name="T4" fmla="*/ 11 w 51"/>
                            <a:gd name="T5" fmla="*/ 9 h 23"/>
                            <a:gd name="T6" fmla="*/ 0 w 51"/>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23">
                              <a:moveTo>
                                <a:pt x="0" y="0"/>
                              </a:moveTo>
                              <a:lnTo>
                                <a:pt x="51" y="23"/>
                              </a:lnTo>
                              <a:lnTo>
                                <a:pt x="22" y="19"/>
                              </a:lnTo>
                              <a:lnTo>
                                <a:pt x="0" y="0"/>
                              </a:lnTo>
                              <a:close/>
                            </a:path>
                          </a:pathLst>
                        </a:custGeom>
                        <a:solidFill>
                          <a:srgbClr val="C0C0E0"/>
                        </a:solidFill>
                        <a:ln w="6350">
                          <a:solidFill>
                            <a:srgbClr val="000000"/>
                          </a:solidFill>
                          <a:prstDash val="solid"/>
                          <a:round/>
                          <a:headEnd/>
                          <a:tailEnd/>
                        </a:ln>
                      </p:spPr>
                      <p:txBody>
                        <a:bodyPr/>
                        <a:lstStyle/>
                        <a:p>
                          <a:endParaRPr lang="vi-VN"/>
                        </a:p>
                      </p:txBody>
                    </p:sp>
                    <p:sp>
                      <p:nvSpPr>
                        <p:cNvPr id="28735" name="Freeform 147"/>
                        <p:cNvSpPr>
                          <a:spLocks/>
                        </p:cNvSpPr>
                        <p:nvPr/>
                      </p:nvSpPr>
                      <p:spPr bwMode="auto">
                        <a:xfrm>
                          <a:off x="6719" y="2902"/>
                          <a:ext cx="10" cy="6"/>
                        </a:xfrm>
                        <a:custGeom>
                          <a:avLst/>
                          <a:gdLst>
                            <a:gd name="T0" fmla="*/ 10 w 21"/>
                            <a:gd name="T1" fmla="*/ 0 h 12"/>
                            <a:gd name="T2" fmla="*/ 0 w 21"/>
                            <a:gd name="T3" fmla="*/ 6 h 12"/>
                            <a:gd name="T4" fmla="*/ 7 w 21"/>
                            <a:gd name="T5" fmla="*/ 4 h 12"/>
                            <a:gd name="T6" fmla="*/ 10 w 21"/>
                            <a:gd name="T7" fmla="*/ 0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 h="12">
                              <a:moveTo>
                                <a:pt x="21" y="0"/>
                              </a:moveTo>
                              <a:lnTo>
                                <a:pt x="0" y="12"/>
                              </a:lnTo>
                              <a:lnTo>
                                <a:pt x="15" y="8"/>
                              </a:lnTo>
                              <a:lnTo>
                                <a:pt x="21" y="0"/>
                              </a:lnTo>
                              <a:close/>
                            </a:path>
                          </a:pathLst>
                        </a:custGeom>
                        <a:solidFill>
                          <a:srgbClr val="C0C0E0"/>
                        </a:solidFill>
                        <a:ln w="6350">
                          <a:solidFill>
                            <a:srgbClr val="000000"/>
                          </a:solidFill>
                          <a:prstDash val="solid"/>
                          <a:round/>
                          <a:headEnd/>
                          <a:tailEnd/>
                        </a:ln>
                      </p:spPr>
                      <p:txBody>
                        <a:bodyPr/>
                        <a:lstStyle/>
                        <a:p>
                          <a:endParaRPr lang="vi-VN"/>
                        </a:p>
                      </p:txBody>
                    </p:sp>
                  </p:grpSp>
                  <p:grpSp>
                    <p:nvGrpSpPr>
                      <p:cNvPr id="28730" name="Group 148"/>
                      <p:cNvGrpSpPr>
                        <a:grpSpLocks/>
                      </p:cNvGrpSpPr>
                      <p:nvPr/>
                    </p:nvGrpSpPr>
                    <p:grpSpPr bwMode="auto">
                      <a:xfrm>
                        <a:off x="6734" y="2886"/>
                        <a:ext cx="35" cy="79"/>
                        <a:chOff x="6734" y="2886"/>
                        <a:chExt cx="35" cy="79"/>
                      </a:xfrm>
                    </p:grpSpPr>
                    <p:sp>
                      <p:nvSpPr>
                        <p:cNvPr id="28731" name="Freeform 149"/>
                        <p:cNvSpPr>
                          <a:spLocks/>
                        </p:cNvSpPr>
                        <p:nvPr/>
                      </p:nvSpPr>
                      <p:spPr bwMode="auto">
                        <a:xfrm>
                          <a:off x="6734" y="2886"/>
                          <a:ext cx="35" cy="79"/>
                        </a:xfrm>
                        <a:custGeom>
                          <a:avLst/>
                          <a:gdLst>
                            <a:gd name="T0" fmla="*/ 9 w 70"/>
                            <a:gd name="T1" fmla="*/ 0 h 158"/>
                            <a:gd name="T2" fmla="*/ 24 w 70"/>
                            <a:gd name="T3" fmla="*/ 12 h 158"/>
                            <a:gd name="T4" fmla="*/ 20 w 70"/>
                            <a:gd name="T5" fmla="*/ 33 h 158"/>
                            <a:gd name="T6" fmla="*/ 35 w 70"/>
                            <a:gd name="T7" fmla="*/ 62 h 158"/>
                            <a:gd name="T8" fmla="*/ 22 w 70"/>
                            <a:gd name="T9" fmla="*/ 79 h 158"/>
                            <a:gd name="T10" fmla="*/ 3 w 70"/>
                            <a:gd name="T11" fmla="*/ 55 h 158"/>
                            <a:gd name="T12" fmla="*/ 7 w 70"/>
                            <a:gd name="T13" fmla="*/ 33 h 158"/>
                            <a:gd name="T14" fmla="*/ 0 w 70"/>
                            <a:gd name="T15" fmla="*/ 18 h 158"/>
                            <a:gd name="T16" fmla="*/ 9 w 70"/>
                            <a:gd name="T17" fmla="*/ 0 h 1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158">
                              <a:moveTo>
                                <a:pt x="17" y="0"/>
                              </a:moveTo>
                              <a:lnTo>
                                <a:pt x="47" y="24"/>
                              </a:lnTo>
                              <a:lnTo>
                                <a:pt x="40" y="66"/>
                              </a:lnTo>
                              <a:lnTo>
                                <a:pt x="70" y="124"/>
                              </a:lnTo>
                              <a:lnTo>
                                <a:pt x="44" y="158"/>
                              </a:lnTo>
                              <a:lnTo>
                                <a:pt x="6" y="109"/>
                              </a:lnTo>
                              <a:lnTo>
                                <a:pt x="14" y="66"/>
                              </a:lnTo>
                              <a:lnTo>
                                <a:pt x="0" y="35"/>
                              </a:lnTo>
                              <a:lnTo>
                                <a:pt x="17" y="0"/>
                              </a:lnTo>
                              <a:close/>
                            </a:path>
                          </a:pathLst>
                        </a:custGeom>
                        <a:solidFill>
                          <a:srgbClr val="FF00A0"/>
                        </a:solidFill>
                        <a:ln w="6350">
                          <a:solidFill>
                            <a:srgbClr val="000000"/>
                          </a:solidFill>
                          <a:prstDash val="solid"/>
                          <a:round/>
                          <a:headEnd/>
                          <a:tailEnd/>
                        </a:ln>
                      </p:spPr>
                      <p:txBody>
                        <a:bodyPr/>
                        <a:lstStyle/>
                        <a:p>
                          <a:endParaRPr lang="vi-VN"/>
                        </a:p>
                      </p:txBody>
                    </p:sp>
                    <p:sp>
                      <p:nvSpPr>
                        <p:cNvPr id="28732" name="Freeform 150"/>
                        <p:cNvSpPr>
                          <a:spLocks/>
                        </p:cNvSpPr>
                        <p:nvPr/>
                      </p:nvSpPr>
                      <p:spPr bwMode="auto">
                        <a:xfrm>
                          <a:off x="6740" y="2919"/>
                          <a:ext cx="13" cy="3"/>
                        </a:xfrm>
                        <a:custGeom>
                          <a:avLst/>
                          <a:gdLst>
                            <a:gd name="T0" fmla="*/ 0 w 27"/>
                            <a:gd name="T1" fmla="*/ 1 h 6"/>
                            <a:gd name="T2" fmla="*/ 8 w 27"/>
                            <a:gd name="T3" fmla="*/ 2 h 6"/>
                            <a:gd name="T4" fmla="*/ 13 w 27"/>
                            <a:gd name="T5" fmla="*/ 0 h 6"/>
                            <a:gd name="T6" fmla="*/ 8 w 27"/>
                            <a:gd name="T7" fmla="*/ 3 h 6"/>
                            <a:gd name="T8" fmla="*/ 0 w 27"/>
                            <a:gd name="T9" fmla="*/ 1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6">
                              <a:moveTo>
                                <a:pt x="0" y="1"/>
                              </a:moveTo>
                              <a:lnTo>
                                <a:pt x="16" y="4"/>
                              </a:lnTo>
                              <a:lnTo>
                                <a:pt x="27" y="0"/>
                              </a:lnTo>
                              <a:lnTo>
                                <a:pt x="16" y="6"/>
                              </a:lnTo>
                              <a:lnTo>
                                <a:pt x="0" y="1"/>
                              </a:lnTo>
                              <a:close/>
                            </a:path>
                          </a:pathLst>
                        </a:custGeom>
                        <a:solidFill>
                          <a:srgbClr val="E040A0"/>
                        </a:solidFill>
                        <a:ln w="6350">
                          <a:solidFill>
                            <a:srgbClr val="000000"/>
                          </a:solidFill>
                          <a:prstDash val="solid"/>
                          <a:round/>
                          <a:headEnd/>
                          <a:tailEnd/>
                        </a:ln>
                      </p:spPr>
                      <p:txBody>
                        <a:bodyPr/>
                        <a:lstStyle/>
                        <a:p>
                          <a:endParaRPr lang="vi-VN"/>
                        </a:p>
                      </p:txBody>
                    </p:sp>
                  </p:grpSp>
                </p:grpSp>
                <p:sp>
                  <p:nvSpPr>
                    <p:cNvPr id="28728" name="Freeform 151"/>
                    <p:cNvSpPr>
                      <a:spLocks/>
                    </p:cNvSpPr>
                    <p:nvPr/>
                  </p:nvSpPr>
                  <p:spPr bwMode="auto">
                    <a:xfrm>
                      <a:off x="6705" y="2869"/>
                      <a:ext cx="104" cy="105"/>
                    </a:xfrm>
                    <a:custGeom>
                      <a:avLst/>
                      <a:gdLst>
                        <a:gd name="T0" fmla="*/ 6 w 209"/>
                        <a:gd name="T1" fmla="*/ 10 h 209"/>
                        <a:gd name="T2" fmla="*/ 17 w 209"/>
                        <a:gd name="T3" fmla="*/ 49 h 209"/>
                        <a:gd name="T4" fmla="*/ 31 w 209"/>
                        <a:gd name="T5" fmla="*/ 72 h 209"/>
                        <a:gd name="T6" fmla="*/ 51 w 209"/>
                        <a:gd name="T7" fmla="*/ 96 h 209"/>
                        <a:gd name="T8" fmla="*/ 64 w 209"/>
                        <a:gd name="T9" fmla="*/ 79 h 209"/>
                        <a:gd name="T10" fmla="*/ 81 w 209"/>
                        <a:gd name="T11" fmla="*/ 39 h 209"/>
                        <a:gd name="T12" fmla="*/ 98 w 209"/>
                        <a:gd name="T13" fmla="*/ 0 h 209"/>
                        <a:gd name="T14" fmla="*/ 104 w 209"/>
                        <a:gd name="T15" fmla="*/ 2 h 209"/>
                        <a:gd name="T16" fmla="*/ 69 w 209"/>
                        <a:gd name="T17" fmla="*/ 80 h 209"/>
                        <a:gd name="T18" fmla="*/ 51 w 209"/>
                        <a:gd name="T19" fmla="*/ 105 h 209"/>
                        <a:gd name="T20" fmla="*/ 26 w 209"/>
                        <a:gd name="T21" fmla="*/ 75 h 209"/>
                        <a:gd name="T22" fmla="*/ 12 w 209"/>
                        <a:gd name="T23" fmla="*/ 51 h 209"/>
                        <a:gd name="T24" fmla="*/ 0 w 209"/>
                        <a:gd name="T25" fmla="*/ 12 h 209"/>
                        <a:gd name="T26" fmla="*/ 6 w 209"/>
                        <a:gd name="T27" fmla="*/ 10 h 2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09" h="209">
                          <a:moveTo>
                            <a:pt x="12" y="19"/>
                          </a:moveTo>
                          <a:lnTo>
                            <a:pt x="35" y="97"/>
                          </a:lnTo>
                          <a:lnTo>
                            <a:pt x="62" y="143"/>
                          </a:lnTo>
                          <a:lnTo>
                            <a:pt x="102" y="192"/>
                          </a:lnTo>
                          <a:lnTo>
                            <a:pt x="128" y="158"/>
                          </a:lnTo>
                          <a:lnTo>
                            <a:pt x="163" y="77"/>
                          </a:lnTo>
                          <a:lnTo>
                            <a:pt x="196" y="0"/>
                          </a:lnTo>
                          <a:lnTo>
                            <a:pt x="209" y="3"/>
                          </a:lnTo>
                          <a:lnTo>
                            <a:pt x="139" y="160"/>
                          </a:lnTo>
                          <a:lnTo>
                            <a:pt x="102" y="209"/>
                          </a:lnTo>
                          <a:lnTo>
                            <a:pt x="53" y="149"/>
                          </a:lnTo>
                          <a:lnTo>
                            <a:pt x="24" y="102"/>
                          </a:lnTo>
                          <a:lnTo>
                            <a:pt x="0" y="24"/>
                          </a:lnTo>
                          <a:lnTo>
                            <a:pt x="12" y="19"/>
                          </a:lnTo>
                          <a:close/>
                        </a:path>
                      </a:pathLst>
                    </a:custGeom>
                    <a:solidFill>
                      <a:srgbClr val="6000A0"/>
                    </a:solidFill>
                    <a:ln w="6350">
                      <a:solidFill>
                        <a:srgbClr val="000000"/>
                      </a:solidFill>
                      <a:prstDash val="solid"/>
                      <a:round/>
                      <a:headEnd/>
                      <a:tailEnd/>
                    </a:ln>
                  </p:spPr>
                  <p:txBody>
                    <a:bodyPr/>
                    <a:lstStyle/>
                    <a:p>
                      <a:endParaRPr lang="vi-VN"/>
                    </a:p>
                  </p:txBody>
                </p:sp>
              </p:grpSp>
            </p:grpSp>
            <p:grpSp>
              <p:nvGrpSpPr>
                <p:cNvPr id="28722" name="Group 152"/>
                <p:cNvGrpSpPr>
                  <a:grpSpLocks/>
                </p:cNvGrpSpPr>
                <p:nvPr/>
              </p:nvGrpSpPr>
              <p:grpSpPr bwMode="auto">
                <a:xfrm>
                  <a:off x="6540" y="2808"/>
                  <a:ext cx="476" cy="140"/>
                  <a:chOff x="6540" y="2808"/>
                  <a:chExt cx="476" cy="140"/>
                </a:xfrm>
              </p:grpSpPr>
              <p:sp>
                <p:nvSpPr>
                  <p:cNvPr id="28723" name="Freeform 153"/>
                  <p:cNvSpPr>
                    <a:spLocks/>
                  </p:cNvSpPr>
                  <p:nvPr/>
                </p:nvSpPr>
                <p:spPr bwMode="auto">
                  <a:xfrm>
                    <a:off x="6540" y="2835"/>
                    <a:ext cx="116" cy="113"/>
                  </a:xfrm>
                  <a:custGeom>
                    <a:avLst/>
                    <a:gdLst>
                      <a:gd name="T0" fmla="*/ 106 w 231"/>
                      <a:gd name="T1" fmla="*/ 35 h 225"/>
                      <a:gd name="T2" fmla="*/ 112 w 231"/>
                      <a:gd name="T3" fmla="*/ 43 h 225"/>
                      <a:gd name="T4" fmla="*/ 116 w 231"/>
                      <a:gd name="T5" fmla="*/ 58 h 225"/>
                      <a:gd name="T6" fmla="*/ 113 w 231"/>
                      <a:gd name="T7" fmla="*/ 73 h 225"/>
                      <a:gd name="T8" fmla="*/ 106 w 231"/>
                      <a:gd name="T9" fmla="*/ 85 h 225"/>
                      <a:gd name="T10" fmla="*/ 94 w 231"/>
                      <a:gd name="T11" fmla="*/ 100 h 225"/>
                      <a:gd name="T12" fmla="*/ 84 w 231"/>
                      <a:gd name="T13" fmla="*/ 108 h 225"/>
                      <a:gd name="T14" fmla="*/ 71 w 231"/>
                      <a:gd name="T15" fmla="*/ 113 h 225"/>
                      <a:gd name="T16" fmla="*/ 57 w 231"/>
                      <a:gd name="T17" fmla="*/ 113 h 225"/>
                      <a:gd name="T18" fmla="*/ 48 w 231"/>
                      <a:gd name="T19" fmla="*/ 108 h 225"/>
                      <a:gd name="T20" fmla="*/ 38 w 231"/>
                      <a:gd name="T21" fmla="*/ 101 h 225"/>
                      <a:gd name="T22" fmla="*/ 21 w 231"/>
                      <a:gd name="T23" fmla="*/ 100 h 225"/>
                      <a:gd name="T24" fmla="*/ 5 w 231"/>
                      <a:gd name="T25" fmla="*/ 98 h 225"/>
                      <a:gd name="T26" fmla="*/ 0 w 231"/>
                      <a:gd name="T27" fmla="*/ 95 h 225"/>
                      <a:gd name="T28" fmla="*/ 0 w 231"/>
                      <a:gd name="T29" fmla="*/ 88 h 225"/>
                      <a:gd name="T30" fmla="*/ 5 w 231"/>
                      <a:gd name="T31" fmla="*/ 84 h 225"/>
                      <a:gd name="T32" fmla="*/ 17 w 231"/>
                      <a:gd name="T33" fmla="*/ 82 h 225"/>
                      <a:gd name="T34" fmla="*/ 30 w 231"/>
                      <a:gd name="T35" fmla="*/ 84 h 225"/>
                      <a:gd name="T36" fmla="*/ 2 w 231"/>
                      <a:gd name="T37" fmla="*/ 62 h 225"/>
                      <a:gd name="T38" fmla="*/ 0 w 231"/>
                      <a:gd name="T39" fmla="*/ 55 h 225"/>
                      <a:gd name="T40" fmla="*/ 3 w 231"/>
                      <a:gd name="T41" fmla="*/ 50 h 225"/>
                      <a:gd name="T42" fmla="*/ 9 w 231"/>
                      <a:gd name="T43" fmla="*/ 47 h 225"/>
                      <a:gd name="T44" fmla="*/ 41 w 231"/>
                      <a:gd name="T45" fmla="*/ 66 h 225"/>
                      <a:gd name="T46" fmla="*/ 22 w 231"/>
                      <a:gd name="T47" fmla="*/ 51 h 225"/>
                      <a:gd name="T48" fmla="*/ 8 w 231"/>
                      <a:gd name="T49" fmla="*/ 37 h 225"/>
                      <a:gd name="T50" fmla="*/ 8 w 231"/>
                      <a:gd name="T51" fmla="*/ 31 h 225"/>
                      <a:gd name="T52" fmla="*/ 12 w 231"/>
                      <a:gd name="T53" fmla="*/ 27 h 225"/>
                      <a:gd name="T54" fmla="*/ 18 w 231"/>
                      <a:gd name="T55" fmla="*/ 27 h 225"/>
                      <a:gd name="T56" fmla="*/ 54 w 231"/>
                      <a:gd name="T57" fmla="*/ 51 h 225"/>
                      <a:gd name="T58" fmla="*/ 41 w 231"/>
                      <a:gd name="T59" fmla="*/ 39 h 225"/>
                      <a:gd name="T60" fmla="*/ 28 w 231"/>
                      <a:gd name="T61" fmla="*/ 21 h 225"/>
                      <a:gd name="T62" fmla="*/ 28 w 231"/>
                      <a:gd name="T63" fmla="*/ 16 h 225"/>
                      <a:gd name="T64" fmla="*/ 31 w 231"/>
                      <a:gd name="T65" fmla="*/ 13 h 225"/>
                      <a:gd name="T66" fmla="*/ 37 w 231"/>
                      <a:gd name="T67" fmla="*/ 12 h 225"/>
                      <a:gd name="T68" fmla="*/ 51 w 231"/>
                      <a:gd name="T69" fmla="*/ 21 h 225"/>
                      <a:gd name="T70" fmla="*/ 65 w 231"/>
                      <a:gd name="T71" fmla="*/ 33 h 225"/>
                      <a:gd name="T72" fmla="*/ 77 w 231"/>
                      <a:gd name="T73" fmla="*/ 40 h 225"/>
                      <a:gd name="T74" fmla="*/ 82 w 231"/>
                      <a:gd name="T75" fmla="*/ 39 h 225"/>
                      <a:gd name="T76" fmla="*/ 77 w 231"/>
                      <a:gd name="T77" fmla="*/ 29 h 225"/>
                      <a:gd name="T78" fmla="*/ 77 w 231"/>
                      <a:gd name="T79" fmla="*/ 17 h 225"/>
                      <a:gd name="T80" fmla="*/ 84 w 231"/>
                      <a:gd name="T81" fmla="*/ 7 h 225"/>
                      <a:gd name="T82" fmla="*/ 90 w 231"/>
                      <a:gd name="T83" fmla="*/ 1 h 225"/>
                      <a:gd name="T84" fmla="*/ 94 w 231"/>
                      <a:gd name="T85" fmla="*/ 0 h 225"/>
                      <a:gd name="T86" fmla="*/ 98 w 231"/>
                      <a:gd name="T87" fmla="*/ 3 h 225"/>
                      <a:gd name="T88" fmla="*/ 101 w 231"/>
                      <a:gd name="T89" fmla="*/ 8 h 225"/>
                      <a:gd name="T90" fmla="*/ 98 w 231"/>
                      <a:gd name="T91" fmla="*/ 16 h 225"/>
                      <a:gd name="T92" fmla="*/ 97 w 231"/>
                      <a:gd name="T93" fmla="*/ 25 h 225"/>
                      <a:gd name="T94" fmla="*/ 100 w 231"/>
                      <a:gd name="T95" fmla="*/ 31 h 225"/>
                      <a:gd name="T96" fmla="*/ 106 w 231"/>
                      <a:gd name="T97" fmla="*/ 35 h 22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1" h="225">
                        <a:moveTo>
                          <a:pt x="212" y="70"/>
                        </a:moveTo>
                        <a:lnTo>
                          <a:pt x="224" y="86"/>
                        </a:lnTo>
                        <a:lnTo>
                          <a:pt x="231" y="115"/>
                        </a:lnTo>
                        <a:lnTo>
                          <a:pt x="225" y="146"/>
                        </a:lnTo>
                        <a:lnTo>
                          <a:pt x="212" y="169"/>
                        </a:lnTo>
                        <a:lnTo>
                          <a:pt x="188" y="199"/>
                        </a:lnTo>
                        <a:lnTo>
                          <a:pt x="167" y="215"/>
                        </a:lnTo>
                        <a:lnTo>
                          <a:pt x="142" y="225"/>
                        </a:lnTo>
                        <a:lnTo>
                          <a:pt x="113" y="225"/>
                        </a:lnTo>
                        <a:lnTo>
                          <a:pt x="95" y="215"/>
                        </a:lnTo>
                        <a:lnTo>
                          <a:pt x="76" y="202"/>
                        </a:lnTo>
                        <a:lnTo>
                          <a:pt x="41" y="199"/>
                        </a:lnTo>
                        <a:lnTo>
                          <a:pt x="9" y="196"/>
                        </a:lnTo>
                        <a:lnTo>
                          <a:pt x="0" y="189"/>
                        </a:lnTo>
                        <a:lnTo>
                          <a:pt x="0" y="175"/>
                        </a:lnTo>
                        <a:lnTo>
                          <a:pt x="9" y="168"/>
                        </a:lnTo>
                        <a:lnTo>
                          <a:pt x="33" y="163"/>
                        </a:lnTo>
                        <a:lnTo>
                          <a:pt x="59" y="167"/>
                        </a:lnTo>
                        <a:lnTo>
                          <a:pt x="3" y="124"/>
                        </a:lnTo>
                        <a:lnTo>
                          <a:pt x="0" y="110"/>
                        </a:lnTo>
                        <a:lnTo>
                          <a:pt x="5" y="100"/>
                        </a:lnTo>
                        <a:lnTo>
                          <a:pt x="18" y="94"/>
                        </a:lnTo>
                        <a:lnTo>
                          <a:pt x="81" y="132"/>
                        </a:lnTo>
                        <a:lnTo>
                          <a:pt x="44" y="102"/>
                        </a:lnTo>
                        <a:lnTo>
                          <a:pt x="15" y="73"/>
                        </a:lnTo>
                        <a:lnTo>
                          <a:pt x="16" y="61"/>
                        </a:lnTo>
                        <a:lnTo>
                          <a:pt x="23" y="54"/>
                        </a:lnTo>
                        <a:lnTo>
                          <a:pt x="36" y="53"/>
                        </a:lnTo>
                        <a:lnTo>
                          <a:pt x="107" y="102"/>
                        </a:lnTo>
                        <a:lnTo>
                          <a:pt x="81" y="78"/>
                        </a:lnTo>
                        <a:lnTo>
                          <a:pt x="56" y="42"/>
                        </a:lnTo>
                        <a:lnTo>
                          <a:pt x="56" y="32"/>
                        </a:lnTo>
                        <a:lnTo>
                          <a:pt x="62" y="25"/>
                        </a:lnTo>
                        <a:lnTo>
                          <a:pt x="74" y="23"/>
                        </a:lnTo>
                        <a:lnTo>
                          <a:pt x="101" y="41"/>
                        </a:lnTo>
                        <a:lnTo>
                          <a:pt x="130" y="66"/>
                        </a:lnTo>
                        <a:lnTo>
                          <a:pt x="153" y="79"/>
                        </a:lnTo>
                        <a:lnTo>
                          <a:pt x="163" y="77"/>
                        </a:lnTo>
                        <a:lnTo>
                          <a:pt x="153" y="58"/>
                        </a:lnTo>
                        <a:lnTo>
                          <a:pt x="154" y="34"/>
                        </a:lnTo>
                        <a:lnTo>
                          <a:pt x="167" y="13"/>
                        </a:lnTo>
                        <a:lnTo>
                          <a:pt x="179" y="2"/>
                        </a:lnTo>
                        <a:lnTo>
                          <a:pt x="188" y="0"/>
                        </a:lnTo>
                        <a:lnTo>
                          <a:pt x="195" y="5"/>
                        </a:lnTo>
                        <a:lnTo>
                          <a:pt x="201" y="15"/>
                        </a:lnTo>
                        <a:lnTo>
                          <a:pt x="195" y="31"/>
                        </a:lnTo>
                        <a:lnTo>
                          <a:pt x="193" y="49"/>
                        </a:lnTo>
                        <a:lnTo>
                          <a:pt x="199" y="62"/>
                        </a:lnTo>
                        <a:lnTo>
                          <a:pt x="212" y="70"/>
                        </a:lnTo>
                        <a:close/>
                      </a:path>
                    </a:pathLst>
                  </a:custGeom>
                  <a:solidFill>
                    <a:srgbClr val="E0A080"/>
                  </a:solidFill>
                  <a:ln w="6350">
                    <a:solidFill>
                      <a:srgbClr val="000000"/>
                    </a:solidFill>
                    <a:prstDash val="solid"/>
                    <a:round/>
                    <a:headEnd/>
                    <a:tailEnd/>
                  </a:ln>
                </p:spPr>
                <p:txBody>
                  <a:bodyPr/>
                  <a:lstStyle/>
                  <a:p>
                    <a:endParaRPr lang="vi-VN"/>
                  </a:p>
                </p:txBody>
              </p:sp>
              <p:sp>
                <p:nvSpPr>
                  <p:cNvPr id="28724" name="Freeform 154"/>
                  <p:cNvSpPr>
                    <a:spLocks/>
                  </p:cNvSpPr>
                  <p:nvPr/>
                </p:nvSpPr>
                <p:spPr bwMode="auto">
                  <a:xfrm>
                    <a:off x="6900" y="2808"/>
                    <a:ext cx="116" cy="112"/>
                  </a:xfrm>
                  <a:custGeom>
                    <a:avLst/>
                    <a:gdLst>
                      <a:gd name="T0" fmla="*/ 9 w 233"/>
                      <a:gd name="T1" fmla="*/ 35 h 224"/>
                      <a:gd name="T2" fmla="*/ 3 w 233"/>
                      <a:gd name="T3" fmla="*/ 43 h 224"/>
                      <a:gd name="T4" fmla="*/ 0 w 233"/>
                      <a:gd name="T5" fmla="*/ 58 h 224"/>
                      <a:gd name="T6" fmla="*/ 3 w 233"/>
                      <a:gd name="T7" fmla="*/ 73 h 224"/>
                      <a:gd name="T8" fmla="*/ 9 w 233"/>
                      <a:gd name="T9" fmla="*/ 85 h 224"/>
                      <a:gd name="T10" fmla="*/ 21 w 233"/>
                      <a:gd name="T11" fmla="*/ 100 h 224"/>
                      <a:gd name="T12" fmla="*/ 32 w 233"/>
                      <a:gd name="T13" fmla="*/ 108 h 224"/>
                      <a:gd name="T14" fmla="*/ 44 w 233"/>
                      <a:gd name="T15" fmla="*/ 112 h 224"/>
                      <a:gd name="T16" fmla="*/ 59 w 233"/>
                      <a:gd name="T17" fmla="*/ 112 h 224"/>
                      <a:gd name="T18" fmla="*/ 68 w 233"/>
                      <a:gd name="T19" fmla="*/ 108 h 224"/>
                      <a:gd name="T20" fmla="*/ 78 w 233"/>
                      <a:gd name="T21" fmla="*/ 101 h 224"/>
                      <a:gd name="T22" fmla="*/ 96 w 233"/>
                      <a:gd name="T23" fmla="*/ 100 h 224"/>
                      <a:gd name="T24" fmla="*/ 112 w 233"/>
                      <a:gd name="T25" fmla="*/ 98 h 224"/>
                      <a:gd name="T26" fmla="*/ 116 w 233"/>
                      <a:gd name="T27" fmla="*/ 94 h 224"/>
                      <a:gd name="T28" fmla="*/ 116 w 233"/>
                      <a:gd name="T29" fmla="*/ 88 h 224"/>
                      <a:gd name="T30" fmla="*/ 112 w 233"/>
                      <a:gd name="T31" fmla="*/ 84 h 224"/>
                      <a:gd name="T32" fmla="*/ 100 w 233"/>
                      <a:gd name="T33" fmla="*/ 82 h 224"/>
                      <a:gd name="T34" fmla="*/ 86 w 233"/>
                      <a:gd name="T35" fmla="*/ 84 h 224"/>
                      <a:gd name="T36" fmla="*/ 115 w 233"/>
                      <a:gd name="T37" fmla="*/ 62 h 224"/>
                      <a:gd name="T38" fmla="*/ 116 w 233"/>
                      <a:gd name="T39" fmla="*/ 55 h 224"/>
                      <a:gd name="T40" fmla="*/ 114 w 233"/>
                      <a:gd name="T41" fmla="*/ 50 h 224"/>
                      <a:gd name="T42" fmla="*/ 109 w 233"/>
                      <a:gd name="T43" fmla="*/ 48 h 224"/>
                      <a:gd name="T44" fmla="*/ 76 w 233"/>
                      <a:gd name="T45" fmla="*/ 66 h 224"/>
                      <a:gd name="T46" fmla="*/ 106 w 233"/>
                      <a:gd name="T47" fmla="*/ 42 h 224"/>
                      <a:gd name="T48" fmla="*/ 108 w 233"/>
                      <a:gd name="T49" fmla="*/ 37 h 224"/>
                      <a:gd name="T50" fmla="*/ 108 w 233"/>
                      <a:gd name="T51" fmla="*/ 32 h 224"/>
                      <a:gd name="T52" fmla="*/ 105 w 233"/>
                      <a:gd name="T53" fmla="*/ 28 h 224"/>
                      <a:gd name="T54" fmla="*/ 100 w 233"/>
                      <a:gd name="T55" fmla="*/ 27 h 224"/>
                      <a:gd name="T56" fmla="*/ 62 w 233"/>
                      <a:gd name="T57" fmla="*/ 52 h 224"/>
                      <a:gd name="T58" fmla="*/ 83 w 233"/>
                      <a:gd name="T59" fmla="*/ 29 h 224"/>
                      <a:gd name="T60" fmla="*/ 89 w 233"/>
                      <a:gd name="T61" fmla="*/ 22 h 224"/>
                      <a:gd name="T62" fmla="*/ 88 w 233"/>
                      <a:gd name="T63" fmla="*/ 16 h 224"/>
                      <a:gd name="T64" fmla="*/ 84 w 233"/>
                      <a:gd name="T65" fmla="*/ 12 h 224"/>
                      <a:gd name="T66" fmla="*/ 79 w 233"/>
                      <a:gd name="T67" fmla="*/ 11 h 224"/>
                      <a:gd name="T68" fmla="*/ 65 w 233"/>
                      <a:gd name="T69" fmla="*/ 21 h 224"/>
                      <a:gd name="T70" fmla="*/ 51 w 233"/>
                      <a:gd name="T71" fmla="*/ 33 h 224"/>
                      <a:gd name="T72" fmla="*/ 39 w 233"/>
                      <a:gd name="T73" fmla="*/ 40 h 224"/>
                      <a:gd name="T74" fmla="*/ 34 w 233"/>
                      <a:gd name="T75" fmla="*/ 39 h 224"/>
                      <a:gd name="T76" fmla="*/ 39 w 233"/>
                      <a:gd name="T77" fmla="*/ 29 h 224"/>
                      <a:gd name="T78" fmla="*/ 38 w 233"/>
                      <a:gd name="T79" fmla="*/ 17 h 224"/>
                      <a:gd name="T80" fmla="*/ 32 w 233"/>
                      <a:gd name="T81" fmla="*/ 7 h 224"/>
                      <a:gd name="T82" fmla="*/ 26 w 233"/>
                      <a:gd name="T83" fmla="*/ 1 h 224"/>
                      <a:gd name="T84" fmla="*/ 21 w 233"/>
                      <a:gd name="T85" fmla="*/ 0 h 224"/>
                      <a:gd name="T86" fmla="*/ 18 w 233"/>
                      <a:gd name="T87" fmla="*/ 2 h 224"/>
                      <a:gd name="T88" fmla="*/ 15 w 233"/>
                      <a:gd name="T89" fmla="*/ 8 h 224"/>
                      <a:gd name="T90" fmla="*/ 18 w 233"/>
                      <a:gd name="T91" fmla="*/ 16 h 224"/>
                      <a:gd name="T92" fmla="*/ 19 w 233"/>
                      <a:gd name="T93" fmla="*/ 25 h 224"/>
                      <a:gd name="T94" fmla="*/ 16 w 233"/>
                      <a:gd name="T95" fmla="*/ 31 h 224"/>
                      <a:gd name="T96" fmla="*/ 9 w 233"/>
                      <a:gd name="T97" fmla="*/ 35 h 22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3" h="224">
                        <a:moveTo>
                          <a:pt x="19" y="69"/>
                        </a:moveTo>
                        <a:lnTo>
                          <a:pt x="7" y="86"/>
                        </a:lnTo>
                        <a:lnTo>
                          <a:pt x="0" y="115"/>
                        </a:lnTo>
                        <a:lnTo>
                          <a:pt x="6" y="146"/>
                        </a:lnTo>
                        <a:lnTo>
                          <a:pt x="19" y="169"/>
                        </a:lnTo>
                        <a:lnTo>
                          <a:pt x="43" y="199"/>
                        </a:lnTo>
                        <a:lnTo>
                          <a:pt x="64" y="216"/>
                        </a:lnTo>
                        <a:lnTo>
                          <a:pt x="89" y="224"/>
                        </a:lnTo>
                        <a:lnTo>
                          <a:pt x="119" y="223"/>
                        </a:lnTo>
                        <a:lnTo>
                          <a:pt x="137" y="216"/>
                        </a:lnTo>
                        <a:lnTo>
                          <a:pt x="156" y="201"/>
                        </a:lnTo>
                        <a:lnTo>
                          <a:pt x="192" y="199"/>
                        </a:lnTo>
                        <a:lnTo>
                          <a:pt x="225" y="195"/>
                        </a:lnTo>
                        <a:lnTo>
                          <a:pt x="233" y="188"/>
                        </a:lnTo>
                        <a:lnTo>
                          <a:pt x="233" y="175"/>
                        </a:lnTo>
                        <a:lnTo>
                          <a:pt x="225" y="168"/>
                        </a:lnTo>
                        <a:lnTo>
                          <a:pt x="201" y="163"/>
                        </a:lnTo>
                        <a:lnTo>
                          <a:pt x="173" y="167"/>
                        </a:lnTo>
                        <a:lnTo>
                          <a:pt x="231" y="123"/>
                        </a:lnTo>
                        <a:lnTo>
                          <a:pt x="233" y="110"/>
                        </a:lnTo>
                        <a:lnTo>
                          <a:pt x="228" y="99"/>
                        </a:lnTo>
                        <a:lnTo>
                          <a:pt x="218" y="95"/>
                        </a:lnTo>
                        <a:lnTo>
                          <a:pt x="152" y="132"/>
                        </a:lnTo>
                        <a:lnTo>
                          <a:pt x="213" y="83"/>
                        </a:lnTo>
                        <a:lnTo>
                          <a:pt x="216" y="74"/>
                        </a:lnTo>
                        <a:lnTo>
                          <a:pt x="216" y="63"/>
                        </a:lnTo>
                        <a:lnTo>
                          <a:pt x="210" y="56"/>
                        </a:lnTo>
                        <a:lnTo>
                          <a:pt x="200" y="54"/>
                        </a:lnTo>
                        <a:lnTo>
                          <a:pt x="125" y="103"/>
                        </a:lnTo>
                        <a:lnTo>
                          <a:pt x="167" y="57"/>
                        </a:lnTo>
                        <a:lnTo>
                          <a:pt x="179" y="44"/>
                        </a:lnTo>
                        <a:lnTo>
                          <a:pt x="177" y="31"/>
                        </a:lnTo>
                        <a:lnTo>
                          <a:pt x="168" y="24"/>
                        </a:lnTo>
                        <a:lnTo>
                          <a:pt x="159" y="22"/>
                        </a:lnTo>
                        <a:lnTo>
                          <a:pt x="131" y="42"/>
                        </a:lnTo>
                        <a:lnTo>
                          <a:pt x="102" y="66"/>
                        </a:lnTo>
                        <a:lnTo>
                          <a:pt x="78" y="79"/>
                        </a:lnTo>
                        <a:lnTo>
                          <a:pt x="69" y="77"/>
                        </a:lnTo>
                        <a:lnTo>
                          <a:pt x="78" y="57"/>
                        </a:lnTo>
                        <a:lnTo>
                          <a:pt x="77" y="33"/>
                        </a:lnTo>
                        <a:lnTo>
                          <a:pt x="64" y="13"/>
                        </a:lnTo>
                        <a:lnTo>
                          <a:pt x="52" y="2"/>
                        </a:lnTo>
                        <a:lnTo>
                          <a:pt x="43" y="0"/>
                        </a:lnTo>
                        <a:lnTo>
                          <a:pt x="36" y="4"/>
                        </a:lnTo>
                        <a:lnTo>
                          <a:pt x="30" y="16"/>
                        </a:lnTo>
                        <a:lnTo>
                          <a:pt x="36" y="31"/>
                        </a:lnTo>
                        <a:lnTo>
                          <a:pt x="39" y="49"/>
                        </a:lnTo>
                        <a:lnTo>
                          <a:pt x="33" y="61"/>
                        </a:lnTo>
                        <a:lnTo>
                          <a:pt x="19" y="69"/>
                        </a:lnTo>
                        <a:close/>
                      </a:path>
                    </a:pathLst>
                  </a:custGeom>
                  <a:solidFill>
                    <a:srgbClr val="E0A080"/>
                  </a:solidFill>
                  <a:ln w="6350">
                    <a:solidFill>
                      <a:srgbClr val="000000"/>
                    </a:solidFill>
                    <a:prstDash val="solid"/>
                    <a:round/>
                    <a:headEnd/>
                    <a:tailEnd/>
                  </a:ln>
                </p:spPr>
                <p:txBody>
                  <a:bodyPr/>
                  <a:lstStyle/>
                  <a:p>
                    <a:endParaRPr lang="vi-VN"/>
                  </a:p>
                </p:txBody>
              </p:sp>
            </p:grpSp>
          </p:grpSp>
          <p:grpSp>
            <p:nvGrpSpPr>
              <p:cNvPr id="28697" name="Group 155"/>
              <p:cNvGrpSpPr>
                <a:grpSpLocks/>
              </p:cNvGrpSpPr>
              <p:nvPr/>
            </p:nvGrpSpPr>
            <p:grpSpPr bwMode="auto">
              <a:xfrm>
                <a:off x="6580" y="2444"/>
                <a:ext cx="303" cy="451"/>
                <a:chOff x="6580" y="2444"/>
                <a:chExt cx="303" cy="451"/>
              </a:xfrm>
            </p:grpSpPr>
            <p:grpSp>
              <p:nvGrpSpPr>
                <p:cNvPr id="28698" name="Group 156"/>
                <p:cNvGrpSpPr>
                  <a:grpSpLocks/>
                </p:cNvGrpSpPr>
                <p:nvPr/>
              </p:nvGrpSpPr>
              <p:grpSpPr bwMode="auto">
                <a:xfrm>
                  <a:off x="6580" y="2444"/>
                  <a:ext cx="303" cy="451"/>
                  <a:chOff x="6580" y="2444"/>
                  <a:chExt cx="303" cy="451"/>
                </a:xfrm>
              </p:grpSpPr>
              <p:grpSp>
                <p:nvGrpSpPr>
                  <p:cNvPr id="28710" name="Group 157"/>
                  <p:cNvGrpSpPr>
                    <a:grpSpLocks/>
                  </p:cNvGrpSpPr>
                  <p:nvPr/>
                </p:nvGrpSpPr>
                <p:grpSpPr bwMode="auto">
                  <a:xfrm>
                    <a:off x="6580" y="2465"/>
                    <a:ext cx="277" cy="430"/>
                    <a:chOff x="6580" y="2465"/>
                    <a:chExt cx="277" cy="430"/>
                  </a:xfrm>
                </p:grpSpPr>
                <p:sp>
                  <p:nvSpPr>
                    <p:cNvPr id="28719" name="Freeform 158"/>
                    <p:cNvSpPr>
                      <a:spLocks/>
                    </p:cNvSpPr>
                    <p:nvPr/>
                  </p:nvSpPr>
                  <p:spPr bwMode="auto">
                    <a:xfrm>
                      <a:off x="6580" y="2465"/>
                      <a:ext cx="277" cy="430"/>
                    </a:xfrm>
                    <a:custGeom>
                      <a:avLst/>
                      <a:gdLst>
                        <a:gd name="T0" fmla="*/ 135 w 555"/>
                        <a:gd name="T1" fmla="*/ 44 h 859"/>
                        <a:gd name="T2" fmla="*/ 123 w 555"/>
                        <a:gd name="T3" fmla="*/ 67 h 859"/>
                        <a:gd name="T4" fmla="*/ 113 w 555"/>
                        <a:gd name="T5" fmla="*/ 103 h 859"/>
                        <a:gd name="T6" fmla="*/ 106 w 555"/>
                        <a:gd name="T7" fmla="*/ 129 h 859"/>
                        <a:gd name="T8" fmla="*/ 86 w 555"/>
                        <a:gd name="T9" fmla="*/ 143 h 859"/>
                        <a:gd name="T10" fmla="*/ 48 w 555"/>
                        <a:gd name="T11" fmla="*/ 156 h 859"/>
                        <a:gd name="T12" fmla="*/ 17 w 555"/>
                        <a:gd name="T13" fmla="*/ 171 h 859"/>
                        <a:gd name="T14" fmla="*/ 1 w 555"/>
                        <a:gd name="T15" fmla="*/ 189 h 859"/>
                        <a:gd name="T16" fmla="*/ 0 w 555"/>
                        <a:gd name="T17" fmla="*/ 212 h 859"/>
                        <a:gd name="T18" fmla="*/ 10 w 555"/>
                        <a:gd name="T19" fmla="*/ 230 h 859"/>
                        <a:gd name="T20" fmla="*/ 33 w 555"/>
                        <a:gd name="T21" fmla="*/ 241 h 859"/>
                        <a:gd name="T22" fmla="*/ 69 w 555"/>
                        <a:gd name="T23" fmla="*/ 244 h 859"/>
                        <a:gd name="T24" fmla="*/ 103 w 555"/>
                        <a:gd name="T25" fmla="*/ 239 h 859"/>
                        <a:gd name="T26" fmla="*/ 99 w 555"/>
                        <a:gd name="T27" fmla="*/ 284 h 859"/>
                        <a:gd name="T28" fmla="*/ 105 w 555"/>
                        <a:gd name="T29" fmla="*/ 346 h 859"/>
                        <a:gd name="T30" fmla="*/ 116 w 555"/>
                        <a:gd name="T31" fmla="*/ 387 h 859"/>
                        <a:gd name="T32" fmla="*/ 131 w 555"/>
                        <a:gd name="T33" fmla="*/ 410 h 859"/>
                        <a:gd name="T34" fmla="*/ 152 w 555"/>
                        <a:gd name="T35" fmla="*/ 427 h 859"/>
                        <a:gd name="T36" fmla="*/ 174 w 555"/>
                        <a:gd name="T37" fmla="*/ 427 h 859"/>
                        <a:gd name="T38" fmla="*/ 202 w 555"/>
                        <a:gd name="T39" fmla="*/ 407 h 859"/>
                        <a:gd name="T40" fmla="*/ 219 w 555"/>
                        <a:gd name="T41" fmla="*/ 371 h 859"/>
                        <a:gd name="T42" fmla="*/ 235 w 555"/>
                        <a:gd name="T43" fmla="*/ 315 h 859"/>
                        <a:gd name="T44" fmla="*/ 245 w 555"/>
                        <a:gd name="T45" fmla="*/ 272 h 859"/>
                        <a:gd name="T46" fmla="*/ 251 w 555"/>
                        <a:gd name="T47" fmla="*/ 218 h 859"/>
                        <a:gd name="T48" fmla="*/ 251 w 555"/>
                        <a:gd name="T49" fmla="*/ 194 h 859"/>
                        <a:gd name="T50" fmla="*/ 265 w 555"/>
                        <a:gd name="T51" fmla="*/ 192 h 859"/>
                        <a:gd name="T52" fmla="*/ 276 w 555"/>
                        <a:gd name="T53" fmla="*/ 176 h 859"/>
                        <a:gd name="T54" fmla="*/ 275 w 555"/>
                        <a:gd name="T55" fmla="*/ 159 h 859"/>
                        <a:gd name="T56" fmla="*/ 263 w 555"/>
                        <a:gd name="T57" fmla="*/ 151 h 859"/>
                        <a:gd name="T58" fmla="*/ 264 w 555"/>
                        <a:gd name="T59" fmla="*/ 133 h 859"/>
                        <a:gd name="T60" fmla="*/ 270 w 555"/>
                        <a:gd name="T61" fmla="*/ 73 h 859"/>
                        <a:gd name="T62" fmla="*/ 247 w 555"/>
                        <a:gd name="T63" fmla="*/ 14 h 859"/>
                        <a:gd name="T64" fmla="*/ 199 w 555"/>
                        <a:gd name="T65" fmla="*/ 0 h 859"/>
                        <a:gd name="T66" fmla="*/ 153 w 555"/>
                        <a:gd name="T67" fmla="*/ 22 h 85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55" h="859">
                          <a:moveTo>
                            <a:pt x="307" y="43"/>
                          </a:moveTo>
                          <a:lnTo>
                            <a:pt x="271" y="87"/>
                          </a:lnTo>
                          <a:lnTo>
                            <a:pt x="257" y="109"/>
                          </a:lnTo>
                          <a:lnTo>
                            <a:pt x="246" y="133"/>
                          </a:lnTo>
                          <a:lnTo>
                            <a:pt x="235" y="166"/>
                          </a:lnTo>
                          <a:lnTo>
                            <a:pt x="226" y="205"/>
                          </a:lnTo>
                          <a:lnTo>
                            <a:pt x="217" y="236"/>
                          </a:lnTo>
                          <a:lnTo>
                            <a:pt x="212" y="258"/>
                          </a:lnTo>
                          <a:lnTo>
                            <a:pt x="202" y="272"/>
                          </a:lnTo>
                          <a:lnTo>
                            <a:pt x="172" y="286"/>
                          </a:lnTo>
                          <a:lnTo>
                            <a:pt x="134" y="296"/>
                          </a:lnTo>
                          <a:lnTo>
                            <a:pt x="97" y="312"/>
                          </a:lnTo>
                          <a:lnTo>
                            <a:pt x="59" y="328"/>
                          </a:lnTo>
                          <a:lnTo>
                            <a:pt x="34" y="341"/>
                          </a:lnTo>
                          <a:lnTo>
                            <a:pt x="15" y="357"/>
                          </a:lnTo>
                          <a:lnTo>
                            <a:pt x="3" y="377"/>
                          </a:lnTo>
                          <a:lnTo>
                            <a:pt x="0" y="400"/>
                          </a:lnTo>
                          <a:lnTo>
                            <a:pt x="0" y="423"/>
                          </a:lnTo>
                          <a:lnTo>
                            <a:pt x="7" y="442"/>
                          </a:lnTo>
                          <a:lnTo>
                            <a:pt x="20" y="460"/>
                          </a:lnTo>
                          <a:lnTo>
                            <a:pt x="39" y="472"/>
                          </a:lnTo>
                          <a:lnTo>
                            <a:pt x="66" y="482"/>
                          </a:lnTo>
                          <a:lnTo>
                            <a:pt x="103" y="486"/>
                          </a:lnTo>
                          <a:lnTo>
                            <a:pt x="139" y="488"/>
                          </a:lnTo>
                          <a:lnTo>
                            <a:pt x="179" y="484"/>
                          </a:lnTo>
                          <a:lnTo>
                            <a:pt x="206" y="477"/>
                          </a:lnTo>
                          <a:lnTo>
                            <a:pt x="202" y="510"/>
                          </a:lnTo>
                          <a:lnTo>
                            <a:pt x="198" y="567"/>
                          </a:lnTo>
                          <a:lnTo>
                            <a:pt x="202" y="626"/>
                          </a:lnTo>
                          <a:lnTo>
                            <a:pt x="210" y="691"/>
                          </a:lnTo>
                          <a:lnTo>
                            <a:pt x="223" y="749"/>
                          </a:lnTo>
                          <a:lnTo>
                            <a:pt x="233" y="774"/>
                          </a:lnTo>
                          <a:lnTo>
                            <a:pt x="245" y="796"/>
                          </a:lnTo>
                          <a:lnTo>
                            <a:pt x="263" y="820"/>
                          </a:lnTo>
                          <a:lnTo>
                            <a:pt x="288" y="843"/>
                          </a:lnTo>
                          <a:lnTo>
                            <a:pt x="304" y="853"/>
                          </a:lnTo>
                          <a:lnTo>
                            <a:pt x="330" y="859"/>
                          </a:lnTo>
                          <a:lnTo>
                            <a:pt x="349" y="853"/>
                          </a:lnTo>
                          <a:lnTo>
                            <a:pt x="373" y="843"/>
                          </a:lnTo>
                          <a:lnTo>
                            <a:pt x="404" y="814"/>
                          </a:lnTo>
                          <a:lnTo>
                            <a:pt x="423" y="780"/>
                          </a:lnTo>
                          <a:lnTo>
                            <a:pt x="438" y="741"/>
                          </a:lnTo>
                          <a:lnTo>
                            <a:pt x="456" y="679"/>
                          </a:lnTo>
                          <a:lnTo>
                            <a:pt x="471" y="629"/>
                          </a:lnTo>
                          <a:lnTo>
                            <a:pt x="483" y="578"/>
                          </a:lnTo>
                          <a:lnTo>
                            <a:pt x="490" y="544"/>
                          </a:lnTo>
                          <a:lnTo>
                            <a:pt x="498" y="485"/>
                          </a:lnTo>
                          <a:lnTo>
                            <a:pt x="502" y="436"/>
                          </a:lnTo>
                          <a:lnTo>
                            <a:pt x="506" y="405"/>
                          </a:lnTo>
                          <a:lnTo>
                            <a:pt x="502" y="387"/>
                          </a:lnTo>
                          <a:lnTo>
                            <a:pt x="515" y="389"/>
                          </a:lnTo>
                          <a:lnTo>
                            <a:pt x="531" y="383"/>
                          </a:lnTo>
                          <a:lnTo>
                            <a:pt x="544" y="367"/>
                          </a:lnTo>
                          <a:lnTo>
                            <a:pt x="553" y="351"/>
                          </a:lnTo>
                          <a:lnTo>
                            <a:pt x="555" y="333"/>
                          </a:lnTo>
                          <a:lnTo>
                            <a:pt x="551" y="317"/>
                          </a:lnTo>
                          <a:lnTo>
                            <a:pt x="541" y="305"/>
                          </a:lnTo>
                          <a:lnTo>
                            <a:pt x="527" y="302"/>
                          </a:lnTo>
                          <a:lnTo>
                            <a:pt x="512" y="302"/>
                          </a:lnTo>
                          <a:lnTo>
                            <a:pt x="529" y="265"/>
                          </a:lnTo>
                          <a:lnTo>
                            <a:pt x="538" y="209"/>
                          </a:lnTo>
                          <a:lnTo>
                            <a:pt x="541" y="146"/>
                          </a:lnTo>
                          <a:lnTo>
                            <a:pt x="538" y="77"/>
                          </a:lnTo>
                          <a:lnTo>
                            <a:pt x="495" y="27"/>
                          </a:lnTo>
                          <a:lnTo>
                            <a:pt x="455" y="4"/>
                          </a:lnTo>
                          <a:lnTo>
                            <a:pt x="399" y="0"/>
                          </a:lnTo>
                          <a:lnTo>
                            <a:pt x="347" y="13"/>
                          </a:lnTo>
                          <a:lnTo>
                            <a:pt x="307" y="43"/>
                          </a:lnTo>
                          <a:close/>
                        </a:path>
                      </a:pathLst>
                    </a:custGeom>
                    <a:solidFill>
                      <a:srgbClr val="E0A080"/>
                    </a:solidFill>
                    <a:ln w="6350">
                      <a:solidFill>
                        <a:srgbClr val="000000"/>
                      </a:solidFill>
                      <a:prstDash val="solid"/>
                      <a:round/>
                      <a:headEnd/>
                      <a:tailEnd/>
                    </a:ln>
                  </p:spPr>
                  <p:txBody>
                    <a:bodyPr/>
                    <a:lstStyle/>
                    <a:p>
                      <a:endParaRPr lang="vi-VN"/>
                    </a:p>
                  </p:txBody>
                </p:sp>
                <p:sp>
                  <p:nvSpPr>
                    <p:cNvPr id="28720" name="Freeform 159"/>
                    <p:cNvSpPr>
                      <a:spLocks/>
                    </p:cNvSpPr>
                    <p:nvPr/>
                  </p:nvSpPr>
                  <p:spPr bwMode="auto">
                    <a:xfrm>
                      <a:off x="6681" y="2679"/>
                      <a:ext cx="53" cy="27"/>
                    </a:xfrm>
                    <a:custGeom>
                      <a:avLst/>
                      <a:gdLst>
                        <a:gd name="T0" fmla="*/ 0 w 104"/>
                        <a:gd name="T1" fmla="*/ 27 h 55"/>
                        <a:gd name="T2" fmla="*/ 12 w 104"/>
                        <a:gd name="T3" fmla="*/ 25 h 55"/>
                        <a:gd name="T4" fmla="*/ 25 w 104"/>
                        <a:gd name="T5" fmla="*/ 19 h 55"/>
                        <a:gd name="T6" fmla="*/ 37 w 104"/>
                        <a:gd name="T7" fmla="*/ 14 h 55"/>
                        <a:gd name="T8" fmla="*/ 46 w 104"/>
                        <a:gd name="T9" fmla="*/ 8 h 55"/>
                        <a:gd name="T10" fmla="*/ 53 w 104"/>
                        <a:gd name="T11" fmla="*/ 0 h 5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4" h="55">
                          <a:moveTo>
                            <a:pt x="0" y="55"/>
                          </a:moveTo>
                          <a:lnTo>
                            <a:pt x="23" y="50"/>
                          </a:lnTo>
                          <a:lnTo>
                            <a:pt x="50" y="39"/>
                          </a:lnTo>
                          <a:lnTo>
                            <a:pt x="72" y="29"/>
                          </a:lnTo>
                          <a:lnTo>
                            <a:pt x="91" y="16"/>
                          </a:lnTo>
                          <a:lnTo>
                            <a:pt x="104" y="0"/>
                          </a:lnTo>
                        </a:path>
                      </a:pathLst>
                    </a:custGeom>
                    <a:noFill/>
                    <a:ln w="63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grpSp>
              <p:grpSp>
                <p:nvGrpSpPr>
                  <p:cNvPr id="28711" name="Group 160"/>
                  <p:cNvGrpSpPr>
                    <a:grpSpLocks/>
                  </p:cNvGrpSpPr>
                  <p:nvPr/>
                </p:nvGrpSpPr>
                <p:grpSpPr bwMode="auto">
                  <a:xfrm>
                    <a:off x="6683" y="2444"/>
                    <a:ext cx="200" cy="178"/>
                    <a:chOff x="6683" y="2444"/>
                    <a:chExt cx="200" cy="178"/>
                  </a:xfrm>
                </p:grpSpPr>
                <p:sp>
                  <p:nvSpPr>
                    <p:cNvPr id="28712" name="Freeform 161"/>
                    <p:cNvSpPr>
                      <a:spLocks/>
                    </p:cNvSpPr>
                    <p:nvPr/>
                  </p:nvSpPr>
                  <p:spPr bwMode="auto">
                    <a:xfrm>
                      <a:off x="6683" y="2444"/>
                      <a:ext cx="200" cy="178"/>
                    </a:xfrm>
                    <a:custGeom>
                      <a:avLst/>
                      <a:gdLst>
                        <a:gd name="T0" fmla="*/ 1 w 401"/>
                        <a:gd name="T1" fmla="*/ 43 h 355"/>
                        <a:gd name="T2" fmla="*/ 9 w 401"/>
                        <a:gd name="T3" fmla="*/ 30 h 355"/>
                        <a:gd name="T4" fmla="*/ 28 w 401"/>
                        <a:gd name="T5" fmla="*/ 19 h 355"/>
                        <a:gd name="T6" fmla="*/ 54 w 401"/>
                        <a:gd name="T7" fmla="*/ 10 h 355"/>
                        <a:gd name="T8" fmla="*/ 76 w 401"/>
                        <a:gd name="T9" fmla="*/ 3 h 355"/>
                        <a:gd name="T10" fmla="*/ 98 w 401"/>
                        <a:gd name="T11" fmla="*/ 3 h 355"/>
                        <a:gd name="T12" fmla="*/ 121 w 401"/>
                        <a:gd name="T13" fmla="*/ 10 h 355"/>
                        <a:gd name="T14" fmla="*/ 140 w 401"/>
                        <a:gd name="T15" fmla="*/ 20 h 355"/>
                        <a:gd name="T16" fmla="*/ 159 w 401"/>
                        <a:gd name="T17" fmla="*/ 33 h 355"/>
                        <a:gd name="T18" fmla="*/ 175 w 401"/>
                        <a:gd name="T19" fmla="*/ 47 h 355"/>
                        <a:gd name="T20" fmla="*/ 185 w 401"/>
                        <a:gd name="T21" fmla="*/ 61 h 355"/>
                        <a:gd name="T22" fmla="*/ 193 w 401"/>
                        <a:gd name="T23" fmla="*/ 76 h 355"/>
                        <a:gd name="T24" fmla="*/ 198 w 401"/>
                        <a:gd name="T25" fmla="*/ 94 h 355"/>
                        <a:gd name="T26" fmla="*/ 199 w 401"/>
                        <a:gd name="T27" fmla="*/ 110 h 355"/>
                        <a:gd name="T28" fmla="*/ 200 w 401"/>
                        <a:gd name="T29" fmla="*/ 130 h 355"/>
                        <a:gd name="T30" fmla="*/ 189 w 401"/>
                        <a:gd name="T31" fmla="*/ 150 h 355"/>
                        <a:gd name="T32" fmla="*/ 177 w 401"/>
                        <a:gd name="T33" fmla="*/ 163 h 355"/>
                        <a:gd name="T34" fmla="*/ 161 w 401"/>
                        <a:gd name="T35" fmla="*/ 174 h 355"/>
                        <a:gd name="T36" fmla="*/ 144 w 401"/>
                        <a:gd name="T37" fmla="*/ 175 h 355"/>
                        <a:gd name="T38" fmla="*/ 139 w 401"/>
                        <a:gd name="T39" fmla="*/ 163 h 355"/>
                        <a:gd name="T40" fmla="*/ 137 w 401"/>
                        <a:gd name="T41" fmla="*/ 147 h 355"/>
                        <a:gd name="T42" fmla="*/ 127 w 401"/>
                        <a:gd name="T43" fmla="*/ 135 h 355"/>
                        <a:gd name="T44" fmla="*/ 118 w 401"/>
                        <a:gd name="T45" fmla="*/ 118 h 355"/>
                        <a:gd name="T46" fmla="*/ 118 w 401"/>
                        <a:gd name="T47" fmla="*/ 96 h 355"/>
                        <a:gd name="T48" fmla="*/ 124 w 401"/>
                        <a:gd name="T49" fmla="*/ 78 h 355"/>
                        <a:gd name="T50" fmla="*/ 131 w 401"/>
                        <a:gd name="T51" fmla="*/ 64 h 355"/>
                        <a:gd name="T52" fmla="*/ 114 w 401"/>
                        <a:gd name="T53" fmla="*/ 69 h 355"/>
                        <a:gd name="T54" fmla="*/ 99 w 401"/>
                        <a:gd name="T55" fmla="*/ 69 h 355"/>
                        <a:gd name="T56" fmla="*/ 88 w 401"/>
                        <a:gd name="T57" fmla="*/ 63 h 355"/>
                        <a:gd name="T58" fmla="*/ 72 w 401"/>
                        <a:gd name="T59" fmla="*/ 60 h 355"/>
                        <a:gd name="T60" fmla="*/ 61 w 401"/>
                        <a:gd name="T61" fmla="*/ 59 h 355"/>
                        <a:gd name="T62" fmla="*/ 39 w 401"/>
                        <a:gd name="T63" fmla="*/ 63 h 355"/>
                        <a:gd name="T64" fmla="*/ 19 w 401"/>
                        <a:gd name="T65" fmla="*/ 62 h 355"/>
                        <a:gd name="T66" fmla="*/ 3 w 401"/>
                        <a:gd name="T67" fmla="*/ 56 h 35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01" h="355">
                          <a:moveTo>
                            <a:pt x="0" y="97"/>
                          </a:moveTo>
                          <a:lnTo>
                            <a:pt x="3" y="85"/>
                          </a:lnTo>
                          <a:lnTo>
                            <a:pt x="6" y="75"/>
                          </a:lnTo>
                          <a:lnTo>
                            <a:pt x="18" y="60"/>
                          </a:lnTo>
                          <a:lnTo>
                            <a:pt x="35" y="48"/>
                          </a:lnTo>
                          <a:lnTo>
                            <a:pt x="56" y="37"/>
                          </a:lnTo>
                          <a:lnTo>
                            <a:pt x="79" y="27"/>
                          </a:lnTo>
                          <a:lnTo>
                            <a:pt x="109" y="20"/>
                          </a:lnTo>
                          <a:lnTo>
                            <a:pt x="133" y="16"/>
                          </a:lnTo>
                          <a:lnTo>
                            <a:pt x="152" y="6"/>
                          </a:lnTo>
                          <a:lnTo>
                            <a:pt x="171" y="0"/>
                          </a:lnTo>
                          <a:lnTo>
                            <a:pt x="196" y="6"/>
                          </a:lnTo>
                          <a:lnTo>
                            <a:pt x="223" y="13"/>
                          </a:lnTo>
                          <a:lnTo>
                            <a:pt x="242" y="20"/>
                          </a:lnTo>
                          <a:lnTo>
                            <a:pt x="264" y="30"/>
                          </a:lnTo>
                          <a:lnTo>
                            <a:pt x="280" y="39"/>
                          </a:lnTo>
                          <a:lnTo>
                            <a:pt x="300" y="52"/>
                          </a:lnTo>
                          <a:lnTo>
                            <a:pt x="318" y="65"/>
                          </a:lnTo>
                          <a:lnTo>
                            <a:pt x="335" y="79"/>
                          </a:lnTo>
                          <a:lnTo>
                            <a:pt x="350" y="93"/>
                          </a:lnTo>
                          <a:lnTo>
                            <a:pt x="361" y="107"/>
                          </a:lnTo>
                          <a:lnTo>
                            <a:pt x="371" y="121"/>
                          </a:lnTo>
                          <a:lnTo>
                            <a:pt x="380" y="138"/>
                          </a:lnTo>
                          <a:lnTo>
                            <a:pt x="387" y="152"/>
                          </a:lnTo>
                          <a:lnTo>
                            <a:pt x="393" y="168"/>
                          </a:lnTo>
                          <a:lnTo>
                            <a:pt x="397" y="187"/>
                          </a:lnTo>
                          <a:lnTo>
                            <a:pt x="392" y="206"/>
                          </a:lnTo>
                          <a:lnTo>
                            <a:pt x="398" y="220"/>
                          </a:lnTo>
                          <a:lnTo>
                            <a:pt x="401" y="241"/>
                          </a:lnTo>
                          <a:lnTo>
                            <a:pt x="401" y="259"/>
                          </a:lnTo>
                          <a:lnTo>
                            <a:pt x="395" y="275"/>
                          </a:lnTo>
                          <a:lnTo>
                            <a:pt x="379" y="300"/>
                          </a:lnTo>
                          <a:lnTo>
                            <a:pt x="366" y="314"/>
                          </a:lnTo>
                          <a:lnTo>
                            <a:pt x="355" y="326"/>
                          </a:lnTo>
                          <a:lnTo>
                            <a:pt x="339" y="338"/>
                          </a:lnTo>
                          <a:lnTo>
                            <a:pt x="323" y="347"/>
                          </a:lnTo>
                          <a:lnTo>
                            <a:pt x="303" y="355"/>
                          </a:lnTo>
                          <a:lnTo>
                            <a:pt x="288" y="350"/>
                          </a:lnTo>
                          <a:lnTo>
                            <a:pt x="273" y="344"/>
                          </a:lnTo>
                          <a:lnTo>
                            <a:pt x="279" y="325"/>
                          </a:lnTo>
                          <a:lnTo>
                            <a:pt x="278" y="307"/>
                          </a:lnTo>
                          <a:lnTo>
                            <a:pt x="274" y="293"/>
                          </a:lnTo>
                          <a:lnTo>
                            <a:pt x="268" y="277"/>
                          </a:lnTo>
                          <a:lnTo>
                            <a:pt x="254" y="269"/>
                          </a:lnTo>
                          <a:lnTo>
                            <a:pt x="242" y="256"/>
                          </a:lnTo>
                          <a:lnTo>
                            <a:pt x="237" y="236"/>
                          </a:lnTo>
                          <a:lnTo>
                            <a:pt x="236" y="216"/>
                          </a:lnTo>
                          <a:lnTo>
                            <a:pt x="237" y="192"/>
                          </a:lnTo>
                          <a:lnTo>
                            <a:pt x="241" y="173"/>
                          </a:lnTo>
                          <a:lnTo>
                            <a:pt x="249" y="155"/>
                          </a:lnTo>
                          <a:lnTo>
                            <a:pt x="256" y="140"/>
                          </a:lnTo>
                          <a:lnTo>
                            <a:pt x="262" y="127"/>
                          </a:lnTo>
                          <a:lnTo>
                            <a:pt x="249" y="132"/>
                          </a:lnTo>
                          <a:lnTo>
                            <a:pt x="228" y="138"/>
                          </a:lnTo>
                          <a:lnTo>
                            <a:pt x="214" y="139"/>
                          </a:lnTo>
                          <a:lnTo>
                            <a:pt x="199" y="138"/>
                          </a:lnTo>
                          <a:lnTo>
                            <a:pt x="187" y="132"/>
                          </a:lnTo>
                          <a:lnTo>
                            <a:pt x="177" y="125"/>
                          </a:lnTo>
                          <a:lnTo>
                            <a:pt x="161" y="123"/>
                          </a:lnTo>
                          <a:lnTo>
                            <a:pt x="145" y="120"/>
                          </a:lnTo>
                          <a:lnTo>
                            <a:pt x="135" y="113"/>
                          </a:lnTo>
                          <a:lnTo>
                            <a:pt x="122" y="117"/>
                          </a:lnTo>
                          <a:lnTo>
                            <a:pt x="101" y="123"/>
                          </a:lnTo>
                          <a:lnTo>
                            <a:pt x="79" y="125"/>
                          </a:lnTo>
                          <a:lnTo>
                            <a:pt x="57" y="126"/>
                          </a:lnTo>
                          <a:lnTo>
                            <a:pt x="38" y="123"/>
                          </a:lnTo>
                          <a:lnTo>
                            <a:pt x="18" y="119"/>
                          </a:lnTo>
                          <a:lnTo>
                            <a:pt x="6" y="111"/>
                          </a:lnTo>
                          <a:lnTo>
                            <a:pt x="0" y="97"/>
                          </a:lnTo>
                          <a:close/>
                        </a:path>
                      </a:pathLst>
                    </a:custGeom>
                    <a:solidFill>
                      <a:srgbClr val="A04000"/>
                    </a:solidFill>
                    <a:ln w="6350">
                      <a:solidFill>
                        <a:srgbClr val="000000"/>
                      </a:solidFill>
                      <a:prstDash val="solid"/>
                      <a:round/>
                      <a:headEnd/>
                      <a:tailEnd/>
                    </a:ln>
                  </p:spPr>
                  <p:txBody>
                    <a:bodyPr/>
                    <a:lstStyle/>
                    <a:p>
                      <a:endParaRPr lang="vi-VN"/>
                    </a:p>
                  </p:txBody>
                </p:sp>
                <p:grpSp>
                  <p:nvGrpSpPr>
                    <p:cNvPr id="28713" name="Group 162"/>
                    <p:cNvGrpSpPr>
                      <a:grpSpLocks/>
                    </p:cNvGrpSpPr>
                    <p:nvPr/>
                  </p:nvGrpSpPr>
                  <p:grpSpPr bwMode="auto">
                    <a:xfrm>
                      <a:off x="6749" y="2486"/>
                      <a:ext cx="82" cy="112"/>
                      <a:chOff x="6749" y="2486"/>
                      <a:chExt cx="82" cy="112"/>
                    </a:xfrm>
                  </p:grpSpPr>
                  <p:grpSp>
                    <p:nvGrpSpPr>
                      <p:cNvPr id="28714" name="Group 163"/>
                      <p:cNvGrpSpPr>
                        <a:grpSpLocks/>
                      </p:cNvGrpSpPr>
                      <p:nvPr/>
                    </p:nvGrpSpPr>
                    <p:grpSpPr bwMode="auto">
                      <a:xfrm>
                        <a:off x="6750" y="2491"/>
                        <a:ext cx="81" cy="107"/>
                        <a:chOff x="6750" y="2491"/>
                        <a:chExt cx="81" cy="107"/>
                      </a:xfrm>
                    </p:grpSpPr>
                    <p:sp>
                      <p:nvSpPr>
                        <p:cNvPr id="28716" name="Freeform 164"/>
                        <p:cNvSpPr>
                          <a:spLocks/>
                        </p:cNvSpPr>
                        <p:nvPr/>
                      </p:nvSpPr>
                      <p:spPr bwMode="auto">
                        <a:xfrm>
                          <a:off x="6802" y="2491"/>
                          <a:ext cx="29" cy="31"/>
                        </a:xfrm>
                        <a:custGeom>
                          <a:avLst/>
                          <a:gdLst>
                            <a:gd name="T0" fmla="*/ 0 w 59"/>
                            <a:gd name="T1" fmla="*/ 20 h 63"/>
                            <a:gd name="T2" fmla="*/ 11 w 59"/>
                            <a:gd name="T3" fmla="*/ 14 h 63"/>
                            <a:gd name="T4" fmla="*/ 15 w 59"/>
                            <a:gd name="T5" fmla="*/ 9 h 63"/>
                            <a:gd name="T6" fmla="*/ 14 w 59"/>
                            <a:gd name="T7" fmla="*/ 5 h 63"/>
                            <a:gd name="T8" fmla="*/ 12 w 59"/>
                            <a:gd name="T9" fmla="*/ 0 h 63"/>
                            <a:gd name="T10" fmla="*/ 17 w 59"/>
                            <a:gd name="T11" fmla="*/ 2 h 63"/>
                            <a:gd name="T12" fmla="*/ 19 w 59"/>
                            <a:gd name="T13" fmla="*/ 6 h 63"/>
                            <a:gd name="T14" fmla="*/ 18 w 59"/>
                            <a:gd name="T15" fmla="*/ 10 h 63"/>
                            <a:gd name="T16" fmla="*/ 16 w 59"/>
                            <a:gd name="T17" fmla="*/ 15 h 63"/>
                            <a:gd name="T18" fmla="*/ 23 w 59"/>
                            <a:gd name="T19" fmla="*/ 15 h 63"/>
                            <a:gd name="T20" fmla="*/ 29 w 59"/>
                            <a:gd name="T21" fmla="*/ 23 h 63"/>
                            <a:gd name="T22" fmla="*/ 26 w 59"/>
                            <a:gd name="T23" fmla="*/ 20 h 63"/>
                            <a:gd name="T24" fmla="*/ 22 w 59"/>
                            <a:gd name="T25" fmla="*/ 19 h 63"/>
                            <a:gd name="T26" fmla="*/ 19 w 59"/>
                            <a:gd name="T27" fmla="*/ 20 h 63"/>
                            <a:gd name="T28" fmla="*/ 20 w 59"/>
                            <a:gd name="T29" fmla="*/ 24 h 63"/>
                            <a:gd name="T30" fmla="*/ 17 w 59"/>
                            <a:gd name="T31" fmla="*/ 29 h 63"/>
                            <a:gd name="T32" fmla="*/ 13 w 59"/>
                            <a:gd name="T33" fmla="*/ 31 h 63"/>
                            <a:gd name="T34" fmla="*/ 17 w 59"/>
                            <a:gd name="T35" fmla="*/ 24 h 63"/>
                            <a:gd name="T36" fmla="*/ 17 w 59"/>
                            <a:gd name="T37" fmla="*/ 20 h 63"/>
                            <a:gd name="T38" fmla="*/ 14 w 59"/>
                            <a:gd name="T39" fmla="*/ 18 h 63"/>
                            <a:gd name="T40" fmla="*/ 11 w 59"/>
                            <a:gd name="T41" fmla="*/ 19 h 63"/>
                            <a:gd name="T42" fmla="*/ 3 w 59"/>
                            <a:gd name="T43" fmla="*/ 27 h 63"/>
                            <a:gd name="T44" fmla="*/ 8 w 59"/>
                            <a:gd name="T45" fmla="*/ 18 h 63"/>
                            <a:gd name="T46" fmla="*/ 0 w 59"/>
                            <a:gd name="T47" fmla="*/ 20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9" h="63">
                              <a:moveTo>
                                <a:pt x="0" y="41"/>
                              </a:moveTo>
                              <a:lnTo>
                                <a:pt x="22" y="29"/>
                              </a:lnTo>
                              <a:lnTo>
                                <a:pt x="31" y="18"/>
                              </a:lnTo>
                              <a:lnTo>
                                <a:pt x="29" y="10"/>
                              </a:lnTo>
                              <a:lnTo>
                                <a:pt x="25" y="0"/>
                              </a:lnTo>
                              <a:lnTo>
                                <a:pt x="35" y="5"/>
                              </a:lnTo>
                              <a:lnTo>
                                <a:pt x="39" y="12"/>
                              </a:lnTo>
                              <a:lnTo>
                                <a:pt x="37" y="21"/>
                              </a:lnTo>
                              <a:lnTo>
                                <a:pt x="33" y="31"/>
                              </a:lnTo>
                              <a:lnTo>
                                <a:pt x="47" y="31"/>
                              </a:lnTo>
                              <a:lnTo>
                                <a:pt x="59" y="46"/>
                              </a:lnTo>
                              <a:lnTo>
                                <a:pt x="52" y="41"/>
                              </a:lnTo>
                              <a:lnTo>
                                <a:pt x="45" y="39"/>
                              </a:lnTo>
                              <a:lnTo>
                                <a:pt x="39" y="41"/>
                              </a:lnTo>
                              <a:lnTo>
                                <a:pt x="41" y="49"/>
                              </a:lnTo>
                              <a:lnTo>
                                <a:pt x="35" y="58"/>
                              </a:lnTo>
                              <a:lnTo>
                                <a:pt x="27" y="63"/>
                              </a:lnTo>
                              <a:lnTo>
                                <a:pt x="35" y="49"/>
                              </a:lnTo>
                              <a:lnTo>
                                <a:pt x="34" y="40"/>
                              </a:lnTo>
                              <a:lnTo>
                                <a:pt x="28" y="36"/>
                              </a:lnTo>
                              <a:lnTo>
                                <a:pt x="22" y="39"/>
                              </a:lnTo>
                              <a:lnTo>
                                <a:pt x="7" y="55"/>
                              </a:lnTo>
                              <a:lnTo>
                                <a:pt x="16" y="37"/>
                              </a:lnTo>
                              <a:lnTo>
                                <a:pt x="0" y="41"/>
                              </a:lnTo>
                              <a:close/>
                            </a:path>
                          </a:pathLst>
                        </a:custGeom>
                        <a:solidFill>
                          <a:srgbClr val="604020"/>
                        </a:solidFill>
                        <a:ln w="6350">
                          <a:solidFill>
                            <a:srgbClr val="000000"/>
                          </a:solidFill>
                          <a:prstDash val="solid"/>
                          <a:round/>
                          <a:headEnd/>
                          <a:tailEnd/>
                        </a:ln>
                      </p:spPr>
                      <p:txBody>
                        <a:bodyPr/>
                        <a:lstStyle/>
                        <a:p>
                          <a:endParaRPr lang="vi-VN"/>
                        </a:p>
                      </p:txBody>
                    </p:sp>
                    <p:sp>
                      <p:nvSpPr>
                        <p:cNvPr id="28717" name="Freeform 165"/>
                        <p:cNvSpPr>
                          <a:spLocks/>
                        </p:cNvSpPr>
                        <p:nvPr/>
                      </p:nvSpPr>
                      <p:spPr bwMode="auto">
                        <a:xfrm>
                          <a:off x="6816" y="2568"/>
                          <a:ext cx="12" cy="30"/>
                        </a:xfrm>
                        <a:custGeom>
                          <a:avLst/>
                          <a:gdLst>
                            <a:gd name="T0" fmla="*/ 0 w 24"/>
                            <a:gd name="T1" fmla="*/ 15 h 60"/>
                            <a:gd name="T2" fmla="*/ 4 w 24"/>
                            <a:gd name="T3" fmla="*/ 15 h 60"/>
                            <a:gd name="T4" fmla="*/ 9 w 24"/>
                            <a:gd name="T5" fmla="*/ 12 h 60"/>
                            <a:gd name="T6" fmla="*/ 10 w 24"/>
                            <a:gd name="T7" fmla="*/ 6 h 60"/>
                            <a:gd name="T8" fmla="*/ 12 w 24"/>
                            <a:gd name="T9" fmla="*/ 0 h 60"/>
                            <a:gd name="T10" fmla="*/ 12 w 24"/>
                            <a:gd name="T11" fmla="*/ 8 h 60"/>
                            <a:gd name="T12" fmla="*/ 10 w 24"/>
                            <a:gd name="T13" fmla="*/ 14 h 60"/>
                            <a:gd name="T14" fmla="*/ 9 w 24"/>
                            <a:gd name="T15" fmla="*/ 17 h 60"/>
                            <a:gd name="T16" fmla="*/ 6 w 24"/>
                            <a:gd name="T17" fmla="*/ 20 h 60"/>
                            <a:gd name="T18" fmla="*/ 5 w 24"/>
                            <a:gd name="T19" fmla="*/ 23 h 60"/>
                            <a:gd name="T20" fmla="*/ 5 w 24"/>
                            <a:gd name="T21" fmla="*/ 27 h 60"/>
                            <a:gd name="T22" fmla="*/ 12 w 24"/>
                            <a:gd name="T23" fmla="*/ 27 h 60"/>
                            <a:gd name="T24" fmla="*/ 4 w 24"/>
                            <a:gd name="T25" fmla="*/ 30 h 60"/>
                            <a:gd name="T26" fmla="*/ 3 w 24"/>
                            <a:gd name="T27" fmla="*/ 24 h 60"/>
                            <a:gd name="T28" fmla="*/ 0 w 24"/>
                            <a:gd name="T29" fmla="*/ 15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4" h="60">
                              <a:moveTo>
                                <a:pt x="0" y="29"/>
                              </a:moveTo>
                              <a:lnTo>
                                <a:pt x="8" y="29"/>
                              </a:lnTo>
                              <a:lnTo>
                                <a:pt x="17" y="24"/>
                              </a:lnTo>
                              <a:lnTo>
                                <a:pt x="20" y="12"/>
                              </a:lnTo>
                              <a:lnTo>
                                <a:pt x="24" y="0"/>
                              </a:lnTo>
                              <a:lnTo>
                                <a:pt x="23" y="15"/>
                              </a:lnTo>
                              <a:lnTo>
                                <a:pt x="20" y="27"/>
                              </a:lnTo>
                              <a:lnTo>
                                <a:pt x="17" y="34"/>
                              </a:lnTo>
                              <a:lnTo>
                                <a:pt x="11" y="39"/>
                              </a:lnTo>
                              <a:lnTo>
                                <a:pt x="10" y="46"/>
                              </a:lnTo>
                              <a:lnTo>
                                <a:pt x="10" y="54"/>
                              </a:lnTo>
                              <a:lnTo>
                                <a:pt x="23" y="54"/>
                              </a:lnTo>
                              <a:lnTo>
                                <a:pt x="7" y="60"/>
                              </a:lnTo>
                              <a:lnTo>
                                <a:pt x="6" y="47"/>
                              </a:lnTo>
                              <a:lnTo>
                                <a:pt x="0" y="29"/>
                              </a:lnTo>
                              <a:close/>
                            </a:path>
                          </a:pathLst>
                        </a:custGeom>
                        <a:solidFill>
                          <a:srgbClr val="604020"/>
                        </a:solidFill>
                        <a:ln w="6350">
                          <a:solidFill>
                            <a:srgbClr val="000000"/>
                          </a:solidFill>
                          <a:prstDash val="solid"/>
                          <a:round/>
                          <a:headEnd/>
                          <a:tailEnd/>
                        </a:ln>
                      </p:spPr>
                      <p:txBody>
                        <a:bodyPr/>
                        <a:lstStyle/>
                        <a:p>
                          <a:endParaRPr lang="vi-VN"/>
                        </a:p>
                      </p:txBody>
                    </p:sp>
                    <p:sp>
                      <p:nvSpPr>
                        <p:cNvPr id="28718" name="Freeform 166"/>
                        <p:cNvSpPr>
                          <a:spLocks/>
                        </p:cNvSpPr>
                        <p:nvPr/>
                      </p:nvSpPr>
                      <p:spPr bwMode="auto">
                        <a:xfrm>
                          <a:off x="6750" y="2501"/>
                          <a:ext cx="19" cy="2"/>
                        </a:xfrm>
                        <a:custGeom>
                          <a:avLst/>
                          <a:gdLst>
                            <a:gd name="T0" fmla="*/ 7 w 38"/>
                            <a:gd name="T1" fmla="*/ 1 h 3"/>
                            <a:gd name="T2" fmla="*/ 11 w 38"/>
                            <a:gd name="T3" fmla="*/ 1 h 3"/>
                            <a:gd name="T4" fmla="*/ 19 w 38"/>
                            <a:gd name="T5" fmla="*/ 0 h 3"/>
                            <a:gd name="T6" fmla="*/ 13 w 38"/>
                            <a:gd name="T7" fmla="*/ 2 h 3"/>
                            <a:gd name="T8" fmla="*/ 8 w 38"/>
                            <a:gd name="T9" fmla="*/ 2 h 3"/>
                            <a:gd name="T10" fmla="*/ 4 w 38"/>
                            <a:gd name="T11" fmla="*/ 2 h 3"/>
                            <a:gd name="T12" fmla="*/ 0 w 38"/>
                            <a:gd name="T13" fmla="*/ 1 h 3"/>
                            <a:gd name="T14" fmla="*/ 7 w 38"/>
                            <a:gd name="T15" fmla="*/ 1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 h="3">
                              <a:moveTo>
                                <a:pt x="13" y="1"/>
                              </a:moveTo>
                              <a:lnTo>
                                <a:pt x="21" y="1"/>
                              </a:lnTo>
                              <a:lnTo>
                                <a:pt x="38" y="0"/>
                              </a:lnTo>
                              <a:lnTo>
                                <a:pt x="26" y="3"/>
                              </a:lnTo>
                              <a:lnTo>
                                <a:pt x="15" y="3"/>
                              </a:lnTo>
                              <a:lnTo>
                                <a:pt x="8" y="3"/>
                              </a:lnTo>
                              <a:lnTo>
                                <a:pt x="0" y="1"/>
                              </a:lnTo>
                              <a:lnTo>
                                <a:pt x="13" y="1"/>
                              </a:lnTo>
                              <a:close/>
                            </a:path>
                          </a:pathLst>
                        </a:custGeom>
                        <a:solidFill>
                          <a:srgbClr val="604020"/>
                        </a:solidFill>
                        <a:ln w="6350">
                          <a:solidFill>
                            <a:srgbClr val="000000"/>
                          </a:solidFill>
                          <a:prstDash val="solid"/>
                          <a:round/>
                          <a:headEnd/>
                          <a:tailEnd/>
                        </a:ln>
                      </p:spPr>
                      <p:txBody>
                        <a:bodyPr/>
                        <a:lstStyle/>
                        <a:p>
                          <a:endParaRPr lang="vi-VN"/>
                        </a:p>
                      </p:txBody>
                    </p:sp>
                  </p:grpSp>
                  <p:sp>
                    <p:nvSpPr>
                      <p:cNvPr id="28715" name="Freeform 167"/>
                      <p:cNvSpPr>
                        <a:spLocks/>
                      </p:cNvSpPr>
                      <p:nvPr/>
                    </p:nvSpPr>
                    <p:spPr bwMode="auto">
                      <a:xfrm>
                        <a:off x="6749" y="2486"/>
                        <a:ext cx="12" cy="14"/>
                      </a:xfrm>
                      <a:custGeom>
                        <a:avLst/>
                        <a:gdLst>
                          <a:gd name="T0" fmla="*/ 0 w 24"/>
                          <a:gd name="T1" fmla="*/ 14 h 26"/>
                          <a:gd name="T2" fmla="*/ 4 w 24"/>
                          <a:gd name="T3" fmla="*/ 14 h 26"/>
                          <a:gd name="T4" fmla="*/ 7 w 24"/>
                          <a:gd name="T5" fmla="*/ 11 h 26"/>
                          <a:gd name="T6" fmla="*/ 9 w 24"/>
                          <a:gd name="T7" fmla="*/ 7 h 26"/>
                          <a:gd name="T8" fmla="*/ 12 w 24"/>
                          <a:gd name="T9" fmla="*/ 0 h 26"/>
                          <a:gd name="T10" fmla="*/ 5 w 24"/>
                          <a:gd name="T11" fmla="*/ 11 h 26"/>
                          <a:gd name="T12" fmla="*/ 0 w 24"/>
                          <a:gd name="T13" fmla="*/ 14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26">
                            <a:moveTo>
                              <a:pt x="0" y="26"/>
                            </a:moveTo>
                            <a:lnTo>
                              <a:pt x="7" y="26"/>
                            </a:lnTo>
                            <a:lnTo>
                              <a:pt x="14" y="21"/>
                            </a:lnTo>
                            <a:lnTo>
                              <a:pt x="18" y="13"/>
                            </a:lnTo>
                            <a:lnTo>
                              <a:pt x="24" y="0"/>
                            </a:lnTo>
                            <a:lnTo>
                              <a:pt x="9" y="20"/>
                            </a:lnTo>
                            <a:lnTo>
                              <a:pt x="0" y="26"/>
                            </a:lnTo>
                            <a:close/>
                          </a:path>
                        </a:pathLst>
                      </a:custGeom>
                      <a:solidFill>
                        <a:srgbClr val="604020"/>
                      </a:solidFill>
                      <a:ln w="6350">
                        <a:solidFill>
                          <a:srgbClr val="000000"/>
                        </a:solidFill>
                        <a:prstDash val="solid"/>
                        <a:round/>
                        <a:headEnd/>
                        <a:tailEnd/>
                      </a:ln>
                    </p:spPr>
                    <p:txBody>
                      <a:bodyPr/>
                      <a:lstStyle/>
                      <a:p>
                        <a:endParaRPr lang="vi-VN"/>
                      </a:p>
                    </p:txBody>
                  </p:sp>
                </p:grpSp>
              </p:grpSp>
            </p:grpSp>
            <p:grpSp>
              <p:nvGrpSpPr>
                <p:cNvPr id="28699" name="Group 168"/>
                <p:cNvGrpSpPr>
                  <a:grpSpLocks/>
                </p:cNvGrpSpPr>
                <p:nvPr/>
              </p:nvGrpSpPr>
              <p:grpSpPr bwMode="auto">
                <a:xfrm>
                  <a:off x="6705" y="2531"/>
                  <a:ext cx="76" cy="234"/>
                  <a:chOff x="6705" y="2531"/>
                  <a:chExt cx="76" cy="234"/>
                </a:xfrm>
              </p:grpSpPr>
              <p:grpSp>
                <p:nvGrpSpPr>
                  <p:cNvPr id="28700" name="Group 169"/>
                  <p:cNvGrpSpPr>
                    <a:grpSpLocks/>
                  </p:cNvGrpSpPr>
                  <p:nvPr/>
                </p:nvGrpSpPr>
                <p:grpSpPr bwMode="auto">
                  <a:xfrm>
                    <a:off x="6705" y="2531"/>
                    <a:ext cx="67" cy="90"/>
                    <a:chOff x="6705" y="2531"/>
                    <a:chExt cx="67" cy="90"/>
                  </a:xfrm>
                </p:grpSpPr>
                <p:grpSp>
                  <p:nvGrpSpPr>
                    <p:cNvPr id="28704" name="Group 170"/>
                    <p:cNvGrpSpPr>
                      <a:grpSpLocks/>
                    </p:cNvGrpSpPr>
                    <p:nvPr/>
                  </p:nvGrpSpPr>
                  <p:grpSpPr bwMode="auto">
                    <a:xfrm>
                      <a:off x="6705" y="2531"/>
                      <a:ext cx="67" cy="12"/>
                      <a:chOff x="6705" y="2531"/>
                      <a:chExt cx="67" cy="12"/>
                    </a:xfrm>
                  </p:grpSpPr>
                  <p:sp>
                    <p:nvSpPr>
                      <p:cNvPr id="28708" name="Freeform 171"/>
                      <p:cNvSpPr>
                        <a:spLocks/>
                      </p:cNvSpPr>
                      <p:nvPr/>
                    </p:nvSpPr>
                    <p:spPr bwMode="auto">
                      <a:xfrm>
                        <a:off x="6742" y="2531"/>
                        <a:ext cx="30" cy="12"/>
                      </a:xfrm>
                      <a:custGeom>
                        <a:avLst/>
                        <a:gdLst>
                          <a:gd name="T0" fmla="*/ 0 w 60"/>
                          <a:gd name="T1" fmla="*/ 2 h 25"/>
                          <a:gd name="T2" fmla="*/ 8 w 60"/>
                          <a:gd name="T3" fmla="*/ 0 h 25"/>
                          <a:gd name="T4" fmla="*/ 14 w 60"/>
                          <a:gd name="T5" fmla="*/ 0 h 25"/>
                          <a:gd name="T6" fmla="*/ 21 w 60"/>
                          <a:gd name="T7" fmla="*/ 3 h 25"/>
                          <a:gd name="T8" fmla="*/ 27 w 60"/>
                          <a:gd name="T9" fmla="*/ 6 h 25"/>
                          <a:gd name="T10" fmla="*/ 30 w 60"/>
                          <a:gd name="T11" fmla="*/ 12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25">
                            <a:moveTo>
                              <a:pt x="0" y="4"/>
                            </a:moveTo>
                            <a:lnTo>
                              <a:pt x="15" y="0"/>
                            </a:lnTo>
                            <a:lnTo>
                              <a:pt x="28" y="1"/>
                            </a:lnTo>
                            <a:lnTo>
                              <a:pt x="41" y="6"/>
                            </a:lnTo>
                            <a:lnTo>
                              <a:pt x="53" y="13"/>
                            </a:lnTo>
                            <a:lnTo>
                              <a:pt x="60" y="25"/>
                            </a:lnTo>
                          </a:path>
                        </a:pathLst>
                      </a:custGeom>
                      <a:noFill/>
                      <a:ln w="6350">
                        <a:solidFill>
                          <a:srgbClr val="60402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709" name="Freeform 172"/>
                      <p:cNvSpPr>
                        <a:spLocks/>
                      </p:cNvSpPr>
                      <p:nvPr/>
                    </p:nvSpPr>
                    <p:spPr bwMode="auto">
                      <a:xfrm>
                        <a:off x="6705" y="2531"/>
                        <a:ext cx="24" cy="9"/>
                      </a:xfrm>
                      <a:custGeom>
                        <a:avLst/>
                        <a:gdLst>
                          <a:gd name="T0" fmla="*/ 0 w 48"/>
                          <a:gd name="T1" fmla="*/ 9 h 18"/>
                          <a:gd name="T2" fmla="*/ 4 w 48"/>
                          <a:gd name="T3" fmla="*/ 4 h 18"/>
                          <a:gd name="T4" fmla="*/ 10 w 48"/>
                          <a:gd name="T5" fmla="*/ 2 h 18"/>
                          <a:gd name="T6" fmla="*/ 18 w 48"/>
                          <a:gd name="T7" fmla="*/ 0 h 18"/>
                          <a:gd name="T8" fmla="*/ 24 w 48"/>
                          <a:gd name="T9" fmla="*/ 1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18">
                            <a:moveTo>
                              <a:pt x="0" y="18"/>
                            </a:moveTo>
                            <a:lnTo>
                              <a:pt x="8" y="8"/>
                            </a:lnTo>
                            <a:lnTo>
                              <a:pt x="20" y="3"/>
                            </a:lnTo>
                            <a:lnTo>
                              <a:pt x="35" y="0"/>
                            </a:lnTo>
                            <a:lnTo>
                              <a:pt x="48" y="2"/>
                            </a:lnTo>
                          </a:path>
                        </a:pathLst>
                      </a:custGeom>
                      <a:noFill/>
                      <a:ln w="6350">
                        <a:solidFill>
                          <a:srgbClr val="60402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grpSp>
                <p:grpSp>
                  <p:nvGrpSpPr>
                    <p:cNvPr id="28705" name="Group 173"/>
                    <p:cNvGrpSpPr>
                      <a:grpSpLocks/>
                    </p:cNvGrpSpPr>
                    <p:nvPr/>
                  </p:nvGrpSpPr>
                  <p:grpSpPr bwMode="auto">
                    <a:xfrm>
                      <a:off x="6707" y="2541"/>
                      <a:ext cx="60" cy="80"/>
                      <a:chOff x="6707" y="2541"/>
                      <a:chExt cx="60" cy="80"/>
                    </a:xfrm>
                  </p:grpSpPr>
                  <p:sp>
                    <p:nvSpPr>
                      <p:cNvPr id="28706" name="Oval 174"/>
                      <p:cNvSpPr>
                        <a:spLocks noChangeArrowheads="1"/>
                      </p:cNvSpPr>
                      <p:nvPr/>
                    </p:nvSpPr>
                    <p:spPr bwMode="auto">
                      <a:xfrm>
                        <a:off x="6707" y="2541"/>
                        <a:ext cx="22" cy="8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vi-VN"/>
                      </a:p>
                    </p:txBody>
                  </p:sp>
                  <p:sp>
                    <p:nvSpPr>
                      <p:cNvPr id="28707" name="Oval 175"/>
                      <p:cNvSpPr>
                        <a:spLocks noChangeArrowheads="1"/>
                      </p:cNvSpPr>
                      <p:nvPr/>
                    </p:nvSpPr>
                    <p:spPr bwMode="auto">
                      <a:xfrm>
                        <a:off x="6745" y="2541"/>
                        <a:ext cx="22" cy="8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vi-VN"/>
                      </a:p>
                    </p:txBody>
                  </p:sp>
                </p:grpSp>
              </p:grpSp>
              <p:grpSp>
                <p:nvGrpSpPr>
                  <p:cNvPr id="28701" name="Group 176"/>
                  <p:cNvGrpSpPr>
                    <a:grpSpLocks/>
                  </p:cNvGrpSpPr>
                  <p:nvPr/>
                </p:nvGrpSpPr>
                <p:grpSpPr bwMode="auto">
                  <a:xfrm>
                    <a:off x="6711" y="2682"/>
                    <a:ext cx="70" cy="83"/>
                    <a:chOff x="6711" y="2682"/>
                    <a:chExt cx="70" cy="83"/>
                  </a:xfrm>
                </p:grpSpPr>
                <p:sp>
                  <p:nvSpPr>
                    <p:cNvPr id="28702" name="Freeform 177"/>
                    <p:cNvSpPr>
                      <a:spLocks/>
                    </p:cNvSpPr>
                    <p:nvPr/>
                  </p:nvSpPr>
                  <p:spPr bwMode="auto">
                    <a:xfrm>
                      <a:off x="6763" y="2682"/>
                      <a:ext cx="18" cy="83"/>
                    </a:xfrm>
                    <a:custGeom>
                      <a:avLst/>
                      <a:gdLst>
                        <a:gd name="T0" fmla="*/ 14 w 35"/>
                        <a:gd name="T1" fmla="*/ 0 h 166"/>
                        <a:gd name="T2" fmla="*/ 9 w 35"/>
                        <a:gd name="T3" fmla="*/ 8 h 166"/>
                        <a:gd name="T4" fmla="*/ 4 w 35"/>
                        <a:gd name="T5" fmla="*/ 20 h 166"/>
                        <a:gd name="T6" fmla="*/ 2 w 35"/>
                        <a:gd name="T7" fmla="*/ 30 h 166"/>
                        <a:gd name="T8" fmla="*/ 0 w 35"/>
                        <a:gd name="T9" fmla="*/ 45 h 166"/>
                        <a:gd name="T10" fmla="*/ 1 w 35"/>
                        <a:gd name="T11" fmla="*/ 58 h 166"/>
                        <a:gd name="T12" fmla="*/ 6 w 35"/>
                        <a:gd name="T13" fmla="*/ 67 h 166"/>
                        <a:gd name="T14" fmla="*/ 11 w 35"/>
                        <a:gd name="T15" fmla="*/ 75 h 166"/>
                        <a:gd name="T16" fmla="*/ 18 w 35"/>
                        <a:gd name="T17" fmla="*/ 83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166">
                          <a:moveTo>
                            <a:pt x="27" y="0"/>
                          </a:moveTo>
                          <a:lnTo>
                            <a:pt x="18" y="15"/>
                          </a:lnTo>
                          <a:lnTo>
                            <a:pt x="7" y="39"/>
                          </a:lnTo>
                          <a:lnTo>
                            <a:pt x="3" y="60"/>
                          </a:lnTo>
                          <a:lnTo>
                            <a:pt x="0" y="89"/>
                          </a:lnTo>
                          <a:lnTo>
                            <a:pt x="1" y="116"/>
                          </a:lnTo>
                          <a:lnTo>
                            <a:pt x="11" y="134"/>
                          </a:lnTo>
                          <a:lnTo>
                            <a:pt x="22" y="150"/>
                          </a:lnTo>
                          <a:lnTo>
                            <a:pt x="35" y="166"/>
                          </a:lnTo>
                        </a:path>
                      </a:pathLst>
                    </a:custGeom>
                    <a:noFill/>
                    <a:ln w="63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vi-VN"/>
                    </a:p>
                  </p:txBody>
                </p:sp>
                <p:sp>
                  <p:nvSpPr>
                    <p:cNvPr id="28703" name="Freeform 178"/>
                    <p:cNvSpPr>
                      <a:spLocks/>
                    </p:cNvSpPr>
                    <p:nvPr/>
                  </p:nvSpPr>
                  <p:spPr bwMode="auto">
                    <a:xfrm>
                      <a:off x="6711" y="2712"/>
                      <a:ext cx="55" cy="35"/>
                    </a:xfrm>
                    <a:custGeom>
                      <a:avLst/>
                      <a:gdLst>
                        <a:gd name="T0" fmla="*/ 0 w 110"/>
                        <a:gd name="T1" fmla="*/ 2 h 71"/>
                        <a:gd name="T2" fmla="*/ 7 w 110"/>
                        <a:gd name="T3" fmla="*/ 19 h 71"/>
                        <a:gd name="T4" fmla="*/ 5 w 110"/>
                        <a:gd name="T5" fmla="*/ 35 h 71"/>
                        <a:gd name="T6" fmla="*/ 21 w 110"/>
                        <a:gd name="T7" fmla="*/ 31 h 71"/>
                        <a:gd name="T8" fmla="*/ 28 w 110"/>
                        <a:gd name="T9" fmla="*/ 29 h 71"/>
                        <a:gd name="T10" fmla="*/ 39 w 110"/>
                        <a:gd name="T11" fmla="*/ 31 h 71"/>
                        <a:gd name="T12" fmla="*/ 55 w 110"/>
                        <a:gd name="T13" fmla="*/ 34 h 71"/>
                        <a:gd name="T14" fmla="*/ 52 w 110"/>
                        <a:gd name="T15" fmla="*/ 26 h 71"/>
                        <a:gd name="T16" fmla="*/ 52 w 110"/>
                        <a:gd name="T17" fmla="*/ 16 h 71"/>
                        <a:gd name="T18" fmla="*/ 52 w 110"/>
                        <a:gd name="T19" fmla="*/ 7 h 71"/>
                        <a:gd name="T20" fmla="*/ 53 w 110"/>
                        <a:gd name="T21" fmla="*/ 0 h 71"/>
                        <a:gd name="T22" fmla="*/ 44 w 110"/>
                        <a:gd name="T23" fmla="*/ 4 h 71"/>
                        <a:gd name="T24" fmla="*/ 34 w 110"/>
                        <a:gd name="T25" fmla="*/ 7 h 71"/>
                        <a:gd name="T26" fmla="*/ 24 w 110"/>
                        <a:gd name="T27" fmla="*/ 8 h 71"/>
                        <a:gd name="T28" fmla="*/ 13 w 110"/>
                        <a:gd name="T29" fmla="*/ 6 h 71"/>
                        <a:gd name="T30" fmla="*/ 0 w 110"/>
                        <a:gd name="T31" fmla="*/ 2 h 7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0" h="71">
                          <a:moveTo>
                            <a:pt x="0" y="4"/>
                          </a:moveTo>
                          <a:lnTo>
                            <a:pt x="13" y="38"/>
                          </a:lnTo>
                          <a:lnTo>
                            <a:pt x="10" y="71"/>
                          </a:lnTo>
                          <a:lnTo>
                            <a:pt x="41" y="63"/>
                          </a:lnTo>
                          <a:lnTo>
                            <a:pt x="56" y="59"/>
                          </a:lnTo>
                          <a:lnTo>
                            <a:pt x="77" y="62"/>
                          </a:lnTo>
                          <a:lnTo>
                            <a:pt x="110" y="69"/>
                          </a:lnTo>
                          <a:lnTo>
                            <a:pt x="103" y="52"/>
                          </a:lnTo>
                          <a:lnTo>
                            <a:pt x="103" y="33"/>
                          </a:lnTo>
                          <a:lnTo>
                            <a:pt x="104" y="15"/>
                          </a:lnTo>
                          <a:lnTo>
                            <a:pt x="105" y="0"/>
                          </a:lnTo>
                          <a:lnTo>
                            <a:pt x="87" y="9"/>
                          </a:lnTo>
                          <a:lnTo>
                            <a:pt x="67" y="15"/>
                          </a:lnTo>
                          <a:lnTo>
                            <a:pt x="47" y="16"/>
                          </a:lnTo>
                          <a:lnTo>
                            <a:pt x="26" y="12"/>
                          </a:lnTo>
                          <a:lnTo>
                            <a:pt x="0" y="4"/>
                          </a:lnTo>
                          <a:close/>
                        </a:path>
                      </a:pathLst>
                    </a:custGeom>
                    <a:solidFill>
                      <a:srgbClr val="000000"/>
                    </a:solidFill>
                    <a:ln w="6350">
                      <a:solidFill>
                        <a:srgbClr val="000000"/>
                      </a:solidFill>
                      <a:prstDash val="solid"/>
                      <a:round/>
                      <a:headEnd/>
                      <a:tailEnd/>
                    </a:ln>
                  </p:spPr>
                  <p:txBody>
                    <a:bodyPr/>
                    <a:lstStyle/>
                    <a:p>
                      <a:endParaRPr lang="vi-VN"/>
                    </a:p>
                  </p:txBody>
                </p:sp>
              </p:grpSp>
            </p:grpSp>
          </p:grpSp>
        </p:grpSp>
      </p:grpSp>
      <p:pic>
        <p:nvPicPr>
          <p:cNvPr id="143539" name="Picture 179" descr="MUMMY01"/>
          <p:cNvPicPr>
            <a:picLocks noChangeAspect="1" noChangeArrowheads="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24400" y="4648200"/>
            <a:ext cx="1331913"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0" name="Picture 180" descr="fistslam"/>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781800" y="4800600"/>
            <a:ext cx="18288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3363">
                                            <p:txEl>
                                              <p:pRg st="0" end="0"/>
                                            </p:txEl>
                                          </p:spTgt>
                                        </p:tgtEl>
                                        <p:attrNameLst>
                                          <p:attrName>style.visibility</p:attrName>
                                        </p:attrNameLst>
                                      </p:cBhvr>
                                      <p:to>
                                        <p:strVal val="visible"/>
                                      </p:to>
                                    </p:set>
                                    <p:anim calcmode="lin" valueType="num">
                                      <p:cBhvr additive="base">
                                        <p:cTn id="7" dur="500" fill="hold"/>
                                        <p:tgtEl>
                                          <p:spTgt spid="1433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63">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43363">
                                            <p:txEl>
                                              <p:pRg st="3" end="3"/>
                                            </p:txEl>
                                          </p:spTgt>
                                        </p:tgtEl>
                                        <p:attrNameLst>
                                          <p:attrName>style.visibility</p:attrName>
                                        </p:attrNameLst>
                                      </p:cBhvr>
                                      <p:to>
                                        <p:strVal val="visible"/>
                                      </p:to>
                                    </p:set>
                                    <p:anim calcmode="lin" valueType="num">
                                      <p:cBhvr additive="base">
                                        <p:cTn id="12" dur="500" fill="hold"/>
                                        <p:tgtEl>
                                          <p:spTgt spid="143363">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43363">
                                            <p:txEl>
                                              <p:pRg st="3" end="3"/>
                                            </p:txEl>
                                          </p:spTgt>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43363">
                                            <p:txEl>
                                              <p:pRg st="5" end="5"/>
                                            </p:txEl>
                                          </p:spTgt>
                                        </p:tgtEl>
                                        <p:attrNameLst>
                                          <p:attrName>style.visibility</p:attrName>
                                        </p:attrNameLst>
                                      </p:cBhvr>
                                      <p:to>
                                        <p:strVal val="visible"/>
                                      </p:to>
                                    </p:set>
                                    <p:anim calcmode="lin" valueType="num">
                                      <p:cBhvr additive="base">
                                        <p:cTn id="17" dur="500" fill="hold"/>
                                        <p:tgtEl>
                                          <p:spTgt spid="143363">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43363">
                                            <p:txEl>
                                              <p:pRg st="5" end="5"/>
                                            </p:txEl>
                                          </p:spTgt>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43363">
                                            <p:txEl>
                                              <p:pRg st="7" end="7"/>
                                            </p:txEl>
                                          </p:spTgt>
                                        </p:tgtEl>
                                        <p:attrNameLst>
                                          <p:attrName>style.visibility</p:attrName>
                                        </p:attrNameLst>
                                      </p:cBhvr>
                                      <p:to>
                                        <p:strVal val="visible"/>
                                      </p:to>
                                    </p:set>
                                    <p:anim calcmode="lin" valueType="num">
                                      <p:cBhvr additive="base">
                                        <p:cTn id="22" dur="500" fill="hold"/>
                                        <p:tgtEl>
                                          <p:spTgt spid="143363">
                                            <p:txEl>
                                              <p:pRg st="7" end="7"/>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43363">
                                            <p:txEl>
                                              <p:pRg st="7" end="7"/>
                                            </p:txEl>
                                          </p:spTgt>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43363">
                                            <p:txEl>
                                              <p:pRg st="8" end="8"/>
                                            </p:txEl>
                                          </p:spTgt>
                                        </p:tgtEl>
                                        <p:attrNameLst>
                                          <p:attrName>style.visibility</p:attrName>
                                        </p:attrNameLst>
                                      </p:cBhvr>
                                      <p:to>
                                        <p:strVal val="visible"/>
                                      </p:to>
                                    </p:set>
                                    <p:anim calcmode="lin" valueType="num">
                                      <p:cBhvr additive="base">
                                        <p:cTn id="27" dur="500" fill="hold"/>
                                        <p:tgtEl>
                                          <p:spTgt spid="143363">
                                            <p:txEl>
                                              <p:pRg st="8" end="8"/>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43363">
                                            <p:txEl>
                                              <p:pRg st="8" end="8"/>
                                            </p:txEl>
                                          </p:spTgt>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500"/>
                            </p:stCondLst>
                            <p:childTnLst>
                              <p:par>
                                <p:cTn id="30" presetID="2" presetClass="entr" presetSubtype="2" fill="hold" nodeType="afterEffect">
                                  <p:stCondLst>
                                    <p:cond delay="0"/>
                                  </p:stCondLst>
                                  <p:childTnLst>
                                    <p:set>
                                      <p:cBhvr>
                                        <p:cTn id="31" dur="1" fill="hold">
                                          <p:stCondLst>
                                            <p:cond delay="0"/>
                                          </p:stCondLst>
                                        </p:cTn>
                                        <p:tgtEl>
                                          <p:spTgt spid="143364"/>
                                        </p:tgtEl>
                                        <p:attrNameLst>
                                          <p:attrName>style.visibility</p:attrName>
                                        </p:attrNameLst>
                                      </p:cBhvr>
                                      <p:to>
                                        <p:strVal val="visible"/>
                                      </p:to>
                                    </p:set>
                                    <p:anim calcmode="lin" valueType="num">
                                      <p:cBhvr additive="base">
                                        <p:cTn id="32" dur="500" fill="hold"/>
                                        <p:tgtEl>
                                          <p:spTgt spid="143364"/>
                                        </p:tgtEl>
                                        <p:attrNameLst>
                                          <p:attrName>ppt_x</p:attrName>
                                        </p:attrNameLst>
                                      </p:cBhvr>
                                      <p:tavLst>
                                        <p:tav tm="0">
                                          <p:val>
                                            <p:strVal val="1+#ppt_w/2"/>
                                          </p:val>
                                        </p:tav>
                                        <p:tav tm="100000">
                                          <p:val>
                                            <p:strVal val="#ppt_x"/>
                                          </p:val>
                                        </p:tav>
                                      </p:tavLst>
                                    </p:anim>
                                    <p:anim calcmode="lin" valueType="num">
                                      <p:cBhvr additive="base">
                                        <p:cTn id="33" dur="500" fill="hold"/>
                                        <p:tgtEl>
                                          <p:spTgt spid="143364"/>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3000"/>
                            </p:stCondLst>
                            <p:childTnLst>
                              <p:par>
                                <p:cTn id="35" presetID="2" presetClass="entr" presetSubtype="2" fill="hold" nodeType="afterEffect">
                                  <p:stCondLst>
                                    <p:cond delay="0"/>
                                  </p:stCondLst>
                                  <p:childTnLst>
                                    <p:set>
                                      <p:cBhvr>
                                        <p:cTn id="36" dur="1" fill="hold">
                                          <p:stCondLst>
                                            <p:cond delay="0"/>
                                          </p:stCondLst>
                                        </p:cTn>
                                        <p:tgtEl>
                                          <p:spTgt spid="143377"/>
                                        </p:tgtEl>
                                        <p:attrNameLst>
                                          <p:attrName>style.visibility</p:attrName>
                                        </p:attrNameLst>
                                      </p:cBhvr>
                                      <p:to>
                                        <p:strVal val="visible"/>
                                      </p:to>
                                    </p:set>
                                    <p:anim calcmode="lin" valueType="num">
                                      <p:cBhvr additive="base">
                                        <p:cTn id="37" dur="500" fill="hold"/>
                                        <p:tgtEl>
                                          <p:spTgt spid="143377"/>
                                        </p:tgtEl>
                                        <p:attrNameLst>
                                          <p:attrName>ppt_x</p:attrName>
                                        </p:attrNameLst>
                                      </p:cBhvr>
                                      <p:tavLst>
                                        <p:tav tm="0">
                                          <p:val>
                                            <p:strVal val="1+#ppt_w/2"/>
                                          </p:val>
                                        </p:tav>
                                        <p:tav tm="100000">
                                          <p:val>
                                            <p:strVal val="#ppt_x"/>
                                          </p:val>
                                        </p:tav>
                                      </p:tavLst>
                                    </p:anim>
                                    <p:anim calcmode="lin" valueType="num">
                                      <p:cBhvr additive="base">
                                        <p:cTn id="38" dur="500" fill="hold"/>
                                        <p:tgtEl>
                                          <p:spTgt spid="143377"/>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3500"/>
                            </p:stCondLst>
                            <p:childTnLst>
                              <p:par>
                                <p:cTn id="40" presetID="2" presetClass="entr" presetSubtype="2" fill="hold" nodeType="afterEffect">
                                  <p:stCondLst>
                                    <p:cond delay="0"/>
                                  </p:stCondLst>
                                  <p:childTnLst>
                                    <p:set>
                                      <p:cBhvr>
                                        <p:cTn id="41" dur="1" fill="hold">
                                          <p:stCondLst>
                                            <p:cond delay="0"/>
                                          </p:stCondLst>
                                        </p:cTn>
                                        <p:tgtEl>
                                          <p:spTgt spid="143368"/>
                                        </p:tgtEl>
                                        <p:attrNameLst>
                                          <p:attrName>style.visibility</p:attrName>
                                        </p:attrNameLst>
                                      </p:cBhvr>
                                      <p:to>
                                        <p:strVal val="visible"/>
                                      </p:to>
                                    </p:set>
                                    <p:anim calcmode="lin" valueType="num">
                                      <p:cBhvr additive="base">
                                        <p:cTn id="42" dur="500" fill="hold"/>
                                        <p:tgtEl>
                                          <p:spTgt spid="143368"/>
                                        </p:tgtEl>
                                        <p:attrNameLst>
                                          <p:attrName>ppt_x</p:attrName>
                                        </p:attrNameLst>
                                      </p:cBhvr>
                                      <p:tavLst>
                                        <p:tav tm="0">
                                          <p:val>
                                            <p:strVal val="1+#ppt_w/2"/>
                                          </p:val>
                                        </p:tav>
                                        <p:tav tm="100000">
                                          <p:val>
                                            <p:strVal val="#ppt_x"/>
                                          </p:val>
                                        </p:tav>
                                      </p:tavLst>
                                    </p:anim>
                                    <p:anim calcmode="lin" valueType="num">
                                      <p:cBhvr additive="base">
                                        <p:cTn id="43" dur="500" fill="hold"/>
                                        <p:tgtEl>
                                          <p:spTgt spid="143368"/>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4000"/>
                            </p:stCondLst>
                            <p:childTnLst>
                              <p:par>
                                <p:cTn id="45" presetID="2" presetClass="entr" presetSubtype="2" fill="hold" nodeType="afterEffect">
                                  <p:stCondLst>
                                    <p:cond delay="0"/>
                                  </p:stCondLst>
                                  <p:childTnLst>
                                    <p:set>
                                      <p:cBhvr>
                                        <p:cTn id="46" dur="1" fill="hold">
                                          <p:stCondLst>
                                            <p:cond delay="0"/>
                                          </p:stCondLst>
                                        </p:cTn>
                                        <p:tgtEl>
                                          <p:spTgt spid="143371"/>
                                        </p:tgtEl>
                                        <p:attrNameLst>
                                          <p:attrName>style.visibility</p:attrName>
                                        </p:attrNameLst>
                                      </p:cBhvr>
                                      <p:to>
                                        <p:strVal val="visible"/>
                                      </p:to>
                                    </p:set>
                                    <p:anim calcmode="lin" valueType="num">
                                      <p:cBhvr additive="base">
                                        <p:cTn id="47" dur="500" fill="hold"/>
                                        <p:tgtEl>
                                          <p:spTgt spid="143371"/>
                                        </p:tgtEl>
                                        <p:attrNameLst>
                                          <p:attrName>ppt_x</p:attrName>
                                        </p:attrNameLst>
                                      </p:cBhvr>
                                      <p:tavLst>
                                        <p:tav tm="0">
                                          <p:val>
                                            <p:strVal val="1+#ppt_w/2"/>
                                          </p:val>
                                        </p:tav>
                                        <p:tav tm="100000">
                                          <p:val>
                                            <p:strVal val="#ppt_x"/>
                                          </p:val>
                                        </p:tav>
                                      </p:tavLst>
                                    </p:anim>
                                    <p:anim calcmode="lin" valueType="num">
                                      <p:cBhvr additive="base">
                                        <p:cTn id="48" dur="500" fill="hold"/>
                                        <p:tgtEl>
                                          <p:spTgt spid="143371"/>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4500"/>
                            </p:stCondLst>
                            <p:childTnLst>
                              <p:par>
                                <p:cTn id="50" presetID="2" presetClass="entr" presetSubtype="2" fill="hold" nodeType="afterEffect">
                                  <p:stCondLst>
                                    <p:cond delay="0"/>
                                  </p:stCondLst>
                                  <p:childTnLst>
                                    <p:set>
                                      <p:cBhvr>
                                        <p:cTn id="51" dur="1" fill="hold">
                                          <p:stCondLst>
                                            <p:cond delay="0"/>
                                          </p:stCondLst>
                                        </p:cTn>
                                        <p:tgtEl>
                                          <p:spTgt spid="143374"/>
                                        </p:tgtEl>
                                        <p:attrNameLst>
                                          <p:attrName>style.visibility</p:attrName>
                                        </p:attrNameLst>
                                      </p:cBhvr>
                                      <p:to>
                                        <p:strVal val="visible"/>
                                      </p:to>
                                    </p:set>
                                    <p:anim calcmode="lin" valueType="num">
                                      <p:cBhvr additive="base">
                                        <p:cTn id="52" dur="500" fill="hold"/>
                                        <p:tgtEl>
                                          <p:spTgt spid="143374"/>
                                        </p:tgtEl>
                                        <p:attrNameLst>
                                          <p:attrName>ppt_x</p:attrName>
                                        </p:attrNameLst>
                                      </p:cBhvr>
                                      <p:tavLst>
                                        <p:tav tm="0">
                                          <p:val>
                                            <p:strVal val="1+#ppt_w/2"/>
                                          </p:val>
                                        </p:tav>
                                        <p:tav tm="100000">
                                          <p:val>
                                            <p:strVal val="#ppt_x"/>
                                          </p:val>
                                        </p:tav>
                                      </p:tavLst>
                                    </p:anim>
                                    <p:anim calcmode="lin" valueType="num">
                                      <p:cBhvr additive="base">
                                        <p:cTn id="53" dur="500" fill="hold"/>
                                        <p:tgtEl>
                                          <p:spTgt spid="143374"/>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5000"/>
                            </p:stCondLst>
                            <p:childTnLst>
                              <p:par>
                                <p:cTn id="55" presetID="2" presetClass="entr" presetSubtype="2" fill="hold" nodeType="afterEffect">
                                  <p:stCondLst>
                                    <p:cond delay="0"/>
                                  </p:stCondLst>
                                  <p:childTnLst>
                                    <p:set>
                                      <p:cBhvr>
                                        <p:cTn id="56" dur="1" fill="hold">
                                          <p:stCondLst>
                                            <p:cond delay="0"/>
                                          </p:stCondLst>
                                        </p:cTn>
                                        <p:tgtEl>
                                          <p:spTgt spid="143367"/>
                                        </p:tgtEl>
                                        <p:attrNameLst>
                                          <p:attrName>style.visibility</p:attrName>
                                        </p:attrNameLst>
                                      </p:cBhvr>
                                      <p:to>
                                        <p:strVal val="visible"/>
                                      </p:to>
                                    </p:set>
                                    <p:anim calcmode="lin" valueType="num">
                                      <p:cBhvr additive="base">
                                        <p:cTn id="57" dur="500" fill="hold"/>
                                        <p:tgtEl>
                                          <p:spTgt spid="143367"/>
                                        </p:tgtEl>
                                        <p:attrNameLst>
                                          <p:attrName>ppt_x</p:attrName>
                                        </p:attrNameLst>
                                      </p:cBhvr>
                                      <p:tavLst>
                                        <p:tav tm="0">
                                          <p:val>
                                            <p:strVal val="1+#ppt_w/2"/>
                                          </p:val>
                                        </p:tav>
                                        <p:tav tm="100000">
                                          <p:val>
                                            <p:strVal val="#ppt_x"/>
                                          </p:val>
                                        </p:tav>
                                      </p:tavLst>
                                    </p:anim>
                                    <p:anim calcmode="lin" valueType="num">
                                      <p:cBhvr additive="base">
                                        <p:cTn id="58" dur="500" fill="hold"/>
                                        <p:tgtEl>
                                          <p:spTgt spid="143367"/>
                                        </p:tgtEl>
                                        <p:attrNameLst>
                                          <p:attrName>ppt_y</p:attrName>
                                        </p:attrNameLst>
                                      </p:cBhvr>
                                      <p:tavLst>
                                        <p:tav tm="0">
                                          <p:val>
                                            <p:strVal val="#ppt_y"/>
                                          </p:val>
                                        </p:tav>
                                        <p:tav tm="100000">
                                          <p:val>
                                            <p:strVal val="#ppt_y"/>
                                          </p:val>
                                        </p:tav>
                                      </p:tavLst>
                                    </p:anim>
                                  </p:childTnLst>
                                </p:cTn>
                              </p:par>
                            </p:childTnLst>
                          </p:cTn>
                        </p:par>
                        <p:par>
                          <p:cTn id="59" fill="hold" nodeType="afterGroup">
                            <p:stCondLst>
                              <p:cond delay="5500"/>
                            </p:stCondLst>
                            <p:childTnLst>
                              <p:par>
                                <p:cTn id="60" presetID="2" presetClass="entr" presetSubtype="2" fill="hold" nodeType="afterEffect">
                                  <p:stCondLst>
                                    <p:cond delay="0"/>
                                  </p:stCondLst>
                                  <p:childTnLst>
                                    <p:set>
                                      <p:cBhvr>
                                        <p:cTn id="61" dur="1" fill="hold">
                                          <p:stCondLst>
                                            <p:cond delay="0"/>
                                          </p:stCondLst>
                                        </p:cTn>
                                        <p:tgtEl>
                                          <p:spTgt spid="143381"/>
                                        </p:tgtEl>
                                        <p:attrNameLst>
                                          <p:attrName>style.visibility</p:attrName>
                                        </p:attrNameLst>
                                      </p:cBhvr>
                                      <p:to>
                                        <p:strVal val="visible"/>
                                      </p:to>
                                    </p:set>
                                    <p:anim calcmode="lin" valueType="num">
                                      <p:cBhvr additive="base">
                                        <p:cTn id="62" dur="500" fill="hold"/>
                                        <p:tgtEl>
                                          <p:spTgt spid="143381"/>
                                        </p:tgtEl>
                                        <p:attrNameLst>
                                          <p:attrName>ppt_x</p:attrName>
                                        </p:attrNameLst>
                                      </p:cBhvr>
                                      <p:tavLst>
                                        <p:tav tm="0">
                                          <p:val>
                                            <p:strVal val="1+#ppt_w/2"/>
                                          </p:val>
                                        </p:tav>
                                        <p:tav tm="100000">
                                          <p:val>
                                            <p:strVal val="#ppt_x"/>
                                          </p:val>
                                        </p:tav>
                                      </p:tavLst>
                                    </p:anim>
                                    <p:anim calcmode="lin" valueType="num">
                                      <p:cBhvr additive="base">
                                        <p:cTn id="63" dur="500" fill="hold"/>
                                        <p:tgtEl>
                                          <p:spTgt spid="143381"/>
                                        </p:tgtEl>
                                        <p:attrNameLst>
                                          <p:attrName>ppt_y</p:attrName>
                                        </p:attrNameLst>
                                      </p:cBhvr>
                                      <p:tavLst>
                                        <p:tav tm="0">
                                          <p:val>
                                            <p:strVal val="#ppt_y"/>
                                          </p:val>
                                        </p:tav>
                                        <p:tav tm="100000">
                                          <p:val>
                                            <p:strVal val="#ppt_y"/>
                                          </p:val>
                                        </p:tav>
                                      </p:tavLst>
                                    </p:anim>
                                  </p:childTnLst>
                                </p:cTn>
                              </p:par>
                            </p:childTnLst>
                          </p:cTn>
                        </p:par>
                        <p:par>
                          <p:cTn id="64" fill="hold" nodeType="afterGroup">
                            <p:stCondLst>
                              <p:cond delay="6000"/>
                            </p:stCondLst>
                            <p:childTnLst>
                              <p:par>
                                <p:cTn id="65" presetID="2" presetClass="entr" presetSubtype="2" fill="hold" nodeType="afterEffect">
                                  <p:stCondLst>
                                    <p:cond delay="0"/>
                                  </p:stCondLst>
                                  <p:childTnLst>
                                    <p:set>
                                      <p:cBhvr>
                                        <p:cTn id="66" dur="1" fill="hold">
                                          <p:stCondLst>
                                            <p:cond delay="0"/>
                                          </p:stCondLst>
                                        </p:cTn>
                                        <p:tgtEl>
                                          <p:spTgt spid="143397"/>
                                        </p:tgtEl>
                                        <p:attrNameLst>
                                          <p:attrName>style.visibility</p:attrName>
                                        </p:attrNameLst>
                                      </p:cBhvr>
                                      <p:to>
                                        <p:strVal val="visible"/>
                                      </p:to>
                                    </p:set>
                                    <p:anim calcmode="lin" valueType="num">
                                      <p:cBhvr additive="base">
                                        <p:cTn id="67" dur="500" fill="hold"/>
                                        <p:tgtEl>
                                          <p:spTgt spid="143397"/>
                                        </p:tgtEl>
                                        <p:attrNameLst>
                                          <p:attrName>ppt_x</p:attrName>
                                        </p:attrNameLst>
                                      </p:cBhvr>
                                      <p:tavLst>
                                        <p:tav tm="0">
                                          <p:val>
                                            <p:strVal val="1+#ppt_w/2"/>
                                          </p:val>
                                        </p:tav>
                                        <p:tav tm="100000">
                                          <p:val>
                                            <p:strVal val="#ppt_x"/>
                                          </p:val>
                                        </p:tav>
                                      </p:tavLst>
                                    </p:anim>
                                    <p:anim calcmode="lin" valueType="num">
                                      <p:cBhvr additive="base">
                                        <p:cTn id="68" dur="500" fill="hold"/>
                                        <p:tgtEl>
                                          <p:spTgt spid="143397"/>
                                        </p:tgtEl>
                                        <p:attrNameLst>
                                          <p:attrName>ppt_y</p:attrName>
                                        </p:attrNameLst>
                                      </p:cBhvr>
                                      <p:tavLst>
                                        <p:tav tm="0">
                                          <p:val>
                                            <p:strVal val="#ppt_y"/>
                                          </p:val>
                                        </p:tav>
                                        <p:tav tm="100000">
                                          <p:val>
                                            <p:strVal val="#ppt_y"/>
                                          </p:val>
                                        </p:tav>
                                      </p:tavLst>
                                    </p:anim>
                                  </p:childTnLst>
                                </p:cTn>
                              </p:par>
                            </p:childTnLst>
                          </p:cTn>
                        </p:par>
                        <p:par>
                          <p:cTn id="69" fill="hold" nodeType="afterGroup">
                            <p:stCondLst>
                              <p:cond delay="6500"/>
                            </p:stCondLst>
                            <p:childTnLst>
                              <p:par>
                                <p:cTn id="70" presetID="2" presetClass="entr" presetSubtype="2" fill="hold" nodeType="afterEffect">
                                  <p:stCondLst>
                                    <p:cond delay="0"/>
                                  </p:stCondLst>
                                  <p:childTnLst>
                                    <p:set>
                                      <p:cBhvr>
                                        <p:cTn id="71" dur="1" fill="hold">
                                          <p:stCondLst>
                                            <p:cond delay="0"/>
                                          </p:stCondLst>
                                        </p:cTn>
                                        <p:tgtEl>
                                          <p:spTgt spid="143380"/>
                                        </p:tgtEl>
                                        <p:attrNameLst>
                                          <p:attrName>style.visibility</p:attrName>
                                        </p:attrNameLst>
                                      </p:cBhvr>
                                      <p:to>
                                        <p:strVal val="visible"/>
                                      </p:to>
                                    </p:set>
                                    <p:anim calcmode="lin" valueType="num">
                                      <p:cBhvr additive="base">
                                        <p:cTn id="72" dur="500" fill="hold"/>
                                        <p:tgtEl>
                                          <p:spTgt spid="143380"/>
                                        </p:tgtEl>
                                        <p:attrNameLst>
                                          <p:attrName>ppt_x</p:attrName>
                                        </p:attrNameLst>
                                      </p:cBhvr>
                                      <p:tavLst>
                                        <p:tav tm="0">
                                          <p:val>
                                            <p:strVal val="1+#ppt_w/2"/>
                                          </p:val>
                                        </p:tav>
                                        <p:tav tm="100000">
                                          <p:val>
                                            <p:strVal val="#ppt_x"/>
                                          </p:val>
                                        </p:tav>
                                      </p:tavLst>
                                    </p:anim>
                                    <p:anim calcmode="lin" valueType="num">
                                      <p:cBhvr additive="base">
                                        <p:cTn id="73" dur="500" fill="hold"/>
                                        <p:tgtEl>
                                          <p:spTgt spid="143380"/>
                                        </p:tgtEl>
                                        <p:attrNameLst>
                                          <p:attrName>ppt_y</p:attrName>
                                        </p:attrNameLst>
                                      </p:cBhvr>
                                      <p:tavLst>
                                        <p:tav tm="0">
                                          <p:val>
                                            <p:strVal val="#ppt_y"/>
                                          </p:val>
                                        </p:tav>
                                        <p:tav tm="100000">
                                          <p:val>
                                            <p:strVal val="#ppt_y"/>
                                          </p:val>
                                        </p:tav>
                                      </p:tavLst>
                                    </p:anim>
                                  </p:childTnLst>
                                </p:cTn>
                              </p:par>
                            </p:childTnLst>
                          </p:cTn>
                        </p:par>
                        <p:par>
                          <p:cTn id="74" fill="hold" nodeType="afterGroup">
                            <p:stCondLst>
                              <p:cond delay="7000"/>
                            </p:stCondLst>
                            <p:childTnLst>
                              <p:par>
                                <p:cTn id="75" presetID="2" presetClass="entr" presetSubtype="2" fill="hold" nodeType="afterEffect">
                                  <p:stCondLst>
                                    <p:cond delay="0"/>
                                  </p:stCondLst>
                                  <p:childTnLst>
                                    <p:set>
                                      <p:cBhvr>
                                        <p:cTn id="76" dur="1" fill="hold">
                                          <p:stCondLst>
                                            <p:cond delay="0"/>
                                          </p:stCondLst>
                                        </p:cTn>
                                        <p:tgtEl>
                                          <p:spTgt spid="143437"/>
                                        </p:tgtEl>
                                        <p:attrNameLst>
                                          <p:attrName>style.visibility</p:attrName>
                                        </p:attrNameLst>
                                      </p:cBhvr>
                                      <p:to>
                                        <p:strVal val="visible"/>
                                      </p:to>
                                    </p:set>
                                    <p:anim calcmode="lin" valueType="num">
                                      <p:cBhvr additive="base">
                                        <p:cTn id="77" dur="500" fill="hold"/>
                                        <p:tgtEl>
                                          <p:spTgt spid="143437"/>
                                        </p:tgtEl>
                                        <p:attrNameLst>
                                          <p:attrName>ppt_x</p:attrName>
                                        </p:attrNameLst>
                                      </p:cBhvr>
                                      <p:tavLst>
                                        <p:tav tm="0">
                                          <p:val>
                                            <p:strVal val="1+#ppt_w/2"/>
                                          </p:val>
                                        </p:tav>
                                        <p:tav tm="100000">
                                          <p:val>
                                            <p:strVal val="#ppt_x"/>
                                          </p:val>
                                        </p:tav>
                                      </p:tavLst>
                                    </p:anim>
                                    <p:anim calcmode="lin" valueType="num">
                                      <p:cBhvr additive="base">
                                        <p:cTn id="78" dur="500" fill="hold"/>
                                        <p:tgtEl>
                                          <p:spTgt spid="143437"/>
                                        </p:tgtEl>
                                        <p:attrNameLst>
                                          <p:attrName>ppt_y</p:attrName>
                                        </p:attrNameLst>
                                      </p:cBhvr>
                                      <p:tavLst>
                                        <p:tav tm="0">
                                          <p:val>
                                            <p:strVal val="#ppt_y"/>
                                          </p:val>
                                        </p:tav>
                                        <p:tav tm="100000">
                                          <p:val>
                                            <p:strVal val="#ppt_y"/>
                                          </p:val>
                                        </p:tav>
                                      </p:tavLst>
                                    </p:anim>
                                  </p:childTnLst>
                                </p:cTn>
                              </p:par>
                            </p:childTnLst>
                          </p:cTn>
                        </p:par>
                        <p:par>
                          <p:cTn id="79" fill="hold" nodeType="afterGroup">
                            <p:stCondLst>
                              <p:cond delay="7500"/>
                            </p:stCondLst>
                            <p:childTnLst>
                              <p:par>
                                <p:cTn id="80" presetID="9" presetClass="entr" presetSubtype="0" fill="hold" nodeType="afterEffect">
                                  <p:stCondLst>
                                    <p:cond delay="0"/>
                                  </p:stCondLst>
                                  <p:childTnLst>
                                    <p:set>
                                      <p:cBhvr>
                                        <p:cTn id="81" dur="1" fill="hold">
                                          <p:stCondLst>
                                            <p:cond delay="0"/>
                                          </p:stCondLst>
                                        </p:cTn>
                                        <p:tgtEl>
                                          <p:spTgt spid="143438"/>
                                        </p:tgtEl>
                                        <p:attrNameLst>
                                          <p:attrName>style.visibility</p:attrName>
                                        </p:attrNameLst>
                                      </p:cBhvr>
                                      <p:to>
                                        <p:strVal val="visible"/>
                                      </p:to>
                                    </p:set>
                                    <p:animEffect transition="in" filter="dissolve">
                                      <p:cBhvr>
                                        <p:cTn id="82" dur="500"/>
                                        <p:tgtEl>
                                          <p:spTgt spid="143438"/>
                                        </p:tgtEl>
                                      </p:cBhvr>
                                    </p:animEffect>
                                  </p:childTnLst>
                                </p:cTn>
                              </p:par>
                            </p:childTnLst>
                          </p:cTn>
                        </p:par>
                        <p:par>
                          <p:cTn id="83" fill="hold" nodeType="afterGroup">
                            <p:stCondLst>
                              <p:cond delay="8000"/>
                            </p:stCondLst>
                            <p:childTnLst>
                              <p:par>
                                <p:cTn id="84" presetID="9" presetClass="entr" presetSubtype="0" fill="hold" nodeType="afterEffect">
                                  <p:stCondLst>
                                    <p:cond delay="0"/>
                                  </p:stCondLst>
                                  <p:childTnLst>
                                    <p:set>
                                      <p:cBhvr>
                                        <p:cTn id="85" dur="1" fill="hold">
                                          <p:stCondLst>
                                            <p:cond delay="0"/>
                                          </p:stCondLst>
                                        </p:cTn>
                                        <p:tgtEl>
                                          <p:spTgt spid="143459"/>
                                        </p:tgtEl>
                                        <p:attrNameLst>
                                          <p:attrName>style.visibility</p:attrName>
                                        </p:attrNameLst>
                                      </p:cBhvr>
                                      <p:to>
                                        <p:strVal val="visible"/>
                                      </p:to>
                                    </p:set>
                                    <p:animEffect transition="in" filter="dissolve">
                                      <p:cBhvr>
                                        <p:cTn id="86" dur="500"/>
                                        <p:tgtEl>
                                          <p:spTgt spid="143459"/>
                                        </p:tgtEl>
                                      </p:cBhvr>
                                    </p:animEffect>
                                  </p:childTnLst>
                                </p:cTn>
                              </p:par>
                            </p:childTnLst>
                          </p:cTn>
                        </p:par>
                        <p:par>
                          <p:cTn id="87" fill="hold" nodeType="afterGroup">
                            <p:stCondLst>
                              <p:cond delay="8500"/>
                            </p:stCondLst>
                            <p:childTnLst>
                              <p:par>
                                <p:cTn id="88" presetID="15" presetClass="entr" presetSubtype="0" fill="hold" nodeType="afterEffect">
                                  <p:stCondLst>
                                    <p:cond delay="0"/>
                                  </p:stCondLst>
                                  <p:childTnLst>
                                    <p:set>
                                      <p:cBhvr>
                                        <p:cTn id="89" dur="1" fill="hold">
                                          <p:stCondLst>
                                            <p:cond delay="0"/>
                                          </p:stCondLst>
                                        </p:cTn>
                                        <p:tgtEl>
                                          <p:spTgt spid="143539"/>
                                        </p:tgtEl>
                                        <p:attrNameLst>
                                          <p:attrName>style.visibility</p:attrName>
                                        </p:attrNameLst>
                                      </p:cBhvr>
                                      <p:to>
                                        <p:strVal val="visible"/>
                                      </p:to>
                                    </p:set>
                                    <p:anim calcmode="lin" valueType="num">
                                      <p:cBhvr>
                                        <p:cTn id="90" dur="1000" fill="hold"/>
                                        <p:tgtEl>
                                          <p:spTgt spid="143539"/>
                                        </p:tgtEl>
                                        <p:attrNameLst>
                                          <p:attrName>ppt_w</p:attrName>
                                        </p:attrNameLst>
                                      </p:cBhvr>
                                      <p:tavLst>
                                        <p:tav tm="0">
                                          <p:val>
                                            <p:fltVal val="0"/>
                                          </p:val>
                                        </p:tav>
                                        <p:tav tm="100000">
                                          <p:val>
                                            <p:strVal val="#ppt_w"/>
                                          </p:val>
                                        </p:tav>
                                      </p:tavLst>
                                    </p:anim>
                                    <p:anim calcmode="lin" valueType="num">
                                      <p:cBhvr>
                                        <p:cTn id="91" dur="1000" fill="hold"/>
                                        <p:tgtEl>
                                          <p:spTgt spid="143539"/>
                                        </p:tgtEl>
                                        <p:attrNameLst>
                                          <p:attrName>ppt_h</p:attrName>
                                        </p:attrNameLst>
                                      </p:cBhvr>
                                      <p:tavLst>
                                        <p:tav tm="0">
                                          <p:val>
                                            <p:fltVal val="0"/>
                                          </p:val>
                                        </p:tav>
                                        <p:tav tm="100000">
                                          <p:val>
                                            <p:strVal val="#ppt_h"/>
                                          </p:val>
                                        </p:tav>
                                      </p:tavLst>
                                    </p:anim>
                                    <p:anim calcmode="lin" valueType="num">
                                      <p:cBhvr>
                                        <p:cTn id="92" dur="1000" fill="hold"/>
                                        <p:tgtEl>
                                          <p:spTgt spid="143539"/>
                                        </p:tgtEl>
                                        <p:attrNameLst>
                                          <p:attrName>ppt_x</p:attrName>
                                        </p:attrNameLst>
                                      </p:cBhvr>
                                      <p:tavLst>
                                        <p:tav tm="0" fmla="#ppt_x+(cos(-2*pi*(1-$))*-#ppt_x-sin(-2*pi*(1-$))*(1-#ppt_y))*(1-$)">
                                          <p:val>
                                            <p:fltVal val="0"/>
                                          </p:val>
                                        </p:tav>
                                        <p:tav tm="100000">
                                          <p:val>
                                            <p:fltVal val="1"/>
                                          </p:val>
                                        </p:tav>
                                      </p:tavLst>
                                    </p:anim>
                                    <p:anim calcmode="lin" valueType="num">
                                      <p:cBhvr>
                                        <p:cTn id="93" dur="1000" fill="hold"/>
                                        <p:tgtEl>
                                          <p:spTgt spid="143539"/>
                                        </p:tgtEl>
                                        <p:attrNameLst>
                                          <p:attrName>ppt_y</p:attrName>
                                        </p:attrNameLst>
                                      </p:cBhvr>
                                      <p:tavLst>
                                        <p:tav tm="0" fmla="#ppt_y+(sin(-2*pi*(1-$))*-#ppt_x+cos(-2*pi*(1-$))*(1-#ppt_y))*(1-$)">
                                          <p:val>
                                            <p:fltVal val="0"/>
                                          </p:val>
                                        </p:tav>
                                        <p:tav tm="100000">
                                          <p:val>
                                            <p:fltVal val="1"/>
                                          </p:val>
                                        </p:tav>
                                      </p:tavLst>
                                    </p:anim>
                                  </p:childTnLst>
                                </p:cTn>
                              </p:par>
                            </p:childTnLst>
                          </p:cTn>
                        </p:par>
                        <p:par>
                          <p:cTn id="94" fill="hold" nodeType="afterGroup">
                            <p:stCondLst>
                              <p:cond delay="9500"/>
                            </p:stCondLst>
                            <p:childTnLst>
                              <p:par>
                                <p:cTn id="95" presetID="23" presetClass="entr" presetSubtype="16" fill="hold" nodeType="afterEffect">
                                  <p:stCondLst>
                                    <p:cond delay="0"/>
                                  </p:stCondLst>
                                  <p:childTnLst>
                                    <p:set>
                                      <p:cBhvr>
                                        <p:cTn id="96" dur="1" fill="hold">
                                          <p:stCondLst>
                                            <p:cond delay="0"/>
                                          </p:stCondLst>
                                        </p:cTn>
                                        <p:tgtEl>
                                          <p:spTgt spid="143439"/>
                                        </p:tgtEl>
                                        <p:attrNameLst>
                                          <p:attrName>style.visibility</p:attrName>
                                        </p:attrNameLst>
                                      </p:cBhvr>
                                      <p:to>
                                        <p:strVal val="visible"/>
                                      </p:to>
                                    </p:set>
                                    <p:anim calcmode="lin" valueType="num">
                                      <p:cBhvr>
                                        <p:cTn id="97" dur="500" fill="hold"/>
                                        <p:tgtEl>
                                          <p:spTgt spid="143439"/>
                                        </p:tgtEl>
                                        <p:attrNameLst>
                                          <p:attrName>ppt_w</p:attrName>
                                        </p:attrNameLst>
                                      </p:cBhvr>
                                      <p:tavLst>
                                        <p:tav tm="0">
                                          <p:val>
                                            <p:fltVal val="0"/>
                                          </p:val>
                                        </p:tav>
                                        <p:tav tm="100000">
                                          <p:val>
                                            <p:strVal val="#ppt_w"/>
                                          </p:val>
                                        </p:tav>
                                      </p:tavLst>
                                    </p:anim>
                                    <p:anim calcmode="lin" valueType="num">
                                      <p:cBhvr>
                                        <p:cTn id="98" dur="500" fill="hold"/>
                                        <p:tgtEl>
                                          <p:spTgt spid="14343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3" grpId="0" build="p" autoUpdateAnimBg="0" advAuto="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698" name="Object 2"/>
          <p:cNvGraphicFramePr>
            <a:graphicFrameLocks noChangeAspect="1"/>
          </p:cNvGraphicFramePr>
          <p:nvPr/>
        </p:nvGraphicFramePr>
        <p:xfrm>
          <a:off x="4495800" y="1379538"/>
          <a:ext cx="3848100" cy="5478462"/>
        </p:xfrm>
        <a:graphic>
          <a:graphicData uri="http://schemas.openxmlformats.org/presentationml/2006/ole">
            <mc:AlternateContent xmlns:mc="http://schemas.openxmlformats.org/markup-compatibility/2006">
              <mc:Choice xmlns:v="urn:schemas-microsoft-com:vml" Requires="v">
                <p:oleObj spid="_x0000_s29700" name="Clip" r:id="rId4" imgW="3848100" imgH="5478463" progId="MS_ClipArt_Gallery.2">
                  <p:embed/>
                </p:oleObj>
              </mc:Choice>
              <mc:Fallback>
                <p:oleObj name="Clip" r:id="rId4" imgW="3848100" imgH="5478463" progId="MS_ClipArt_Gallery.2">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5800" y="1379538"/>
                        <a:ext cx="3848100" cy="5478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699" name="Text Box 3"/>
          <p:cNvSpPr txBox="1">
            <a:spLocks noChangeArrowheads="1"/>
          </p:cNvSpPr>
          <p:nvPr/>
        </p:nvSpPr>
        <p:spPr bwMode="auto">
          <a:xfrm>
            <a:off x="1600200" y="1905000"/>
            <a:ext cx="32194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4000" b="1">
                <a:solidFill>
                  <a:srgbClr val="0066FF"/>
                </a:solidFill>
                <a:latin typeface="Times New Roman" pitchFamily="18" charset="0"/>
                <a:cs typeface="Arial" charset="0"/>
              </a:rPr>
              <a:t>Eye contact!!!</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body" idx="1"/>
          </p:nvPr>
        </p:nvSpPr>
        <p:spPr>
          <a:xfrm>
            <a:off x="304800" y="2093913"/>
            <a:ext cx="8610600" cy="4306887"/>
          </a:xfrm>
        </p:spPr>
        <p:txBody>
          <a:bodyPr/>
          <a:lstStyle/>
          <a:p>
            <a:pPr eaLnBrk="1" hangingPunct="1"/>
            <a:r>
              <a:rPr lang="vi-VN" smtClean="0">
                <a:latin typeface="Times New Roman" pitchFamily="18" charset="0"/>
                <a:cs typeface="Times New Roman" pitchFamily="18" charset="0"/>
              </a:rPr>
              <a:t>Smile			: Mỉm cười</a:t>
            </a:r>
          </a:p>
          <a:p>
            <a:pPr eaLnBrk="1" hangingPunct="1"/>
            <a:r>
              <a:rPr lang="en-US" smtClean="0">
                <a:latin typeface="Times New Roman" pitchFamily="18" charset="0"/>
                <a:cs typeface="Times New Roman" pitchFamily="18" charset="0"/>
              </a:rPr>
              <a:t>Open gesture		: Cởi mở</a:t>
            </a:r>
          </a:p>
          <a:p>
            <a:pPr eaLnBrk="1" hangingPunct="1"/>
            <a:r>
              <a:rPr lang="en-US" smtClean="0">
                <a:latin typeface="Times New Roman" pitchFamily="18" charset="0"/>
                <a:cs typeface="Times New Roman" pitchFamily="18" charset="0"/>
              </a:rPr>
              <a:t>Forward Leaning	: Hướng tới trước</a:t>
            </a:r>
          </a:p>
          <a:p>
            <a:pPr eaLnBrk="1" hangingPunct="1"/>
            <a:r>
              <a:rPr lang="en-US" smtClean="0">
                <a:latin typeface="Times New Roman" pitchFamily="18" charset="0"/>
                <a:cs typeface="Times New Roman" pitchFamily="18" charset="0"/>
              </a:rPr>
              <a:t>Touch			: Tiếp xúc </a:t>
            </a:r>
          </a:p>
          <a:p>
            <a:pPr eaLnBrk="1" hangingPunct="1"/>
            <a:r>
              <a:rPr lang="en-US" smtClean="0">
                <a:latin typeface="Times New Roman" pitchFamily="18" charset="0"/>
                <a:cs typeface="Times New Roman" pitchFamily="18" charset="0"/>
              </a:rPr>
              <a:t>Eye contacts		: Mắt nhìn</a:t>
            </a:r>
          </a:p>
          <a:p>
            <a:pPr eaLnBrk="1" hangingPunct="1"/>
            <a:r>
              <a:rPr lang="vi-VN" smtClean="0">
                <a:latin typeface="Times New Roman" pitchFamily="18" charset="0"/>
                <a:cs typeface="Times New Roman" pitchFamily="18" charset="0"/>
              </a:rPr>
              <a:t>Node			: Gật đầu</a:t>
            </a:r>
          </a:p>
        </p:txBody>
      </p:sp>
      <p:sp>
        <p:nvSpPr>
          <p:cNvPr id="30723" name="WordArt 3"/>
          <p:cNvSpPr>
            <a:spLocks noChangeArrowheads="1" noChangeShapeType="1" noTextEdit="1"/>
          </p:cNvSpPr>
          <p:nvPr/>
        </p:nvSpPr>
        <p:spPr bwMode="auto">
          <a:xfrm rot="241027">
            <a:off x="1370013" y="465138"/>
            <a:ext cx="6477000" cy="1676400"/>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r>
              <a:rPr lang="vi-VN" sz="3600" kern="10">
                <a:ln w="9525">
                  <a:round/>
                  <a:headEnd/>
                  <a:tailEnd/>
                </a:ln>
                <a:gradFill rotWithShape="1">
                  <a:gsLst>
                    <a:gs pos="0">
                      <a:srgbClr val="FFE701"/>
                    </a:gs>
                    <a:gs pos="100000">
                      <a:srgbClr val="FE3E02"/>
                    </a:gs>
                  </a:gsLst>
                  <a:lin ang="5400000" scaled="1"/>
                </a:gradFill>
              </a:rPr>
              <a:t>S.O.F.T.E.N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066800" y="228600"/>
            <a:ext cx="6019800" cy="914400"/>
          </a:xfrm>
          <a:noFill/>
          <a:extLst>
            <a:ext uri="{909E8E84-426E-40DD-AFC4-6F175D3DCCD1}">
              <a14:hiddenFill xmlns:a14="http://schemas.microsoft.com/office/drawing/2010/main">
                <a:gradFill rotWithShape="1">
                  <a:gsLst>
                    <a:gs pos="0">
                      <a:schemeClr val="bg1"/>
                    </a:gs>
                    <a:gs pos="100000">
                      <a:schemeClr val="accent1"/>
                    </a:gs>
                  </a:gsLst>
                  <a:lin ang="0" scaled="1"/>
                </a:gradFill>
              </a14:hiddenFill>
            </a:ext>
          </a:extLst>
        </p:spPr>
        <p:txBody>
          <a:bodyPr anchor="b"/>
          <a:lstStyle/>
          <a:p>
            <a:pPr eaLnBrk="1" hangingPunct="1">
              <a:lnSpc>
                <a:spcPct val="120000"/>
              </a:lnSpc>
            </a:pPr>
            <a:r>
              <a:rPr lang="en-US" smtClean="0">
                <a:latin typeface="Times New Roman" pitchFamily="18" charset="0"/>
                <a:cs typeface="Times New Roman" pitchFamily="18" charset="0"/>
              </a:rPr>
              <a:t>Thuyết trình hiệu quả</a:t>
            </a:r>
          </a:p>
        </p:txBody>
      </p:sp>
      <p:sp>
        <p:nvSpPr>
          <p:cNvPr id="94211" name="Rectangle 3"/>
          <p:cNvSpPr>
            <a:spLocks noGrp="1" noChangeArrowheads="1"/>
          </p:cNvSpPr>
          <p:nvPr>
            <p:ph type="body" idx="1"/>
          </p:nvPr>
        </p:nvSpPr>
        <p:spPr>
          <a:xfrm>
            <a:off x="685800" y="2286000"/>
            <a:ext cx="6934200" cy="2362200"/>
          </a:xfrm>
          <a:noFill/>
        </p:spPr>
        <p:txBody>
          <a:bodyPr/>
          <a:lstStyle/>
          <a:p>
            <a:pPr eaLnBrk="1" hangingPunct="1"/>
            <a:r>
              <a:rPr lang="en-US" sz="3600" smtClean="0">
                <a:latin typeface="Times New Roman" pitchFamily="18" charset="0"/>
                <a:cs typeface="Times New Roman" pitchFamily="18" charset="0"/>
              </a:rPr>
              <a:t>Chuẩn bị cho bài thuyết trình</a:t>
            </a:r>
          </a:p>
          <a:p>
            <a:pPr eaLnBrk="1" hangingPunct="1"/>
            <a:r>
              <a:rPr lang="en-US" sz="3600" smtClean="0">
                <a:latin typeface="Times New Roman" pitchFamily="18" charset="0"/>
                <a:cs typeface="Times New Roman" pitchFamily="18" charset="0"/>
              </a:rPr>
              <a:t>Soạn nội dung thuyết trình</a:t>
            </a:r>
          </a:p>
          <a:p>
            <a:pPr eaLnBrk="1" hangingPunct="1"/>
            <a:r>
              <a:rPr lang="en-US" sz="3600" smtClean="0">
                <a:latin typeface="Times New Roman" pitchFamily="18" charset="0"/>
                <a:cs typeface="Times New Roman" pitchFamily="18" charset="0"/>
              </a:rPr>
              <a:t>Thực hiện bài thuyết trình hiệu quả</a:t>
            </a:r>
          </a:p>
        </p:txBody>
      </p:sp>
      <p:graphicFrame>
        <p:nvGraphicFramePr>
          <p:cNvPr id="4100" name="Object 4">
            <a:hlinkClick r:id="" action="ppaction://ole?verb=0"/>
          </p:cNvPr>
          <p:cNvGraphicFramePr>
            <a:graphicFrameLocks/>
          </p:cNvGraphicFramePr>
          <p:nvPr/>
        </p:nvGraphicFramePr>
        <p:xfrm>
          <a:off x="7315200" y="533400"/>
          <a:ext cx="1460500" cy="2819400"/>
        </p:xfrm>
        <a:graphic>
          <a:graphicData uri="http://schemas.openxmlformats.org/presentationml/2006/ole">
            <mc:AlternateContent xmlns:mc="http://schemas.openxmlformats.org/markup-compatibility/2006">
              <mc:Choice xmlns:v="urn:schemas-microsoft-com:vml" Requires="v">
                <p:oleObj spid="_x0000_s4101" name="Microsoft ClipArt Gallery" r:id="rId4" imgW="1235075" imgH="3521075" progId="MS_ClipArt_Gallery">
                  <p:embed/>
                </p:oleObj>
              </mc:Choice>
              <mc:Fallback>
                <p:oleObj name="Microsoft ClipArt Gallery" r:id="rId4" imgW="1235075" imgH="3521075" progId="MS_ClipArt_Gallery">
                  <p:embed/>
                  <p:pic>
                    <p:nvPicPr>
                      <p:cNvPr id="0" name="Objec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15200" y="533400"/>
                        <a:ext cx="1460500"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94211">
                                            <p:txEl>
                                              <p:pRg st="0" end="0"/>
                                            </p:txEl>
                                          </p:spTgt>
                                        </p:tgtEl>
                                        <p:attrNameLst>
                                          <p:attrName>style.visibility</p:attrName>
                                        </p:attrNameLst>
                                      </p:cBhvr>
                                      <p:to>
                                        <p:strVal val="visible"/>
                                      </p:to>
                                    </p:set>
                                    <p:animEffect transition="in" filter="wipe(left)">
                                      <p:cBhvr>
                                        <p:cTn id="7" dur="500"/>
                                        <p:tgtEl>
                                          <p:spTgt spid="94211">
                                            <p:txEl>
                                              <p:pRg st="0" end="0"/>
                                            </p:txEl>
                                          </p:spTgt>
                                        </p:tgtEl>
                                      </p:cBhvr>
                                    </p:animEffect>
                                  </p:childTnLst>
                                </p:cTn>
                              </p:par>
                            </p:childTnLst>
                          </p:cTn>
                        </p:par>
                        <p:par>
                          <p:cTn id="8" fill="hold" nodeType="afterGroup">
                            <p:stCondLst>
                              <p:cond delay="1500"/>
                            </p:stCondLst>
                            <p:childTnLst>
                              <p:par>
                                <p:cTn id="9" presetID="22" presetClass="entr" presetSubtype="8" fill="hold" grpId="0" nodeType="afterEffect">
                                  <p:stCondLst>
                                    <p:cond delay="1000"/>
                                  </p:stCondLst>
                                  <p:childTnLst>
                                    <p:set>
                                      <p:cBhvr>
                                        <p:cTn id="10" dur="1" fill="hold">
                                          <p:stCondLst>
                                            <p:cond delay="0"/>
                                          </p:stCondLst>
                                        </p:cTn>
                                        <p:tgtEl>
                                          <p:spTgt spid="94211">
                                            <p:txEl>
                                              <p:pRg st="1" end="1"/>
                                            </p:txEl>
                                          </p:spTgt>
                                        </p:tgtEl>
                                        <p:attrNameLst>
                                          <p:attrName>style.visibility</p:attrName>
                                        </p:attrNameLst>
                                      </p:cBhvr>
                                      <p:to>
                                        <p:strVal val="visible"/>
                                      </p:to>
                                    </p:set>
                                    <p:animEffect transition="in" filter="wipe(left)">
                                      <p:cBhvr>
                                        <p:cTn id="11" dur="500"/>
                                        <p:tgtEl>
                                          <p:spTgt spid="94211">
                                            <p:txEl>
                                              <p:pRg st="1" end="1"/>
                                            </p:txEl>
                                          </p:spTgt>
                                        </p:tgtEl>
                                      </p:cBhvr>
                                    </p:animEffect>
                                  </p:childTnLst>
                                </p:cTn>
                              </p:par>
                            </p:childTnLst>
                          </p:cTn>
                        </p:par>
                        <p:par>
                          <p:cTn id="12" fill="hold" nodeType="afterGroup">
                            <p:stCondLst>
                              <p:cond delay="3000"/>
                            </p:stCondLst>
                            <p:childTnLst>
                              <p:par>
                                <p:cTn id="13" presetID="22" presetClass="entr" presetSubtype="8" fill="hold" grpId="0" nodeType="afterEffect">
                                  <p:stCondLst>
                                    <p:cond delay="1000"/>
                                  </p:stCondLst>
                                  <p:childTnLst>
                                    <p:set>
                                      <p:cBhvr>
                                        <p:cTn id="14" dur="1" fill="hold">
                                          <p:stCondLst>
                                            <p:cond delay="0"/>
                                          </p:stCondLst>
                                        </p:cTn>
                                        <p:tgtEl>
                                          <p:spTgt spid="94211">
                                            <p:txEl>
                                              <p:pRg st="2" end="2"/>
                                            </p:txEl>
                                          </p:spTgt>
                                        </p:tgtEl>
                                        <p:attrNameLst>
                                          <p:attrName>style.visibility</p:attrName>
                                        </p:attrNameLst>
                                      </p:cBhvr>
                                      <p:to>
                                        <p:strVal val="visible"/>
                                      </p:to>
                                    </p:set>
                                    <p:animEffect transition="in" filter="wipe(left)">
                                      <p:cBhvr>
                                        <p:cTn id="15" dur="500"/>
                                        <p:tgtEl>
                                          <p:spTgt spid="942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build="p" bldLvl="2" autoUpdateAnimBg="0" advAuto="100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77788" y="547688"/>
            <a:ext cx="8831262" cy="595312"/>
          </a:xfrm>
        </p:spPr>
        <p:txBody>
          <a:bodyPr/>
          <a:lstStyle/>
          <a:p>
            <a:pPr eaLnBrk="1" hangingPunct="1"/>
            <a:r>
              <a:rPr lang="en-US" smtClean="0">
                <a:latin typeface="Times New Roman" pitchFamily="18" charset="0"/>
                <a:cs typeface="Times New Roman" pitchFamily="18" charset="0"/>
              </a:rPr>
              <a:t>NHỮNG CỬ CHỈ NÊN TRÁNH</a:t>
            </a:r>
          </a:p>
        </p:txBody>
      </p:sp>
      <p:sp>
        <p:nvSpPr>
          <p:cNvPr id="149507" name="Rectangle 3"/>
          <p:cNvSpPr>
            <a:spLocks noGrp="1" noChangeArrowheads="1"/>
          </p:cNvSpPr>
          <p:nvPr>
            <p:ph type="body" idx="1"/>
          </p:nvPr>
        </p:nvSpPr>
        <p:spPr>
          <a:xfrm>
            <a:off x="304800" y="1295400"/>
            <a:ext cx="8839200" cy="5334000"/>
          </a:xfrm>
        </p:spPr>
        <p:txBody>
          <a:bodyPr/>
          <a:lstStyle/>
          <a:p>
            <a:pPr eaLnBrk="1" hangingPunct="1"/>
            <a:r>
              <a:rPr lang="vi-VN" sz="2500" smtClean="0">
                <a:latin typeface="Times New Roman" pitchFamily="18" charset="0"/>
                <a:cs typeface="Times New Roman" pitchFamily="18" charset="0"/>
              </a:rPr>
              <a:t>Gõ ngón tay, xoay ngón cái, bẻ các đốt ngón tay</a:t>
            </a:r>
          </a:p>
          <a:p>
            <a:pPr eaLnBrk="1" hangingPunct="1"/>
            <a:r>
              <a:rPr lang="en-US" sz="2500" smtClean="0">
                <a:latin typeface="Times New Roman" pitchFamily="18" charset="0"/>
                <a:cs typeface="Times New Roman" pitchFamily="18" charset="0"/>
              </a:rPr>
              <a:t>Gõ bút xuống bàn, nhịp chân</a:t>
            </a:r>
          </a:p>
          <a:p>
            <a:pPr eaLnBrk="1" hangingPunct="1"/>
            <a:r>
              <a:rPr lang="en-US" sz="2500" smtClean="0">
                <a:latin typeface="Times New Roman" pitchFamily="18" charset="0"/>
                <a:cs typeface="Times New Roman" pitchFamily="18" charset="0"/>
              </a:rPr>
              <a:t>Bứt, giật gấu áo</a:t>
            </a:r>
          </a:p>
          <a:p>
            <a:pPr eaLnBrk="1" hangingPunct="1"/>
            <a:r>
              <a:rPr lang="en-US" sz="2500" smtClean="0">
                <a:latin typeface="Times New Roman" pitchFamily="18" charset="0"/>
                <a:cs typeface="Times New Roman" pitchFamily="18" charset="0"/>
              </a:rPr>
              <a:t>Nhún vai</a:t>
            </a:r>
          </a:p>
          <a:p>
            <a:pPr eaLnBrk="1" hangingPunct="1"/>
            <a:r>
              <a:rPr lang="vi-VN" sz="2500" smtClean="0">
                <a:latin typeface="Times New Roman" pitchFamily="18" charset="0"/>
                <a:cs typeface="Times New Roman" pitchFamily="18" charset="0"/>
              </a:rPr>
              <a:t>Đi qua đi lại quá hăng hái</a:t>
            </a:r>
          </a:p>
          <a:p>
            <a:pPr eaLnBrk="1" hangingPunct="1"/>
            <a:r>
              <a:rPr lang="en-US" sz="2500" smtClean="0">
                <a:latin typeface="Times New Roman" pitchFamily="18" charset="0"/>
                <a:cs typeface="Times New Roman" pitchFamily="18" charset="0"/>
              </a:rPr>
              <a:t>Gãi</a:t>
            </a:r>
          </a:p>
          <a:p>
            <a:pPr eaLnBrk="1" hangingPunct="1"/>
            <a:r>
              <a:rPr lang="en-US" sz="2500" smtClean="0">
                <a:latin typeface="Times New Roman" pitchFamily="18" charset="0"/>
                <a:cs typeface="Times New Roman" pitchFamily="18" charset="0"/>
              </a:rPr>
              <a:t>Mắm môi, liếm môi, cắn môi</a:t>
            </a:r>
          </a:p>
          <a:p>
            <a:pPr eaLnBrk="1" hangingPunct="1"/>
            <a:r>
              <a:rPr lang="en-US" sz="2500" smtClean="0">
                <a:latin typeface="Times New Roman" pitchFamily="18" charset="0"/>
                <a:cs typeface="Times New Roman" pitchFamily="18" charset="0"/>
              </a:rPr>
              <a:t>Chống nạnh, chắp tay, khoanh tay</a:t>
            </a:r>
          </a:p>
          <a:p>
            <a:pPr eaLnBrk="1" hangingPunct="1"/>
            <a:r>
              <a:rPr lang="en-US" sz="2500" smtClean="0">
                <a:latin typeface="Times New Roman" pitchFamily="18" charset="0"/>
                <a:cs typeface="Times New Roman" pitchFamily="18" charset="0"/>
              </a:rPr>
              <a:t>Ngoáy mũi</a:t>
            </a:r>
          </a:p>
          <a:p>
            <a:pPr eaLnBrk="1" hangingPunct="1"/>
            <a:r>
              <a:rPr lang="en-US" sz="2500" smtClean="0">
                <a:latin typeface="Times New Roman" pitchFamily="18" charset="0"/>
                <a:cs typeface="Times New Roman" pitchFamily="18" charset="0"/>
              </a:rPr>
              <a:t>Sờ cằm</a:t>
            </a:r>
          </a:p>
          <a:p>
            <a:pPr eaLnBrk="1" hangingPunct="1"/>
            <a:r>
              <a:rPr lang="vi-VN" sz="2500" smtClean="0">
                <a:latin typeface="Times New Roman" pitchFamily="18" charset="0"/>
                <a:cs typeface="Times New Roman" pitchFamily="18" charset="0"/>
              </a:rPr>
              <a:t>Nghịch các đồ vật trong túi quần áo, đồ trang sức</a:t>
            </a:r>
          </a:p>
        </p:txBody>
      </p:sp>
      <p:grpSp>
        <p:nvGrpSpPr>
          <p:cNvPr id="31748" name="Group 4"/>
          <p:cNvGrpSpPr>
            <a:grpSpLocks/>
          </p:cNvGrpSpPr>
          <p:nvPr/>
        </p:nvGrpSpPr>
        <p:grpSpPr bwMode="auto">
          <a:xfrm>
            <a:off x="5715000" y="2286000"/>
            <a:ext cx="2667000" cy="3048000"/>
            <a:chOff x="4512" y="2976"/>
            <a:chExt cx="1104" cy="1200"/>
          </a:xfrm>
        </p:grpSpPr>
        <p:sp>
          <p:nvSpPr>
            <p:cNvPr id="31749" name="Oval 5"/>
            <p:cNvSpPr>
              <a:spLocks noChangeArrowheads="1"/>
            </p:cNvSpPr>
            <p:nvPr/>
          </p:nvSpPr>
          <p:spPr bwMode="auto">
            <a:xfrm>
              <a:off x="4848" y="3216"/>
              <a:ext cx="192" cy="288"/>
            </a:xfrm>
            <a:prstGeom prst="ellipse">
              <a:avLst/>
            </a:prstGeom>
            <a:solidFill>
              <a:srgbClr val="FFFF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pic>
          <p:nvPicPr>
            <p:cNvPr id="31750" name="Picture 6" descr="LOOK0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12" y="2976"/>
              <a:ext cx="1104" cy="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afterEffect">
                                  <p:stCondLst>
                                    <p:cond delay="2000"/>
                                  </p:stCondLst>
                                  <p:childTnLst>
                                    <p:set>
                                      <p:cBhvr>
                                        <p:cTn id="6" dur="1" fill="hold">
                                          <p:stCondLst>
                                            <p:cond delay="0"/>
                                          </p:stCondLst>
                                        </p:cTn>
                                        <p:tgtEl>
                                          <p:spTgt spid="149507">
                                            <p:txEl>
                                              <p:pRg st="0" end="0"/>
                                            </p:txEl>
                                          </p:spTgt>
                                        </p:tgtEl>
                                        <p:attrNameLst>
                                          <p:attrName>style.visibility</p:attrName>
                                        </p:attrNameLst>
                                      </p:cBhvr>
                                      <p:to>
                                        <p:strVal val="visible"/>
                                      </p:to>
                                    </p:set>
                                    <p:animEffect transition="in" filter="strips(downRight)">
                                      <p:cBhvr>
                                        <p:cTn id="7" dur="500"/>
                                        <p:tgtEl>
                                          <p:spTgt spid="149507">
                                            <p:txEl>
                                              <p:pRg st="0" end="0"/>
                                            </p:txEl>
                                          </p:spTgt>
                                        </p:tgtEl>
                                      </p:cBhvr>
                                    </p:animEffect>
                                  </p:childTnLst>
                                </p:cTn>
                              </p:par>
                            </p:childTnLst>
                          </p:cTn>
                        </p:par>
                        <p:par>
                          <p:cTn id="8" fill="hold" nodeType="afterGroup">
                            <p:stCondLst>
                              <p:cond delay="2500"/>
                            </p:stCondLst>
                            <p:childTnLst>
                              <p:par>
                                <p:cTn id="9" presetID="18" presetClass="entr" presetSubtype="6" fill="hold" grpId="0" nodeType="afterEffect">
                                  <p:stCondLst>
                                    <p:cond delay="2000"/>
                                  </p:stCondLst>
                                  <p:childTnLst>
                                    <p:set>
                                      <p:cBhvr>
                                        <p:cTn id="10" dur="1" fill="hold">
                                          <p:stCondLst>
                                            <p:cond delay="0"/>
                                          </p:stCondLst>
                                        </p:cTn>
                                        <p:tgtEl>
                                          <p:spTgt spid="149507">
                                            <p:txEl>
                                              <p:pRg st="1" end="1"/>
                                            </p:txEl>
                                          </p:spTgt>
                                        </p:tgtEl>
                                        <p:attrNameLst>
                                          <p:attrName>style.visibility</p:attrName>
                                        </p:attrNameLst>
                                      </p:cBhvr>
                                      <p:to>
                                        <p:strVal val="visible"/>
                                      </p:to>
                                    </p:set>
                                    <p:animEffect transition="in" filter="strips(downRight)">
                                      <p:cBhvr>
                                        <p:cTn id="11" dur="500"/>
                                        <p:tgtEl>
                                          <p:spTgt spid="149507">
                                            <p:txEl>
                                              <p:pRg st="1" end="1"/>
                                            </p:txEl>
                                          </p:spTgt>
                                        </p:tgtEl>
                                      </p:cBhvr>
                                    </p:animEffect>
                                  </p:childTnLst>
                                </p:cTn>
                              </p:par>
                            </p:childTnLst>
                          </p:cTn>
                        </p:par>
                        <p:par>
                          <p:cTn id="12" fill="hold" nodeType="afterGroup">
                            <p:stCondLst>
                              <p:cond delay="5000"/>
                            </p:stCondLst>
                            <p:childTnLst>
                              <p:par>
                                <p:cTn id="13" presetID="18" presetClass="entr" presetSubtype="6" fill="hold" grpId="0" nodeType="afterEffect">
                                  <p:stCondLst>
                                    <p:cond delay="2000"/>
                                  </p:stCondLst>
                                  <p:childTnLst>
                                    <p:set>
                                      <p:cBhvr>
                                        <p:cTn id="14" dur="1" fill="hold">
                                          <p:stCondLst>
                                            <p:cond delay="0"/>
                                          </p:stCondLst>
                                        </p:cTn>
                                        <p:tgtEl>
                                          <p:spTgt spid="149507">
                                            <p:txEl>
                                              <p:pRg st="2" end="2"/>
                                            </p:txEl>
                                          </p:spTgt>
                                        </p:tgtEl>
                                        <p:attrNameLst>
                                          <p:attrName>style.visibility</p:attrName>
                                        </p:attrNameLst>
                                      </p:cBhvr>
                                      <p:to>
                                        <p:strVal val="visible"/>
                                      </p:to>
                                    </p:set>
                                    <p:animEffect transition="in" filter="strips(downRight)">
                                      <p:cBhvr>
                                        <p:cTn id="15" dur="500"/>
                                        <p:tgtEl>
                                          <p:spTgt spid="149507">
                                            <p:txEl>
                                              <p:pRg st="2" end="2"/>
                                            </p:txEl>
                                          </p:spTgt>
                                        </p:tgtEl>
                                      </p:cBhvr>
                                    </p:animEffect>
                                  </p:childTnLst>
                                </p:cTn>
                              </p:par>
                            </p:childTnLst>
                          </p:cTn>
                        </p:par>
                        <p:par>
                          <p:cTn id="16" fill="hold" nodeType="afterGroup">
                            <p:stCondLst>
                              <p:cond delay="7500"/>
                            </p:stCondLst>
                            <p:childTnLst>
                              <p:par>
                                <p:cTn id="17" presetID="18" presetClass="entr" presetSubtype="6" fill="hold" grpId="0" nodeType="afterEffect">
                                  <p:stCondLst>
                                    <p:cond delay="2000"/>
                                  </p:stCondLst>
                                  <p:childTnLst>
                                    <p:set>
                                      <p:cBhvr>
                                        <p:cTn id="18" dur="1" fill="hold">
                                          <p:stCondLst>
                                            <p:cond delay="0"/>
                                          </p:stCondLst>
                                        </p:cTn>
                                        <p:tgtEl>
                                          <p:spTgt spid="149507">
                                            <p:txEl>
                                              <p:pRg st="3" end="3"/>
                                            </p:txEl>
                                          </p:spTgt>
                                        </p:tgtEl>
                                        <p:attrNameLst>
                                          <p:attrName>style.visibility</p:attrName>
                                        </p:attrNameLst>
                                      </p:cBhvr>
                                      <p:to>
                                        <p:strVal val="visible"/>
                                      </p:to>
                                    </p:set>
                                    <p:animEffect transition="in" filter="strips(downRight)">
                                      <p:cBhvr>
                                        <p:cTn id="19" dur="500"/>
                                        <p:tgtEl>
                                          <p:spTgt spid="149507">
                                            <p:txEl>
                                              <p:pRg st="3" end="3"/>
                                            </p:txEl>
                                          </p:spTgt>
                                        </p:tgtEl>
                                      </p:cBhvr>
                                    </p:animEffect>
                                  </p:childTnLst>
                                </p:cTn>
                              </p:par>
                            </p:childTnLst>
                          </p:cTn>
                        </p:par>
                        <p:par>
                          <p:cTn id="20" fill="hold" nodeType="afterGroup">
                            <p:stCondLst>
                              <p:cond delay="10000"/>
                            </p:stCondLst>
                            <p:childTnLst>
                              <p:par>
                                <p:cTn id="21" presetID="18" presetClass="entr" presetSubtype="6" fill="hold" grpId="0" nodeType="afterEffect">
                                  <p:stCondLst>
                                    <p:cond delay="2000"/>
                                  </p:stCondLst>
                                  <p:childTnLst>
                                    <p:set>
                                      <p:cBhvr>
                                        <p:cTn id="22" dur="1" fill="hold">
                                          <p:stCondLst>
                                            <p:cond delay="0"/>
                                          </p:stCondLst>
                                        </p:cTn>
                                        <p:tgtEl>
                                          <p:spTgt spid="149507">
                                            <p:txEl>
                                              <p:pRg st="4" end="4"/>
                                            </p:txEl>
                                          </p:spTgt>
                                        </p:tgtEl>
                                        <p:attrNameLst>
                                          <p:attrName>style.visibility</p:attrName>
                                        </p:attrNameLst>
                                      </p:cBhvr>
                                      <p:to>
                                        <p:strVal val="visible"/>
                                      </p:to>
                                    </p:set>
                                    <p:animEffect transition="in" filter="strips(downRight)">
                                      <p:cBhvr>
                                        <p:cTn id="23" dur="500"/>
                                        <p:tgtEl>
                                          <p:spTgt spid="149507">
                                            <p:txEl>
                                              <p:pRg st="4" end="4"/>
                                            </p:txEl>
                                          </p:spTgt>
                                        </p:tgtEl>
                                      </p:cBhvr>
                                    </p:animEffect>
                                  </p:childTnLst>
                                </p:cTn>
                              </p:par>
                            </p:childTnLst>
                          </p:cTn>
                        </p:par>
                        <p:par>
                          <p:cTn id="24" fill="hold" nodeType="afterGroup">
                            <p:stCondLst>
                              <p:cond delay="12500"/>
                            </p:stCondLst>
                            <p:childTnLst>
                              <p:par>
                                <p:cTn id="25" presetID="18" presetClass="entr" presetSubtype="6" fill="hold" grpId="0" nodeType="afterEffect">
                                  <p:stCondLst>
                                    <p:cond delay="2000"/>
                                  </p:stCondLst>
                                  <p:childTnLst>
                                    <p:set>
                                      <p:cBhvr>
                                        <p:cTn id="26" dur="1" fill="hold">
                                          <p:stCondLst>
                                            <p:cond delay="0"/>
                                          </p:stCondLst>
                                        </p:cTn>
                                        <p:tgtEl>
                                          <p:spTgt spid="149507">
                                            <p:txEl>
                                              <p:pRg st="5" end="5"/>
                                            </p:txEl>
                                          </p:spTgt>
                                        </p:tgtEl>
                                        <p:attrNameLst>
                                          <p:attrName>style.visibility</p:attrName>
                                        </p:attrNameLst>
                                      </p:cBhvr>
                                      <p:to>
                                        <p:strVal val="visible"/>
                                      </p:to>
                                    </p:set>
                                    <p:animEffect transition="in" filter="strips(downRight)">
                                      <p:cBhvr>
                                        <p:cTn id="27" dur="500"/>
                                        <p:tgtEl>
                                          <p:spTgt spid="149507">
                                            <p:txEl>
                                              <p:pRg st="5" end="5"/>
                                            </p:txEl>
                                          </p:spTgt>
                                        </p:tgtEl>
                                      </p:cBhvr>
                                    </p:animEffect>
                                  </p:childTnLst>
                                </p:cTn>
                              </p:par>
                            </p:childTnLst>
                          </p:cTn>
                        </p:par>
                        <p:par>
                          <p:cTn id="28" fill="hold" nodeType="afterGroup">
                            <p:stCondLst>
                              <p:cond delay="15000"/>
                            </p:stCondLst>
                            <p:childTnLst>
                              <p:par>
                                <p:cTn id="29" presetID="18" presetClass="entr" presetSubtype="6" fill="hold" grpId="0" nodeType="afterEffect">
                                  <p:stCondLst>
                                    <p:cond delay="2000"/>
                                  </p:stCondLst>
                                  <p:childTnLst>
                                    <p:set>
                                      <p:cBhvr>
                                        <p:cTn id="30" dur="1" fill="hold">
                                          <p:stCondLst>
                                            <p:cond delay="0"/>
                                          </p:stCondLst>
                                        </p:cTn>
                                        <p:tgtEl>
                                          <p:spTgt spid="149507">
                                            <p:txEl>
                                              <p:pRg st="6" end="6"/>
                                            </p:txEl>
                                          </p:spTgt>
                                        </p:tgtEl>
                                        <p:attrNameLst>
                                          <p:attrName>style.visibility</p:attrName>
                                        </p:attrNameLst>
                                      </p:cBhvr>
                                      <p:to>
                                        <p:strVal val="visible"/>
                                      </p:to>
                                    </p:set>
                                    <p:animEffect transition="in" filter="strips(downRight)">
                                      <p:cBhvr>
                                        <p:cTn id="31" dur="500"/>
                                        <p:tgtEl>
                                          <p:spTgt spid="149507">
                                            <p:txEl>
                                              <p:pRg st="6" end="6"/>
                                            </p:txEl>
                                          </p:spTgt>
                                        </p:tgtEl>
                                      </p:cBhvr>
                                    </p:animEffect>
                                  </p:childTnLst>
                                </p:cTn>
                              </p:par>
                            </p:childTnLst>
                          </p:cTn>
                        </p:par>
                        <p:par>
                          <p:cTn id="32" fill="hold" nodeType="afterGroup">
                            <p:stCondLst>
                              <p:cond delay="17500"/>
                            </p:stCondLst>
                            <p:childTnLst>
                              <p:par>
                                <p:cTn id="33" presetID="18" presetClass="entr" presetSubtype="6" fill="hold" grpId="0" nodeType="afterEffect">
                                  <p:stCondLst>
                                    <p:cond delay="2000"/>
                                  </p:stCondLst>
                                  <p:childTnLst>
                                    <p:set>
                                      <p:cBhvr>
                                        <p:cTn id="34" dur="1" fill="hold">
                                          <p:stCondLst>
                                            <p:cond delay="0"/>
                                          </p:stCondLst>
                                        </p:cTn>
                                        <p:tgtEl>
                                          <p:spTgt spid="149507">
                                            <p:txEl>
                                              <p:pRg st="7" end="7"/>
                                            </p:txEl>
                                          </p:spTgt>
                                        </p:tgtEl>
                                        <p:attrNameLst>
                                          <p:attrName>style.visibility</p:attrName>
                                        </p:attrNameLst>
                                      </p:cBhvr>
                                      <p:to>
                                        <p:strVal val="visible"/>
                                      </p:to>
                                    </p:set>
                                    <p:animEffect transition="in" filter="strips(downRight)">
                                      <p:cBhvr>
                                        <p:cTn id="35" dur="500"/>
                                        <p:tgtEl>
                                          <p:spTgt spid="149507">
                                            <p:txEl>
                                              <p:pRg st="7" end="7"/>
                                            </p:txEl>
                                          </p:spTgt>
                                        </p:tgtEl>
                                      </p:cBhvr>
                                    </p:animEffect>
                                  </p:childTnLst>
                                </p:cTn>
                              </p:par>
                            </p:childTnLst>
                          </p:cTn>
                        </p:par>
                        <p:par>
                          <p:cTn id="36" fill="hold" nodeType="afterGroup">
                            <p:stCondLst>
                              <p:cond delay="20000"/>
                            </p:stCondLst>
                            <p:childTnLst>
                              <p:par>
                                <p:cTn id="37" presetID="18" presetClass="entr" presetSubtype="6" fill="hold" grpId="0" nodeType="afterEffect">
                                  <p:stCondLst>
                                    <p:cond delay="2000"/>
                                  </p:stCondLst>
                                  <p:childTnLst>
                                    <p:set>
                                      <p:cBhvr>
                                        <p:cTn id="38" dur="1" fill="hold">
                                          <p:stCondLst>
                                            <p:cond delay="0"/>
                                          </p:stCondLst>
                                        </p:cTn>
                                        <p:tgtEl>
                                          <p:spTgt spid="149507">
                                            <p:txEl>
                                              <p:pRg st="8" end="8"/>
                                            </p:txEl>
                                          </p:spTgt>
                                        </p:tgtEl>
                                        <p:attrNameLst>
                                          <p:attrName>style.visibility</p:attrName>
                                        </p:attrNameLst>
                                      </p:cBhvr>
                                      <p:to>
                                        <p:strVal val="visible"/>
                                      </p:to>
                                    </p:set>
                                    <p:animEffect transition="in" filter="strips(downRight)">
                                      <p:cBhvr>
                                        <p:cTn id="39" dur="500"/>
                                        <p:tgtEl>
                                          <p:spTgt spid="149507">
                                            <p:txEl>
                                              <p:pRg st="8" end="8"/>
                                            </p:txEl>
                                          </p:spTgt>
                                        </p:tgtEl>
                                      </p:cBhvr>
                                    </p:animEffect>
                                  </p:childTnLst>
                                </p:cTn>
                              </p:par>
                            </p:childTnLst>
                          </p:cTn>
                        </p:par>
                        <p:par>
                          <p:cTn id="40" fill="hold" nodeType="afterGroup">
                            <p:stCondLst>
                              <p:cond delay="22500"/>
                            </p:stCondLst>
                            <p:childTnLst>
                              <p:par>
                                <p:cTn id="41" presetID="18" presetClass="entr" presetSubtype="6" fill="hold" grpId="0" nodeType="afterEffect">
                                  <p:stCondLst>
                                    <p:cond delay="2000"/>
                                  </p:stCondLst>
                                  <p:childTnLst>
                                    <p:set>
                                      <p:cBhvr>
                                        <p:cTn id="42" dur="1" fill="hold">
                                          <p:stCondLst>
                                            <p:cond delay="0"/>
                                          </p:stCondLst>
                                        </p:cTn>
                                        <p:tgtEl>
                                          <p:spTgt spid="149507">
                                            <p:txEl>
                                              <p:pRg st="9" end="9"/>
                                            </p:txEl>
                                          </p:spTgt>
                                        </p:tgtEl>
                                        <p:attrNameLst>
                                          <p:attrName>style.visibility</p:attrName>
                                        </p:attrNameLst>
                                      </p:cBhvr>
                                      <p:to>
                                        <p:strVal val="visible"/>
                                      </p:to>
                                    </p:set>
                                    <p:animEffect transition="in" filter="strips(downRight)">
                                      <p:cBhvr>
                                        <p:cTn id="43" dur="500"/>
                                        <p:tgtEl>
                                          <p:spTgt spid="149507">
                                            <p:txEl>
                                              <p:pRg st="9" end="9"/>
                                            </p:txEl>
                                          </p:spTgt>
                                        </p:tgtEl>
                                      </p:cBhvr>
                                    </p:animEffect>
                                  </p:childTnLst>
                                </p:cTn>
                              </p:par>
                            </p:childTnLst>
                          </p:cTn>
                        </p:par>
                        <p:par>
                          <p:cTn id="44" fill="hold" nodeType="afterGroup">
                            <p:stCondLst>
                              <p:cond delay="25000"/>
                            </p:stCondLst>
                            <p:childTnLst>
                              <p:par>
                                <p:cTn id="45" presetID="18" presetClass="entr" presetSubtype="6" fill="hold" grpId="0" nodeType="afterEffect">
                                  <p:stCondLst>
                                    <p:cond delay="2000"/>
                                  </p:stCondLst>
                                  <p:childTnLst>
                                    <p:set>
                                      <p:cBhvr>
                                        <p:cTn id="46" dur="1" fill="hold">
                                          <p:stCondLst>
                                            <p:cond delay="0"/>
                                          </p:stCondLst>
                                        </p:cTn>
                                        <p:tgtEl>
                                          <p:spTgt spid="149507">
                                            <p:txEl>
                                              <p:pRg st="10" end="10"/>
                                            </p:txEl>
                                          </p:spTgt>
                                        </p:tgtEl>
                                        <p:attrNameLst>
                                          <p:attrName>style.visibility</p:attrName>
                                        </p:attrNameLst>
                                      </p:cBhvr>
                                      <p:to>
                                        <p:strVal val="visible"/>
                                      </p:to>
                                    </p:set>
                                    <p:animEffect transition="in" filter="strips(downRight)">
                                      <p:cBhvr>
                                        <p:cTn id="47" dur="500"/>
                                        <p:tgtEl>
                                          <p:spTgt spid="14950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7" grpId="0" build="p" autoUpdateAnimBg="0" advAuto="2000"/>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51554" name="Picture 2" descr="CRTAD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2667000"/>
            <a:ext cx="31242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Rectangle 3"/>
          <p:cNvSpPr>
            <a:spLocks noGrp="1" noChangeArrowheads="1"/>
          </p:cNvSpPr>
          <p:nvPr>
            <p:ph type="title"/>
          </p:nvPr>
        </p:nvSpPr>
        <p:spPr>
          <a:xfrm>
            <a:off x="1219200" y="0"/>
            <a:ext cx="7848600" cy="990600"/>
          </a:xfrm>
        </p:spPr>
        <p:txBody>
          <a:bodyPr/>
          <a:lstStyle/>
          <a:p>
            <a:pPr eaLnBrk="1" hangingPunct="1">
              <a:lnSpc>
                <a:spcPct val="110000"/>
              </a:lnSpc>
            </a:pPr>
            <a:r>
              <a:rPr lang="en-US" smtClean="0">
                <a:latin typeface="Times New Roman" pitchFamily="18" charset="0"/>
                <a:cs typeface="Times New Roman" pitchFamily="18" charset="0"/>
              </a:rPr>
              <a:t>GIỌNG NÓI</a:t>
            </a:r>
          </a:p>
        </p:txBody>
      </p:sp>
      <p:sp>
        <p:nvSpPr>
          <p:cNvPr id="151556" name="Rectangle 4"/>
          <p:cNvSpPr>
            <a:spLocks noGrp="1" noChangeArrowheads="1"/>
          </p:cNvSpPr>
          <p:nvPr>
            <p:ph type="body" idx="1"/>
          </p:nvPr>
        </p:nvSpPr>
        <p:spPr>
          <a:xfrm>
            <a:off x="457200" y="1524000"/>
            <a:ext cx="7162800" cy="4648200"/>
          </a:xfrm>
        </p:spPr>
        <p:txBody>
          <a:bodyPr/>
          <a:lstStyle/>
          <a:p>
            <a:pPr eaLnBrk="1" hangingPunct="1"/>
            <a:r>
              <a:rPr lang="vi-VN" sz="2500" smtClean="0">
                <a:latin typeface="Times New Roman" pitchFamily="18" charset="0"/>
                <a:cs typeface="Times New Roman" pitchFamily="18" charset="0"/>
              </a:rPr>
              <a:t>Đa số chúng ta đều không nghĩ đến giọng nói của mình cho đến khi . . . </a:t>
            </a:r>
          </a:p>
          <a:p>
            <a:pPr eaLnBrk="1" hangingPunct="1"/>
            <a:endParaRPr lang="en-US" sz="2500" smtClean="0">
              <a:latin typeface="Times New Roman" pitchFamily="18" charset="0"/>
              <a:cs typeface="Times New Roman" pitchFamily="18" charset="0"/>
            </a:endParaRPr>
          </a:p>
          <a:p>
            <a:pPr eaLnBrk="1" hangingPunct="1"/>
            <a:r>
              <a:rPr lang="vi-VN" sz="2500" smtClean="0">
                <a:latin typeface="Times New Roman" pitchFamily="18" charset="0"/>
                <a:cs typeface="Times New Roman" pitchFamily="18" charset="0"/>
              </a:rPr>
              <a:t>Cơ hoành &amp; thanh quản</a:t>
            </a:r>
          </a:p>
          <a:p>
            <a:pPr eaLnBrk="1" hangingPunct="1"/>
            <a:endParaRPr lang="en-US" sz="2500" smtClean="0">
              <a:latin typeface="Times New Roman" pitchFamily="18" charset="0"/>
              <a:cs typeface="Times New Roman" pitchFamily="18" charset="0"/>
            </a:endParaRPr>
          </a:p>
          <a:p>
            <a:pPr algn="l" eaLnBrk="1" hangingPunct="1"/>
            <a:r>
              <a:rPr lang="vi-VN" sz="2500" smtClean="0">
                <a:latin typeface="Times New Roman" pitchFamily="18" charset="0"/>
                <a:cs typeface="Times New Roman" pitchFamily="18" charset="0"/>
              </a:rPr>
              <a:t>Độ cao của giọng: </a:t>
            </a:r>
            <a:br>
              <a:rPr lang="vi-VN" sz="2500" smtClean="0">
                <a:latin typeface="Times New Roman" pitchFamily="18" charset="0"/>
                <a:cs typeface="Times New Roman" pitchFamily="18" charset="0"/>
              </a:rPr>
            </a:br>
            <a:r>
              <a:rPr lang="vi-VN" sz="2500" smtClean="0">
                <a:latin typeface="Times New Roman" pitchFamily="18" charset="0"/>
                <a:cs typeface="Times New Roman" pitchFamily="18" charset="0"/>
              </a:rPr>
              <a:t>cao, vừa, thấp, đơn điệu?</a:t>
            </a:r>
          </a:p>
          <a:p>
            <a:pPr eaLnBrk="1" hangingPunct="1"/>
            <a:endParaRPr lang="en-US" sz="2500" smtClean="0">
              <a:latin typeface="Times New Roman" pitchFamily="18" charset="0"/>
              <a:cs typeface="Times New Roman" pitchFamily="18" charset="0"/>
            </a:endParaRPr>
          </a:p>
          <a:p>
            <a:pPr eaLnBrk="1" hangingPunct="1"/>
            <a:r>
              <a:rPr lang="vi-VN" sz="2500" smtClean="0">
                <a:latin typeface="Times New Roman" pitchFamily="18" charset="0"/>
                <a:cs typeface="Times New Roman" pitchFamily="18" charset="0"/>
              </a:rPr>
              <a:t>Âm lượng</a:t>
            </a:r>
          </a:p>
          <a:p>
            <a:pPr eaLnBrk="1" hangingPunct="1"/>
            <a:endParaRPr lang="en-US" sz="2500" smtClean="0">
              <a:latin typeface="Times New Roman" pitchFamily="18" charset="0"/>
              <a:cs typeface="Times New Roman" pitchFamily="18" charset="0"/>
            </a:endParaRPr>
          </a:p>
          <a:p>
            <a:pPr eaLnBrk="1" hangingPunct="1"/>
            <a:r>
              <a:rPr lang="vi-VN" sz="2500" smtClean="0">
                <a:latin typeface="Times New Roman" pitchFamily="18" charset="0"/>
                <a:cs typeface="Times New Roman" pitchFamily="18" charset="0"/>
              </a:rPr>
              <a:t>Tốc độ nói, tạm ngừng, im lặng</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51554"/>
                                        </p:tgtEl>
                                        <p:attrNameLst>
                                          <p:attrName>style.visibility</p:attrName>
                                        </p:attrNameLst>
                                      </p:cBhvr>
                                      <p:to>
                                        <p:strVal val="visible"/>
                                      </p:to>
                                    </p:set>
                                    <p:animEffect transition="in" filter="dissolve">
                                      <p:cBhvr>
                                        <p:cTn id="7" dur="500"/>
                                        <p:tgtEl>
                                          <p:spTgt spid="151554"/>
                                        </p:tgtEl>
                                      </p:cBhvr>
                                    </p:animEffect>
                                  </p:childTnLst>
                                </p:cTn>
                              </p:par>
                            </p:childTnLst>
                          </p:cTn>
                        </p:par>
                        <p:par>
                          <p:cTn id="8" fill="hold" nodeType="afterGroup">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151556">
                                            <p:txEl>
                                              <p:pRg st="0" end="0"/>
                                            </p:txEl>
                                          </p:spTgt>
                                        </p:tgtEl>
                                        <p:attrNameLst>
                                          <p:attrName>style.visibility</p:attrName>
                                        </p:attrNameLst>
                                      </p:cBhvr>
                                      <p:to>
                                        <p:strVal val="visible"/>
                                      </p:to>
                                    </p:set>
                                    <p:animEffect transition="in" filter="strips(downRight)">
                                      <p:cBhvr>
                                        <p:cTn id="11" dur="500"/>
                                        <p:tgtEl>
                                          <p:spTgt spid="151556">
                                            <p:txEl>
                                              <p:pRg st="0" end="0"/>
                                            </p:txEl>
                                          </p:spTgt>
                                        </p:tgtEl>
                                      </p:cBhvr>
                                    </p:animEffect>
                                  </p:childTnLst>
                                </p:cTn>
                              </p:par>
                            </p:childTnLst>
                          </p:cTn>
                        </p:par>
                        <p:par>
                          <p:cTn id="12" fill="hold" nodeType="afterGroup">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151556">
                                            <p:txEl>
                                              <p:pRg st="2" end="2"/>
                                            </p:txEl>
                                          </p:spTgt>
                                        </p:tgtEl>
                                        <p:attrNameLst>
                                          <p:attrName>style.visibility</p:attrName>
                                        </p:attrNameLst>
                                      </p:cBhvr>
                                      <p:to>
                                        <p:strVal val="visible"/>
                                      </p:to>
                                    </p:set>
                                    <p:animEffect transition="in" filter="strips(downRight)">
                                      <p:cBhvr>
                                        <p:cTn id="15" dur="500"/>
                                        <p:tgtEl>
                                          <p:spTgt spid="151556">
                                            <p:txEl>
                                              <p:pRg st="2" end="2"/>
                                            </p:txEl>
                                          </p:spTgt>
                                        </p:tgtEl>
                                      </p:cBhvr>
                                    </p:animEffect>
                                  </p:childTnLst>
                                </p:cTn>
                              </p:par>
                            </p:childTnLst>
                          </p:cTn>
                        </p:par>
                        <p:par>
                          <p:cTn id="16" fill="hold" nodeType="afterGroup">
                            <p:stCondLst>
                              <p:cond delay="1500"/>
                            </p:stCondLst>
                            <p:childTnLst>
                              <p:par>
                                <p:cTn id="17" presetID="18" presetClass="entr" presetSubtype="6" fill="hold" grpId="0" nodeType="afterEffect">
                                  <p:stCondLst>
                                    <p:cond delay="0"/>
                                  </p:stCondLst>
                                  <p:childTnLst>
                                    <p:set>
                                      <p:cBhvr>
                                        <p:cTn id="18" dur="1" fill="hold">
                                          <p:stCondLst>
                                            <p:cond delay="0"/>
                                          </p:stCondLst>
                                        </p:cTn>
                                        <p:tgtEl>
                                          <p:spTgt spid="151556">
                                            <p:txEl>
                                              <p:pRg st="4" end="4"/>
                                            </p:txEl>
                                          </p:spTgt>
                                        </p:tgtEl>
                                        <p:attrNameLst>
                                          <p:attrName>style.visibility</p:attrName>
                                        </p:attrNameLst>
                                      </p:cBhvr>
                                      <p:to>
                                        <p:strVal val="visible"/>
                                      </p:to>
                                    </p:set>
                                    <p:animEffect transition="in" filter="strips(downRight)">
                                      <p:cBhvr>
                                        <p:cTn id="19" dur="500"/>
                                        <p:tgtEl>
                                          <p:spTgt spid="151556">
                                            <p:txEl>
                                              <p:pRg st="4" end="4"/>
                                            </p:txEl>
                                          </p:spTgt>
                                        </p:tgtEl>
                                      </p:cBhvr>
                                    </p:animEffect>
                                  </p:childTnLst>
                                </p:cTn>
                              </p:par>
                            </p:childTnLst>
                          </p:cTn>
                        </p:par>
                        <p:par>
                          <p:cTn id="20" fill="hold" nodeType="afterGroup">
                            <p:stCondLst>
                              <p:cond delay="2000"/>
                            </p:stCondLst>
                            <p:childTnLst>
                              <p:par>
                                <p:cTn id="21" presetID="18" presetClass="entr" presetSubtype="6" fill="hold" grpId="0" nodeType="afterEffect">
                                  <p:stCondLst>
                                    <p:cond delay="0"/>
                                  </p:stCondLst>
                                  <p:childTnLst>
                                    <p:set>
                                      <p:cBhvr>
                                        <p:cTn id="22" dur="1" fill="hold">
                                          <p:stCondLst>
                                            <p:cond delay="0"/>
                                          </p:stCondLst>
                                        </p:cTn>
                                        <p:tgtEl>
                                          <p:spTgt spid="151556">
                                            <p:txEl>
                                              <p:pRg st="6" end="6"/>
                                            </p:txEl>
                                          </p:spTgt>
                                        </p:tgtEl>
                                        <p:attrNameLst>
                                          <p:attrName>style.visibility</p:attrName>
                                        </p:attrNameLst>
                                      </p:cBhvr>
                                      <p:to>
                                        <p:strVal val="visible"/>
                                      </p:to>
                                    </p:set>
                                    <p:animEffect transition="in" filter="strips(downRight)">
                                      <p:cBhvr>
                                        <p:cTn id="23" dur="500"/>
                                        <p:tgtEl>
                                          <p:spTgt spid="151556">
                                            <p:txEl>
                                              <p:pRg st="6" end="6"/>
                                            </p:txEl>
                                          </p:spTgt>
                                        </p:tgtEl>
                                      </p:cBhvr>
                                    </p:animEffect>
                                  </p:childTnLst>
                                </p:cTn>
                              </p:par>
                            </p:childTnLst>
                          </p:cTn>
                        </p:par>
                        <p:par>
                          <p:cTn id="24" fill="hold" nodeType="afterGroup">
                            <p:stCondLst>
                              <p:cond delay="2500"/>
                            </p:stCondLst>
                            <p:childTnLst>
                              <p:par>
                                <p:cTn id="25" presetID="18" presetClass="entr" presetSubtype="6" fill="hold" grpId="0" nodeType="afterEffect">
                                  <p:stCondLst>
                                    <p:cond delay="0"/>
                                  </p:stCondLst>
                                  <p:childTnLst>
                                    <p:set>
                                      <p:cBhvr>
                                        <p:cTn id="26" dur="1" fill="hold">
                                          <p:stCondLst>
                                            <p:cond delay="0"/>
                                          </p:stCondLst>
                                        </p:cTn>
                                        <p:tgtEl>
                                          <p:spTgt spid="151556">
                                            <p:txEl>
                                              <p:pRg st="8" end="8"/>
                                            </p:txEl>
                                          </p:spTgt>
                                        </p:tgtEl>
                                        <p:attrNameLst>
                                          <p:attrName>style.visibility</p:attrName>
                                        </p:attrNameLst>
                                      </p:cBhvr>
                                      <p:to>
                                        <p:strVal val="visible"/>
                                      </p:to>
                                    </p:set>
                                    <p:animEffect transition="in" filter="strips(downRight)">
                                      <p:cBhvr>
                                        <p:cTn id="27" dur="500"/>
                                        <p:tgtEl>
                                          <p:spTgt spid="15155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6" grpId="0" build="p" autoUpdateAnimBg="0" advAuto="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219200" y="0"/>
            <a:ext cx="7924800" cy="1066800"/>
          </a:xfrm>
        </p:spPr>
        <p:txBody>
          <a:bodyPr/>
          <a:lstStyle/>
          <a:p>
            <a:pPr eaLnBrk="1" hangingPunct="1">
              <a:lnSpc>
                <a:spcPct val="130000"/>
              </a:lnSpc>
            </a:pPr>
            <a:r>
              <a:rPr lang="en-US" smtClean="0">
                <a:latin typeface="Times New Roman" pitchFamily="18" charset="0"/>
                <a:cs typeface="Times New Roman" pitchFamily="18" charset="0"/>
              </a:rPr>
              <a:t>KHỐNG CHẾ SỰ CĂNG THẲNG</a:t>
            </a:r>
          </a:p>
        </p:txBody>
      </p:sp>
      <p:grpSp>
        <p:nvGrpSpPr>
          <p:cNvPr id="153603" name="Group 3"/>
          <p:cNvGrpSpPr>
            <a:grpSpLocks/>
          </p:cNvGrpSpPr>
          <p:nvPr/>
        </p:nvGrpSpPr>
        <p:grpSpPr bwMode="auto">
          <a:xfrm>
            <a:off x="1219200" y="3048000"/>
            <a:ext cx="3810000" cy="2971800"/>
            <a:chOff x="0" y="2274"/>
            <a:chExt cx="1008" cy="876"/>
          </a:xfrm>
        </p:grpSpPr>
        <p:sp>
          <p:nvSpPr>
            <p:cNvPr id="33797" name="Oval 4"/>
            <p:cNvSpPr>
              <a:spLocks noChangeArrowheads="1"/>
            </p:cNvSpPr>
            <p:nvPr/>
          </p:nvSpPr>
          <p:spPr bwMode="auto">
            <a:xfrm>
              <a:off x="336" y="2352"/>
              <a:ext cx="288" cy="672"/>
            </a:xfrm>
            <a:prstGeom prst="ellipse">
              <a:avLst/>
            </a:prstGeom>
            <a:solidFill>
              <a:srgbClr val="FFFF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pic>
          <p:nvPicPr>
            <p:cNvPr id="33798" name="Picture 5" descr="GOOF0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2274"/>
              <a:ext cx="1008" cy="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33796" name="Object 6">
            <a:hlinkClick r:id="" action="ppaction://ole?verb=0"/>
          </p:cNvPr>
          <p:cNvGraphicFramePr>
            <a:graphicFrameLocks/>
          </p:cNvGraphicFramePr>
          <p:nvPr/>
        </p:nvGraphicFramePr>
        <p:xfrm>
          <a:off x="5943600" y="1143000"/>
          <a:ext cx="1600200" cy="4648200"/>
        </p:xfrm>
        <a:graphic>
          <a:graphicData uri="http://schemas.openxmlformats.org/presentationml/2006/ole">
            <mc:AlternateContent xmlns:mc="http://schemas.openxmlformats.org/markup-compatibility/2006">
              <mc:Choice xmlns:v="urn:schemas-microsoft-com:vml" Requires="v">
                <p:oleObj spid="_x0000_s33799" name="Microsoft ClipArt Gallery" r:id="rId5" imgW="1371600" imgH="3649663" progId="MS_ClipArt_Gallery">
                  <p:embed/>
                </p:oleObj>
              </mc:Choice>
              <mc:Fallback>
                <p:oleObj name="Microsoft ClipArt Gallery" r:id="rId5" imgW="1371600" imgH="3649663" progId="MS_ClipArt_Gallery">
                  <p:embed/>
                  <p:pic>
                    <p:nvPicPr>
                      <p:cNvPr id="0" name="Object 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3600" y="1143000"/>
                        <a:ext cx="16002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nodeType="afterEffect">
                                  <p:stCondLst>
                                    <p:cond delay="1000"/>
                                  </p:stCondLst>
                                  <p:childTnLst>
                                    <p:set>
                                      <p:cBhvr>
                                        <p:cTn id="6" dur="1" fill="hold">
                                          <p:stCondLst>
                                            <p:cond delay="0"/>
                                          </p:stCondLst>
                                        </p:cTn>
                                        <p:tgtEl>
                                          <p:spTgt spid="153603"/>
                                        </p:tgtEl>
                                        <p:attrNameLst>
                                          <p:attrName>style.visibility</p:attrName>
                                        </p:attrNameLst>
                                      </p:cBhvr>
                                      <p:to>
                                        <p:strVal val="visible"/>
                                      </p:to>
                                    </p:set>
                                    <p:anim calcmode="lin" valueType="num">
                                      <p:cBhvr>
                                        <p:cTn id="7" dur="500" fill="hold"/>
                                        <p:tgtEl>
                                          <p:spTgt spid="153603"/>
                                        </p:tgtEl>
                                        <p:attrNameLst>
                                          <p:attrName>ppt_w</p:attrName>
                                        </p:attrNameLst>
                                      </p:cBhvr>
                                      <p:tavLst>
                                        <p:tav tm="0">
                                          <p:val>
                                            <p:strVal val="4*#ppt_w"/>
                                          </p:val>
                                        </p:tav>
                                        <p:tav tm="100000">
                                          <p:val>
                                            <p:strVal val="#ppt_w"/>
                                          </p:val>
                                        </p:tav>
                                      </p:tavLst>
                                    </p:anim>
                                    <p:anim calcmode="lin" valueType="num">
                                      <p:cBhvr>
                                        <p:cTn id="8" dur="500" fill="hold"/>
                                        <p:tgtEl>
                                          <p:spTgt spid="15360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ChangeArrowheads="1"/>
          </p:cNvSpPr>
          <p:nvPr/>
        </p:nvSpPr>
        <p:spPr bwMode="auto">
          <a:xfrm>
            <a:off x="685800" y="1600200"/>
            <a:ext cx="8458200" cy="502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r>
              <a:rPr lang="vi-VN" sz="3200"/>
              <a:t>Nắm thật r những vấn đề mình trình by</a:t>
            </a:r>
          </a:p>
          <a:p>
            <a:r>
              <a:rPr lang="vi-VN" sz="3200"/>
              <a:t>Thực tập khả năng trình by (video taped)</a:t>
            </a:r>
          </a:p>
          <a:p>
            <a:r>
              <a:rPr lang="en-US" sz="3200"/>
              <a:t>Sử dụng những kỹ thuật thích hợp</a:t>
            </a:r>
          </a:p>
          <a:p>
            <a:r>
              <a:rPr lang="en-US" sz="3200"/>
              <a:t>Nhớ tn của thính giả</a:t>
            </a:r>
          </a:p>
          <a:p>
            <a:r>
              <a:rPr lang="en-US" sz="3200"/>
              <a:t>Thiết lập sự tin cậy từ thính giả</a:t>
            </a:r>
          </a:p>
          <a:p>
            <a:r>
              <a:rPr lang="vi-VN" sz="3200"/>
              <a:t>Sử dụng “mắt” để thiết lập cc mối quan hệ</a:t>
            </a:r>
          </a:p>
          <a:p>
            <a:r>
              <a:rPr lang="vi-VN" sz="3200"/>
              <a:t>Dự đoán trước cu hỏi v vấn đề pht sinh</a:t>
            </a:r>
          </a:p>
        </p:txBody>
      </p:sp>
      <p:sp>
        <p:nvSpPr>
          <p:cNvPr id="34819" name="Rectangle 3"/>
          <p:cNvSpPr>
            <a:spLocks noGrp="1" noChangeArrowheads="1"/>
          </p:cNvSpPr>
          <p:nvPr>
            <p:ph type="title"/>
          </p:nvPr>
        </p:nvSpPr>
        <p:spPr>
          <a:xfrm>
            <a:off x="1219200" y="214313"/>
            <a:ext cx="7724775" cy="852487"/>
          </a:xfrm>
          <a:noFill/>
          <a:extLst>
            <a:ext uri="{909E8E84-426E-40DD-AFC4-6F175D3DCCD1}">
              <a14:hiddenFill xmlns:a14="http://schemas.microsoft.com/office/drawing/2010/main">
                <a:gradFill rotWithShape="1">
                  <a:gsLst>
                    <a:gs pos="0">
                      <a:schemeClr val="bg1"/>
                    </a:gs>
                    <a:gs pos="100000">
                      <a:schemeClr val="accent1"/>
                    </a:gs>
                  </a:gsLst>
                  <a:lin ang="0" scaled="1"/>
                </a:gradFill>
              </a14:hiddenFill>
            </a:ext>
          </a:extLst>
        </p:spPr>
        <p:txBody>
          <a:bodyPr anchor="b"/>
          <a:lstStyle/>
          <a:p>
            <a:pPr eaLnBrk="1" hangingPunct="1"/>
            <a:r>
              <a:rPr lang="en-US" smtClean="0">
                <a:latin typeface="Times New Roman" pitchFamily="18" charset="0"/>
                <a:cs typeface="Times New Roman" pitchFamily="18" charset="0"/>
              </a:rPr>
              <a:t>KHỐNG CHẾ SỰ CĂNG THẲNG</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155650">
                                            <p:txEl>
                                              <p:pRg st="0" end="0"/>
                                            </p:txEl>
                                          </p:spTgt>
                                        </p:tgtEl>
                                        <p:attrNameLst>
                                          <p:attrName>style.visibility</p:attrName>
                                        </p:attrNameLst>
                                      </p:cBhvr>
                                      <p:to>
                                        <p:strVal val="visible"/>
                                      </p:to>
                                    </p:set>
                                    <p:animEffect transition="in" filter="strips(downRight)">
                                      <p:cBhvr>
                                        <p:cTn id="7" dur="500"/>
                                        <p:tgtEl>
                                          <p:spTgt spid="155650">
                                            <p:txEl>
                                              <p:pRg st="0" end="0"/>
                                            </p:txEl>
                                          </p:spTgt>
                                        </p:tgtEl>
                                      </p:cBhvr>
                                    </p:animEffect>
                                  </p:childTnLst>
                                </p:cTn>
                              </p:par>
                            </p:childTnLst>
                          </p:cTn>
                        </p:par>
                        <p:par>
                          <p:cTn id="8" fill="hold" nodeType="afterGroup">
                            <p:stCondLst>
                              <p:cond delay="1500"/>
                            </p:stCondLst>
                            <p:childTnLst>
                              <p:par>
                                <p:cTn id="9" presetID="18" presetClass="entr" presetSubtype="6" fill="hold" grpId="0" nodeType="afterEffect">
                                  <p:stCondLst>
                                    <p:cond delay="1000"/>
                                  </p:stCondLst>
                                  <p:childTnLst>
                                    <p:set>
                                      <p:cBhvr>
                                        <p:cTn id="10" dur="1" fill="hold">
                                          <p:stCondLst>
                                            <p:cond delay="0"/>
                                          </p:stCondLst>
                                        </p:cTn>
                                        <p:tgtEl>
                                          <p:spTgt spid="155650">
                                            <p:txEl>
                                              <p:pRg st="1" end="1"/>
                                            </p:txEl>
                                          </p:spTgt>
                                        </p:tgtEl>
                                        <p:attrNameLst>
                                          <p:attrName>style.visibility</p:attrName>
                                        </p:attrNameLst>
                                      </p:cBhvr>
                                      <p:to>
                                        <p:strVal val="visible"/>
                                      </p:to>
                                    </p:set>
                                    <p:animEffect transition="in" filter="strips(downRight)">
                                      <p:cBhvr>
                                        <p:cTn id="11" dur="500"/>
                                        <p:tgtEl>
                                          <p:spTgt spid="155650">
                                            <p:txEl>
                                              <p:pRg st="1" end="1"/>
                                            </p:txEl>
                                          </p:spTgt>
                                        </p:tgtEl>
                                      </p:cBhvr>
                                    </p:animEffect>
                                  </p:childTnLst>
                                </p:cTn>
                              </p:par>
                            </p:childTnLst>
                          </p:cTn>
                        </p:par>
                        <p:par>
                          <p:cTn id="12" fill="hold" nodeType="afterGroup">
                            <p:stCondLst>
                              <p:cond delay="3000"/>
                            </p:stCondLst>
                            <p:childTnLst>
                              <p:par>
                                <p:cTn id="13" presetID="18" presetClass="entr" presetSubtype="6" fill="hold" grpId="0" nodeType="afterEffect">
                                  <p:stCondLst>
                                    <p:cond delay="1000"/>
                                  </p:stCondLst>
                                  <p:childTnLst>
                                    <p:set>
                                      <p:cBhvr>
                                        <p:cTn id="14" dur="1" fill="hold">
                                          <p:stCondLst>
                                            <p:cond delay="0"/>
                                          </p:stCondLst>
                                        </p:cTn>
                                        <p:tgtEl>
                                          <p:spTgt spid="155650">
                                            <p:txEl>
                                              <p:pRg st="2" end="2"/>
                                            </p:txEl>
                                          </p:spTgt>
                                        </p:tgtEl>
                                        <p:attrNameLst>
                                          <p:attrName>style.visibility</p:attrName>
                                        </p:attrNameLst>
                                      </p:cBhvr>
                                      <p:to>
                                        <p:strVal val="visible"/>
                                      </p:to>
                                    </p:set>
                                    <p:animEffect transition="in" filter="strips(downRight)">
                                      <p:cBhvr>
                                        <p:cTn id="15" dur="500"/>
                                        <p:tgtEl>
                                          <p:spTgt spid="155650">
                                            <p:txEl>
                                              <p:pRg st="2" end="2"/>
                                            </p:txEl>
                                          </p:spTgt>
                                        </p:tgtEl>
                                      </p:cBhvr>
                                    </p:animEffect>
                                  </p:childTnLst>
                                </p:cTn>
                              </p:par>
                            </p:childTnLst>
                          </p:cTn>
                        </p:par>
                        <p:par>
                          <p:cTn id="16" fill="hold" nodeType="afterGroup">
                            <p:stCondLst>
                              <p:cond delay="4500"/>
                            </p:stCondLst>
                            <p:childTnLst>
                              <p:par>
                                <p:cTn id="17" presetID="18" presetClass="entr" presetSubtype="6" fill="hold" grpId="0" nodeType="afterEffect">
                                  <p:stCondLst>
                                    <p:cond delay="1000"/>
                                  </p:stCondLst>
                                  <p:childTnLst>
                                    <p:set>
                                      <p:cBhvr>
                                        <p:cTn id="18" dur="1" fill="hold">
                                          <p:stCondLst>
                                            <p:cond delay="0"/>
                                          </p:stCondLst>
                                        </p:cTn>
                                        <p:tgtEl>
                                          <p:spTgt spid="155650">
                                            <p:txEl>
                                              <p:pRg st="3" end="3"/>
                                            </p:txEl>
                                          </p:spTgt>
                                        </p:tgtEl>
                                        <p:attrNameLst>
                                          <p:attrName>style.visibility</p:attrName>
                                        </p:attrNameLst>
                                      </p:cBhvr>
                                      <p:to>
                                        <p:strVal val="visible"/>
                                      </p:to>
                                    </p:set>
                                    <p:animEffect transition="in" filter="strips(downRight)">
                                      <p:cBhvr>
                                        <p:cTn id="19" dur="500"/>
                                        <p:tgtEl>
                                          <p:spTgt spid="155650">
                                            <p:txEl>
                                              <p:pRg st="3" end="3"/>
                                            </p:txEl>
                                          </p:spTgt>
                                        </p:tgtEl>
                                      </p:cBhvr>
                                    </p:animEffect>
                                  </p:childTnLst>
                                </p:cTn>
                              </p:par>
                            </p:childTnLst>
                          </p:cTn>
                        </p:par>
                        <p:par>
                          <p:cTn id="20" fill="hold" nodeType="afterGroup">
                            <p:stCondLst>
                              <p:cond delay="6000"/>
                            </p:stCondLst>
                            <p:childTnLst>
                              <p:par>
                                <p:cTn id="21" presetID="18" presetClass="entr" presetSubtype="6" fill="hold" grpId="0" nodeType="afterEffect">
                                  <p:stCondLst>
                                    <p:cond delay="1000"/>
                                  </p:stCondLst>
                                  <p:childTnLst>
                                    <p:set>
                                      <p:cBhvr>
                                        <p:cTn id="22" dur="1" fill="hold">
                                          <p:stCondLst>
                                            <p:cond delay="0"/>
                                          </p:stCondLst>
                                        </p:cTn>
                                        <p:tgtEl>
                                          <p:spTgt spid="155650">
                                            <p:txEl>
                                              <p:pRg st="4" end="4"/>
                                            </p:txEl>
                                          </p:spTgt>
                                        </p:tgtEl>
                                        <p:attrNameLst>
                                          <p:attrName>style.visibility</p:attrName>
                                        </p:attrNameLst>
                                      </p:cBhvr>
                                      <p:to>
                                        <p:strVal val="visible"/>
                                      </p:to>
                                    </p:set>
                                    <p:animEffect transition="in" filter="strips(downRight)">
                                      <p:cBhvr>
                                        <p:cTn id="23" dur="500"/>
                                        <p:tgtEl>
                                          <p:spTgt spid="155650">
                                            <p:txEl>
                                              <p:pRg st="4" end="4"/>
                                            </p:txEl>
                                          </p:spTgt>
                                        </p:tgtEl>
                                      </p:cBhvr>
                                    </p:animEffect>
                                  </p:childTnLst>
                                </p:cTn>
                              </p:par>
                            </p:childTnLst>
                          </p:cTn>
                        </p:par>
                        <p:par>
                          <p:cTn id="24" fill="hold" nodeType="afterGroup">
                            <p:stCondLst>
                              <p:cond delay="7500"/>
                            </p:stCondLst>
                            <p:childTnLst>
                              <p:par>
                                <p:cTn id="25" presetID="18" presetClass="entr" presetSubtype="6" fill="hold" grpId="0" nodeType="afterEffect">
                                  <p:stCondLst>
                                    <p:cond delay="1000"/>
                                  </p:stCondLst>
                                  <p:childTnLst>
                                    <p:set>
                                      <p:cBhvr>
                                        <p:cTn id="26" dur="1" fill="hold">
                                          <p:stCondLst>
                                            <p:cond delay="0"/>
                                          </p:stCondLst>
                                        </p:cTn>
                                        <p:tgtEl>
                                          <p:spTgt spid="155650">
                                            <p:txEl>
                                              <p:pRg st="5" end="5"/>
                                            </p:txEl>
                                          </p:spTgt>
                                        </p:tgtEl>
                                        <p:attrNameLst>
                                          <p:attrName>style.visibility</p:attrName>
                                        </p:attrNameLst>
                                      </p:cBhvr>
                                      <p:to>
                                        <p:strVal val="visible"/>
                                      </p:to>
                                    </p:set>
                                    <p:animEffect transition="in" filter="strips(downRight)">
                                      <p:cBhvr>
                                        <p:cTn id="27" dur="500"/>
                                        <p:tgtEl>
                                          <p:spTgt spid="155650">
                                            <p:txEl>
                                              <p:pRg st="5" end="5"/>
                                            </p:txEl>
                                          </p:spTgt>
                                        </p:tgtEl>
                                      </p:cBhvr>
                                    </p:animEffect>
                                  </p:childTnLst>
                                </p:cTn>
                              </p:par>
                            </p:childTnLst>
                          </p:cTn>
                        </p:par>
                        <p:par>
                          <p:cTn id="28" fill="hold" nodeType="afterGroup">
                            <p:stCondLst>
                              <p:cond delay="9000"/>
                            </p:stCondLst>
                            <p:childTnLst>
                              <p:par>
                                <p:cTn id="29" presetID="18" presetClass="entr" presetSubtype="6" fill="hold" grpId="0" nodeType="afterEffect">
                                  <p:stCondLst>
                                    <p:cond delay="1000"/>
                                  </p:stCondLst>
                                  <p:childTnLst>
                                    <p:set>
                                      <p:cBhvr>
                                        <p:cTn id="30" dur="1" fill="hold">
                                          <p:stCondLst>
                                            <p:cond delay="0"/>
                                          </p:stCondLst>
                                        </p:cTn>
                                        <p:tgtEl>
                                          <p:spTgt spid="155650">
                                            <p:txEl>
                                              <p:pRg st="6" end="6"/>
                                            </p:txEl>
                                          </p:spTgt>
                                        </p:tgtEl>
                                        <p:attrNameLst>
                                          <p:attrName>style.visibility</p:attrName>
                                        </p:attrNameLst>
                                      </p:cBhvr>
                                      <p:to>
                                        <p:strVal val="visible"/>
                                      </p:to>
                                    </p:set>
                                    <p:animEffect transition="in" filter="strips(downRight)">
                                      <p:cBhvr>
                                        <p:cTn id="31" dur="500"/>
                                        <p:tgtEl>
                                          <p:spTgt spid="15565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0" grpId="0" build="p" autoUpdateAnimBg="0" advAuto="100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body" idx="1"/>
          </p:nvPr>
        </p:nvSpPr>
        <p:spPr>
          <a:xfrm>
            <a:off x="304800" y="1693863"/>
            <a:ext cx="8610600" cy="4706937"/>
          </a:xfrm>
        </p:spPr>
        <p:txBody>
          <a:bodyPr/>
          <a:lstStyle/>
          <a:p>
            <a:pPr eaLnBrk="1" hangingPunct="1"/>
            <a:r>
              <a:rPr lang="en-US" b="0" smtClean="0">
                <a:latin typeface="Times New Roman" pitchFamily="18" charset="0"/>
                <a:cs typeface="Times New Roman" pitchFamily="18" charset="0"/>
              </a:rPr>
              <a:t>Kiểm tra cc thiết bị sử dụng</a:t>
            </a:r>
          </a:p>
          <a:p>
            <a:pPr eaLnBrk="1" hangingPunct="1"/>
            <a:r>
              <a:rPr lang="vi-VN" b="0" smtClean="0">
                <a:latin typeface="Times New Roman" pitchFamily="18" charset="0"/>
                <a:cs typeface="Times New Roman" pitchFamily="18" charset="0"/>
              </a:rPr>
              <a:t>Thu thập thơng tin từ thính giả</a:t>
            </a:r>
          </a:p>
          <a:p>
            <a:pPr eaLnBrk="1" hangingPunct="1"/>
            <a:r>
              <a:rPr lang="en-US" b="0" smtClean="0">
                <a:latin typeface="Times New Roman" pitchFamily="18" charset="0"/>
                <a:cs typeface="Times New Roman" pitchFamily="18" charset="0"/>
              </a:rPr>
              <a:t>Kiểm sốt bề ngồi của bạn</a:t>
            </a:r>
          </a:p>
          <a:p>
            <a:pPr eaLnBrk="1" hangingPunct="1"/>
            <a:r>
              <a:rPr lang="vi-VN" b="0" smtClean="0">
                <a:latin typeface="Times New Roman" pitchFamily="18" charset="0"/>
                <a:cs typeface="Times New Roman" pitchFamily="18" charset="0"/>
              </a:rPr>
              <a:t>Thả lỏng để bạn khơng qu căng thẳng</a:t>
            </a:r>
          </a:p>
          <a:p>
            <a:pPr eaLnBrk="1" hangingPunct="1"/>
            <a:r>
              <a:rPr lang="vi-VN" b="0" smtClean="0">
                <a:latin typeface="Times New Roman" pitchFamily="18" charset="0"/>
                <a:cs typeface="Times New Roman" pitchFamily="18" charset="0"/>
              </a:rPr>
              <a:t>Sử dụng phong cch của ring bạn, hy cố thn mật nếu nhĩm đồng ý</a:t>
            </a:r>
            <a:endParaRPr lang="en-US" smtClean="0">
              <a:latin typeface="Times New Roman" pitchFamily="18" charset="0"/>
              <a:cs typeface="Times New Roman" pitchFamily="18" charset="0"/>
            </a:endParaRPr>
          </a:p>
        </p:txBody>
      </p:sp>
      <p:sp>
        <p:nvSpPr>
          <p:cNvPr id="35843" name="Rectangle 3"/>
          <p:cNvSpPr>
            <a:spLocks noGrp="1" noChangeArrowheads="1"/>
          </p:cNvSpPr>
          <p:nvPr>
            <p:ph type="title"/>
          </p:nvPr>
        </p:nvSpPr>
        <p:spPr>
          <a:noFill/>
          <a:extLst>
            <a:ext uri="{909E8E84-426E-40DD-AFC4-6F175D3DCCD1}">
              <a14:hiddenFill xmlns:a14="http://schemas.microsoft.com/office/drawing/2010/main">
                <a:gradFill rotWithShape="0">
                  <a:gsLst>
                    <a:gs pos="0">
                      <a:schemeClr val="bg1"/>
                    </a:gs>
                    <a:gs pos="100000">
                      <a:schemeClr val="accent1"/>
                    </a:gs>
                  </a:gsLst>
                  <a:lin ang="0" scaled="1"/>
                </a:gradFill>
              </a14:hiddenFill>
            </a:ext>
          </a:extLst>
        </p:spPr>
        <p:txBody>
          <a:bodyPr anchor="b"/>
          <a:lstStyle/>
          <a:p>
            <a:pPr eaLnBrk="1" hangingPunct="1"/>
            <a:r>
              <a:rPr lang="en-US" smtClean="0">
                <a:latin typeface="Times New Roman" pitchFamily="18" charset="0"/>
                <a:cs typeface="Times New Roman" pitchFamily="18" charset="0"/>
              </a:rPr>
              <a:t>KHỐNG CHẾ SỰ CĂNG THẲNG</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ChangeArrowheads="1"/>
          </p:cNvSpPr>
          <p:nvPr/>
        </p:nvSpPr>
        <p:spPr bwMode="auto">
          <a:xfrm>
            <a:off x="762000" y="1676400"/>
            <a:ext cx="8382000"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2900" indent="-342900" algn="just">
              <a:lnSpc>
                <a:spcPct val="110000"/>
              </a:lnSpc>
              <a:spcBef>
                <a:spcPct val="10000"/>
              </a:spcBef>
              <a:buFontTx/>
              <a:buChar char="•"/>
            </a:pPr>
            <a:r>
              <a:rPr lang="en-US" sz="3200"/>
              <a:t>Hãy luôn </a:t>
            </a:r>
            <a:r>
              <a:rPr lang="en-US" sz="3200">
                <a:solidFill>
                  <a:srgbClr val="0066FF"/>
                </a:solidFill>
              </a:rPr>
              <a:t>nghĩ rằng</a:t>
            </a:r>
            <a:r>
              <a:rPr lang="en-US" sz="3200"/>
              <a:t> </a:t>
            </a:r>
            <a:r>
              <a:rPr lang="en-US" sz="3200">
                <a:solidFill>
                  <a:srgbClr val="0066FF"/>
                </a:solidFill>
              </a:rPr>
              <a:t>thính giả là “phe ta”</a:t>
            </a:r>
            <a:r>
              <a:rPr lang="en-US" sz="3200"/>
              <a:t> không phải là “phe địch”</a:t>
            </a:r>
            <a:endParaRPr lang="en-US" sz="3200">
              <a:solidFill>
                <a:srgbClr val="FFFF00"/>
              </a:solidFill>
            </a:endParaRPr>
          </a:p>
          <a:p>
            <a:pPr marL="342900" indent="-342900" algn="just">
              <a:lnSpc>
                <a:spcPct val="110000"/>
              </a:lnSpc>
              <a:spcBef>
                <a:spcPct val="10000"/>
              </a:spcBef>
              <a:buFontTx/>
              <a:buChar char="•"/>
            </a:pPr>
            <a:r>
              <a:rPr lang="en-US" sz="3200">
                <a:solidFill>
                  <a:srgbClr val="FF00FF"/>
                </a:solidFill>
              </a:rPr>
              <a:t>Hãy tự giới thiệu</a:t>
            </a:r>
            <a:r>
              <a:rPr lang="en-US" sz="3200"/>
              <a:t> về mình trước nhóm</a:t>
            </a:r>
            <a:endParaRPr lang="en-US" sz="3200">
              <a:solidFill>
                <a:srgbClr val="FFFF00"/>
              </a:solidFill>
            </a:endParaRPr>
          </a:p>
          <a:p>
            <a:pPr marL="342900" indent="-342900" algn="just">
              <a:lnSpc>
                <a:spcPct val="110000"/>
              </a:lnSpc>
              <a:spcBef>
                <a:spcPct val="10000"/>
              </a:spcBef>
              <a:buFontTx/>
              <a:buChar char="•"/>
            </a:pPr>
            <a:r>
              <a:rPr lang="en-US" sz="3200">
                <a:solidFill>
                  <a:srgbClr val="0066FF"/>
                </a:solidFill>
              </a:rPr>
              <a:t>Hãy tạo một ấn tượng thật sâu đậm</a:t>
            </a:r>
            <a:r>
              <a:rPr lang="en-US" sz="3200"/>
              <a:t> trong 5 phút đầu tiên</a:t>
            </a:r>
            <a:endParaRPr lang="en-US" sz="3200">
              <a:solidFill>
                <a:srgbClr val="FFFF00"/>
              </a:solidFill>
            </a:endParaRPr>
          </a:p>
          <a:p>
            <a:pPr marL="342900" indent="-342900" algn="just">
              <a:lnSpc>
                <a:spcPct val="110000"/>
              </a:lnSpc>
              <a:spcBef>
                <a:spcPct val="10000"/>
              </a:spcBef>
              <a:buFontTx/>
              <a:buChar char="•"/>
            </a:pPr>
            <a:r>
              <a:rPr lang="en-US" sz="3200"/>
              <a:t>Hãy luôn </a:t>
            </a:r>
            <a:r>
              <a:rPr lang="en-US" sz="3200">
                <a:solidFill>
                  <a:srgbClr val="FF00FF"/>
                </a:solidFill>
              </a:rPr>
              <a:t>tưởng tượng rằng mình có khả năng hùng biện</a:t>
            </a:r>
            <a:r>
              <a:rPr lang="en-US" sz="3200"/>
              <a:t> thật tuyệt vời</a:t>
            </a:r>
          </a:p>
        </p:txBody>
      </p:sp>
      <p:sp>
        <p:nvSpPr>
          <p:cNvPr id="36867" name="Rectangle 3"/>
          <p:cNvSpPr>
            <a:spLocks noGrp="1" noChangeArrowheads="1"/>
          </p:cNvSpPr>
          <p:nvPr>
            <p:ph type="title"/>
          </p:nvPr>
        </p:nvSpPr>
        <p:spPr/>
        <p:txBody>
          <a:bodyPr/>
          <a:lstStyle/>
          <a:p>
            <a:pPr eaLnBrk="1" hangingPunct="1"/>
            <a:r>
              <a:rPr lang="en-US" smtClean="0">
                <a:latin typeface="Times New Roman" pitchFamily="18" charset="0"/>
                <a:cs typeface="Times New Roman" pitchFamily="18" charset="0"/>
              </a:rPr>
              <a:t>KHỐNG CHẾ SỰ CĂNG THẲNG</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158722">
                                            <p:txEl>
                                              <p:pRg st="0" end="0"/>
                                            </p:txEl>
                                          </p:spTgt>
                                        </p:tgtEl>
                                        <p:attrNameLst>
                                          <p:attrName>style.visibility</p:attrName>
                                        </p:attrNameLst>
                                      </p:cBhvr>
                                      <p:to>
                                        <p:strVal val="visible"/>
                                      </p:to>
                                    </p:set>
                                    <p:animEffect transition="in" filter="strips(downRight)">
                                      <p:cBhvr>
                                        <p:cTn id="7" dur="500"/>
                                        <p:tgtEl>
                                          <p:spTgt spid="158722">
                                            <p:txEl>
                                              <p:pRg st="0" end="0"/>
                                            </p:txEl>
                                          </p:spTgt>
                                        </p:tgtEl>
                                      </p:cBhvr>
                                    </p:animEffect>
                                  </p:childTnLst>
                                </p:cTn>
                              </p:par>
                            </p:childTnLst>
                          </p:cTn>
                        </p:par>
                        <p:par>
                          <p:cTn id="8" fill="hold" nodeType="afterGroup">
                            <p:stCondLst>
                              <p:cond delay="1500"/>
                            </p:stCondLst>
                            <p:childTnLst>
                              <p:par>
                                <p:cTn id="9" presetID="18" presetClass="entr" presetSubtype="6" fill="hold" grpId="0" nodeType="afterEffect">
                                  <p:stCondLst>
                                    <p:cond delay="1000"/>
                                  </p:stCondLst>
                                  <p:childTnLst>
                                    <p:set>
                                      <p:cBhvr>
                                        <p:cTn id="10" dur="1" fill="hold">
                                          <p:stCondLst>
                                            <p:cond delay="0"/>
                                          </p:stCondLst>
                                        </p:cTn>
                                        <p:tgtEl>
                                          <p:spTgt spid="158722">
                                            <p:txEl>
                                              <p:pRg st="1" end="1"/>
                                            </p:txEl>
                                          </p:spTgt>
                                        </p:tgtEl>
                                        <p:attrNameLst>
                                          <p:attrName>style.visibility</p:attrName>
                                        </p:attrNameLst>
                                      </p:cBhvr>
                                      <p:to>
                                        <p:strVal val="visible"/>
                                      </p:to>
                                    </p:set>
                                    <p:animEffect transition="in" filter="strips(downRight)">
                                      <p:cBhvr>
                                        <p:cTn id="11" dur="500"/>
                                        <p:tgtEl>
                                          <p:spTgt spid="158722">
                                            <p:txEl>
                                              <p:pRg st="1" end="1"/>
                                            </p:txEl>
                                          </p:spTgt>
                                        </p:tgtEl>
                                      </p:cBhvr>
                                    </p:animEffect>
                                  </p:childTnLst>
                                </p:cTn>
                              </p:par>
                            </p:childTnLst>
                          </p:cTn>
                        </p:par>
                        <p:par>
                          <p:cTn id="12" fill="hold" nodeType="afterGroup">
                            <p:stCondLst>
                              <p:cond delay="3000"/>
                            </p:stCondLst>
                            <p:childTnLst>
                              <p:par>
                                <p:cTn id="13" presetID="18" presetClass="entr" presetSubtype="6" fill="hold" grpId="0" nodeType="afterEffect">
                                  <p:stCondLst>
                                    <p:cond delay="1000"/>
                                  </p:stCondLst>
                                  <p:childTnLst>
                                    <p:set>
                                      <p:cBhvr>
                                        <p:cTn id="14" dur="1" fill="hold">
                                          <p:stCondLst>
                                            <p:cond delay="0"/>
                                          </p:stCondLst>
                                        </p:cTn>
                                        <p:tgtEl>
                                          <p:spTgt spid="158722">
                                            <p:txEl>
                                              <p:pRg st="2" end="2"/>
                                            </p:txEl>
                                          </p:spTgt>
                                        </p:tgtEl>
                                        <p:attrNameLst>
                                          <p:attrName>style.visibility</p:attrName>
                                        </p:attrNameLst>
                                      </p:cBhvr>
                                      <p:to>
                                        <p:strVal val="visible"/>
                                      </p:to>
                                    </p:set>
                                    <p:animEffect transition="in" filter="strips(downRight)">
                                      <p:cBhvr>
                                        <p:cTn id="15" dur="500"/>
                                        <p:tgtEl>
                                          <p:spTgt spid="158722">
                                            <p:txEl>
                                              <p:pRg st="2" end="2"/>
                                            </p:txEl>
                                          </p:spTgt>
                                        </p:tgtEl>
                                      </p:cBhvr>
                                    </p:animEffect>
                                  </p:childTnLst>
                                </p:cTn>
                              </p:par>
                            </p:childTnLst>
                          </p:cTn>
                        </p:par>
                        <p:par>
                          <p:cTn id="16" fill="hold" nodeType="afterGroup">
                            <p:stCondLst>
                              <p:cond delay="4500"/>
                            </p:stCondLst>
                            <p:childTnLst>
                              <p:par>
                                <p:cTn id="17" presetID="18" presetClass="entr" presetSubtype="6" fill="hold" grpId="0" nodeType="afterEffect">
                                  <p:stCondLst>
                                    <p:cond delay="1000"/>
                                  </p:stCondLst>
                                  <p:childTnLst>
                                    <p:set>
                                      <p:cBhvr>
                                        <p:cTn id="18" dur="1" fill="hold">
                                          <p:stCondLst>
                                            <p:cond delay="0"/>
                                          </p:stCondLst>
                                        </p:cTn>
                                        <p:tgtEl>
                                          <p:spTgt spid="158722">
                                            <p:txEl>
                                              <p:pRg st="3" end="3"/>
                                            </p:txEl>
                                          </p:spTgt>
                                        </p:tgtEl>
                                        <p:attrNameLst>
                                          <p:attrName>style.visibility</p:attrName>
                                        </p:attrNameLst>
                                      </p:cBhvr>
                                      <p:to>
                                        <p:strVal val="visible"/>
                                      </p:to>
                                    </p:set>
                                    <p:animEffect transition="in" filter="strips(downRight)">
                                      <p:cBhvr>
                                        <p:cTn id="19" dur="500"/>
                                        <p:tgtEl>
                                          <p:spTgt spid="15872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2" grpId="0" build="p" autoUpdateAnimBg="0" advAuto="100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body" idx="1"/>
          </p:nvPr>
        </p:nvSpPr>
        <p:spPr>
          <a:xfrm>
            <a:off x="1598613" y="2093913"/>
            <a:ext cx="6296025" cy="2468562"/>
          </a:xfrm>
        </p:spPr>
        <p:txBody>
          <a:bodyPr/>
          <a:lstStyle/>
          <a:p>
            <a:pPr eaLnBrk="1" hangingPunct="1"/>
            <a:r>
              <a:rPr lang="en-US" b="0" smtClean="0">
                <a:solidFill>
                  <a:schemeClr val="hlink"/>
                </a:solidFill>
                <a:latin typeface="Arial" charset="0"/>
              </a:rPr>
              <a:t>Câu hỏi mở</a:t>
            </a:r>
          </a:p>
          <a:p>
            <a:pPr eaLnBrk="1" hangingPunct="1"/>
            <a:r>
              <a:rPr lang="en-US" b="0" smtClean="0">
                <a:solidFill>
                  <a:srgbClr val="0066FF"/>
                </a:solidFill>
                <a:latin typeface="Arial" charset="0"/>
              </a:rPr>
              <a:t>Câu hỏi đóng</a:t>
            </a:r>
          </a:p>
          <a:p>
            <a:pPr eaLnBrk="1" hangingPunct="1"/>
            <a:r>
              <a:rPr lang="en-US" b="0" smtClean="0">
                <a:solidFill>
                  <a:srgbClr val="00CC00"/>
                </a:solidFill>
                <a:latin typeface="Arial" charset="0"/>
              </a:rPr>
              <a:t>Câu hỏi thăm dò</a:t>
            </a:r>
          </a:p>
        </p:txBody>
      </p:sp>
      <p:sp>
        <p:nvSpPr>
          <p:cNvPr id="37891" name="Rectangle 3"/>
          <p:cNvSpPr>
            <a:spLocks noGrp="1" noChangeArrowheads="1"/>
          </p:cNvSpPr>
          <p:nvPr>
            <p:ph type="title"/>
          </p:nvPr>
        </p:nvSpPr>
        <p:spPr>
          <a:xfrm>
            <a:off x="1295400" y="152400"/>
            <a:ext cx="6434138" cy="990600"/>
          </a:xfrm>
          <a:noFill/>
          <a:extLst>
            <a:ext uri="{909E8E84-426E-40DD-AFC4-6F175D3DCCD1}">
              <a14:hiddenFill xmlns:a14="http://schemas.microsoft.com/office/drawing/2010/main">
                <a:gradFill rotWithShape="1">
                  <a:gsLst>
                    <a:gs pos="0">
                      <a:schemeClr val="bg1"/>
                    </a:gs>
                    <a:gs pos="100000">
                      <a:schemeClr val="accent1"/>
                    </a:gs>
                  </a:gsLst>
                  <a:lin ang="0" scaled="1"/>
                </a:gradFill>
              </a14:hiddenFill>
            </a:ext>
          </a:extLst>
        </p:spPr>
        <p:txBody>
          <a:bodyPr/>
          <a:lstStyle/>
          <a:p>
            <a:pPr eaLnBrk="1" hangingPunct="1"/>
            <a:r>
              <a:rPr lang="en-US" b="0" smtClean="0">
                <a:latin typeface="Arial" charset="0"/>
              </a:rPr>
              <a:t>Đặt câu hỏi đúng</a:t>
            </a:r>
          </a:p>
        </p:txBody>
      </p:sp>
      <p:sp>
        <p:nvSpPr>
          <p:cNvPr id="37892" name="Text Box 4"/>
          <p:cNvSpPr txBox="1">
            <a:spLocks noChangeArrowheads="1"/>
          </p:cNvSpPr>
          <p:nvPr/>
        </p:nvSpPr>
        <p:spPr bwMode="auto">
          <a:xfrm>
            <a:off x="533400" y="5253038"/>
            <a:ext cx="7500938"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3200">
                <a:solidFill>
                  <a:srgbClr val="0000FF"/>
                </a:solidFill>
                <a:latin typeface="VNI-Times" pitchFamily="2" charset="0"/>
                <a:cs typeface="Arial" charset="0"/>
              </a:rPr>
              <a:t>Haõy luoân ñeå thính giaû coù thôøi gian suy nghó</a:t>
            </a:r>
            <a:endParaRPr lang="en-US" sz="3200">
              <a:latin typeface="VNI-Times" pitchFamily="2" charset="0"/>
              <a:cs typeface="Arial" charset="0"/>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2818" name="Rectangle 2"/>
          <p:cNvSpPr>
            <a:spLocks noGrp="1" noChangeArrowheads="1"/>
          </p:cNvSpPr>
          <p:nvPr>
            <p:ph type="body" idx="1"/>
          </p:nvPr>
        </p:nvSpPr>
        <p:spPr>
          <a:xfrm>
            <a:off x="381000" y="1600200"/>
            <a:ext cx="8077200" cy="4724400"/>
          </a:xfrm>
        </p:spPr>
        <p:txBody>
          <a:bodyPr/>
          <a:lstStyle/>
          <a:p>
            <a:pPr eaLnBrk="1" hangingPunct="1">
              <a:lnSpc>
                <a:spcPct val="110000"/>
              </a:lnSpc>
            </a:pPr>
            <a:r>
              <a:rPr lang="en-US" sz="2800" b="0" smtClean="0">
                <a:solidFill>
                  <a:srgbClr val="FF00FF"/>
                </a:solidFill>
                <a:latin typeface="Arial" charset="0"/>
              </a:rPr>
              <a:t>Chuẩn bị cẩn thận</a:t>
            </a:r>
            <a:r>
              <a:rPr lang="en-US" sz="2800" b="0" smtClean="0">
                <a:latin typeface="Arial" charset="0"/>
              </a:rPr>
              <a:t> về các câu hỏi</a:t>
            </a:r>
          </a:p>
          <a:p>
            <a:pPr eaLnBrk="1" hangingPunct="1">
              <a:lnSpc>
                <a:spcPct val="110000"/>
              </a:lnSpc>
            </a:pPr>
            <a:r>
              <a:rPr lang="en-US" sz="2800" b="0" smtClean="0">
                <a:solidFill>
                  <a:srgbClr val="0066FF"/>
                </a:solidFill>
                <a:latin typeface="Arial" charset="0"/>
              </a:rPr>
              <a:t>Dự đoán trước</a:t>
            </a:r>
            <a:r>
              <a:rPr lang="en-US" sz="2800" b="0" smtClean="0">
                <a:latin typeface="Arial" charset="0"/>
              </a:rPr>
              <a:t> câu hỏi có thể xảy ra</a:t>
            </a:r>
          </a:p>
          <a:p>
            <a:pPr eaLnBrk="1" hangingPunct="1">
              <a:lnSpc>
                <a:spcPct val="110000"/>
              </a:lnSpc>
            </a:pPr>
            <a:r>
              <a:rPr lang="en-US" sz="2800" b="0" smtClean="0">
                <a:solidFill>
                  <a:srgbClr val="FF00FF"/>
                </a:solidFill>
                <a:latin typeface="Arial" charset="0"/>
              </a:rPr>
              <a:t>Lắng nghe cẩn thận, lặp lại, nhấn </a:t>
            </a:r>
          </a:p>
          <a:p>
            <a:pPr eaLnBrk="1" hangingPunct="1">
              <a:lnSpc>
                <a:spcPct val="110000"/>
              </a:lnSpc>
              <a:spcBef>
                <a:spcPct val="0"/>
              </a:spcBef>
              <a:buFontTx/>
              <a:buNone/>
            </a:pPr>
            <a:r>
              <a:rPr lang="en-US" sz="2800" b="0" smtClean="0">
                <a:solidFill>
                  <a:srgbClr val="FF00FF"/>
                </a:solidFill>
                <a:latin typeface="Arial" charset="0"/>
              </a:rPr>
              <a:t>	mạnh</a:t>
            </a:r>
            <a:r>
              <a:rPr lang="en-US" sz="2800" b="0" smtClean="0">
                <a:latin typeface="Arial" charset="0"/>
              </a:rPr>
              <a:t> để thật sự hiểu câu hỏi</a:t>
            </a:r>
          </a:p>
          <a:p>
            <a:pPr eaLnBrk="1" hangingPunct="1">
              <a:lnSpc>
                <a:spcPct val="110000"/>
              </a:lnSpc>
            </a:pPr>
            <a:r>
              <a:rPr lang="en-US" sz="2800" b="0" smtClean="0">
                <a:solidFill>
                  <a:srgbClr val="0066FF"/>
                </a:solidFill>
                <a:latin typeface="Arial" charset="0"/>
              </a:rPr>
              <a:t>Luôn c</a:t>
            </a:r>
            <a:r>
              <a:rPr lang="en-US" sz="2800" b="0" smtClean="0">
                <a:solidFill>
                  <a:srgbClr val="0066FF"/>
                </a:solidFill>
                <a:latin typeface="VNI-Helve" pitchFamily="2" charset="0"/>
              </a:rPr>
              <a:t>aû</a:t>
            </a:r>
            <a:r>
              <a:rPr lang="en-US" sz="2800" b="0" smtClean="0">
                <a:solidFill>
                  <a:srgbClr val="0066FF"/>
                </a:solidFill>
                <a:latin typeface="Arial" charset="0"/>
              </a:rPr>
              <a:t>m ơn</a:t>
            </a:r>
            <a:r>
              <a:rPr lang="en-US" sz="2800" b="0" smtClean="0">
                <a:latin typeface="Arial" charset="0"/>
              </a:rPr>
              <a:t> người đặt câu hỏi</a:t>
            </a:r>
          </a:p>
          <a:p>
            <a:pPr eaLnBrk="1" hangingPunct="1">
              <a:lnSpc>
                <a:spcPct val="110000"/>
              </a:lnSpc>
            </a:pPr>
            <a:r>
              <a:rPr lang="en-US" sz="2800" b="0" smtClean="0">
                <a:solidFill>
                  <a:srgbClr val="FF00FF"/>
                </a:solidFill>
                <a:latin typeface="Arial" charset="0"/>
              </a:rPr>
              <a:t>Trả lời một cách ngắn gọn &amp; tập trung</a:t>
            </a:r>
            <a:r>
              <a:rPr lang="en-US" sz="2800" b="0" smtClean="0">
                <a:latin typeface="Arial" charset="0"/>
              </a:rPr>
              <a:t> vào những điểm chính</a:t>
            </a:r>
          </a:p>
        </p:txBody>
      </p:sp>
      <p:graphicFrame>
        <p:nvGraphicFramePr>
          <p:cNvPr id="38915" name="Object 3"/>
          <p:cNvGraphicFramePr>
            <a:graphicFrameLocks noChangeAspect="1"/>
          </p:cNvGraphicFramePr>
          <p:nvPr/>
        </p:nvGraphicFramePr>
        <p:xfrm>
          <a:off x="6858000" y="609600"/>
          <a:ext cx="2286000" cy="3352800"/>
        </p:xfrm>
        <a:graphic>
          <a:graphicData uri="http://schemas.openxmlformats.org/presentationml/2006/ole">
            <mc:AlternateContent xmlns:mc="http://schemas.openxmlformats.org/markup-compatibility/2006">
              <mc:Choice xmlns:v="urn:schemas-microsoft-com:vml" Requires="v">
                <p:oleObj spid="_x0000_s38917" name="Clip" r:id="rId4" imgW="5157788" imgH="5624513" progId="MS_ClipArt_Gallery.2">
                  <p:embed/>
                </p:oleObj>
              </mc:Choice>
              <mc:Fallback>
                <p:oleObj name="Clip" r:id="rId4" imgW="5157788" imgH="5624513" progId="MS_ClipArt_Gallery.2">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0" y="609600"/>
                        <a:ext cx="2286000" cy="335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916" name="Rectangle 4"/>
          <p:cNvSpPr>
            <a:spLocks noGrp="1" noChangeArrowheads="1"/>
          </p:cNvSpPr>
          <p:nvPr>
            <p:ph type="title"/>
          </p:nvPr>
        </p:nvSpPr>
        <p:spPr>
          <a:xfrm>
            <a:off x="304800" y="228600"/>
            <a:ext cx="8839200" cy="838200"/>
          </a:xfrm>
          <a:noFill/>
          <a:extLst>
            <a:ext uri="{909E8E84-426E-40DD-AFC4-6F175D3DCCD1}">
              <a14:hiddenFill xmlns:a14="http://schemas.microsoft.com/office/drawing/2010/main">
                <a:gradFill rotWithShape="1">
                  <a:gsLst>
                    <a:gs pos="0">
                      <a:schemeClr val="bg1"/>
                    </a:gs>
                    <a:gs pos="100000">
                      <a:schemeClr val="accent1"/>
                    </a:gs>
                  </a:gsLst>
                  <a:lin ang="0" scaled="1"/>
                </a:gradFill>
              </a14:hiddenFill>
            </a:ext>
          </a:extLst>
        </p:spPr>
        <p:txBody>
          <a:bodyPr/>
          <a:lstStyle/>
          <a:p>
            <a:pPr eaLnBrk="1" hangingPunct="1"/>
            <a:r>
              <a:rPr lang="en-US" smtClean="0">
                <a:latin typeface="Arial" charset="0"/>
              </a:rPr>
              <a:t>Giải quyết câu hỏi một cách hiệu quả</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62818">
                                            <p:txEl>
                                              <p:pRg st="0" end="0"/>
                                            </p:txEl>
                                          </p:spTgt>
                                        </p:tgtEl>
                                        <p:attrNameLst>
                                          <p:attrName>style.visibility</p:attrName>
                                        </p:attrNameLst>
                                      </p:cBhvr>
                                      <p:to>
                                        <p:strVal val="visible"/>
                                      </p:to>
                                    </p:set>
                                    <p:anim calcmode="lin" valueType="num">
                                      <p:cBhvr additive="base">
                                        <p:cTn id="7" dur="500" fill="hold"/>
                                        <p:tgtEl>
                                          <p:spTgt spid="1628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2818">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62818">
                                            <p:txEl>
                                              <p:pRg st="1" end="1"/>
                                            </p:txEl>
                                          </p:spTgt>
                                        </p:tgtEl>
                                        <p:attrNameLst>
                                          <p:attrName>style.visibility</p:attrName>
                                        </p:attrNameLst>
                                      </p:cBhvr>
                                      <p:to>
                                        <p:strVal val="visible"/>
                                      </p:to>
                                    </p:set>
                                    <p:anim calcmode="lin" valueType="num">
                                      <p:cBhvr additive="base">
                                        <p:cTn id="13" dur="500" fill="hold"/>
                                        <p:tgtEl>
                                          <p:spTgt spid="16281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2818">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162818">
                                            <p:txEl>
                                              <p:pRg st="2" end="2"/>
                                            </p:txEl>
                                          </p:spTgt>
                                        </p:tgtEl>
                                        <p:attrNameLst>
                                          <p:attrName>style.visibility</p:attrName>
                                        </p:attrNameLst>
                                      </p:cBhvr>
                                      <p:to>
                                        <p:strVal val="visible"/>
                                      </p:to>
                                    </p:set>
                                    <p:anim calcmode="lin" valueType="num">
                                      <p:cBhvr additive="base">
                                        <p:cTn id="19" dur="500" fill="hold"/>
                                        <p:tgtEl>
                                          <p:spTgt spid="16281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2818">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162818">
                                            <p:txEl>
                                              <p:pRg st="3" end="3"/>
                                            </p:txEl>
                                          </p:spTgt>
                                        </p:tgtEl>
                                        <p:attrNameLst>
                                          <p:attrName>style.visibility</p:attrName>
                                        </p:attrNameLst>
                                      </p:cBhvr>
                                      <p:to>
                                        <p:strVal val="visible"/>
                                      </p:to>
                                    </p:set>
                                    <p:anim calcmode="lin" valueType="num">
                                      <p:cBhvr additive="base">
                                        <p:cTn id="25" dur="500" fill="hold"/>
                                        <p:tgtEl>
                                          <p:spTgt spid="16281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2818">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162818">
                                            <p:txEl>
                                              <p:pRg st="4" end="4"/>
                                            </p:txEl>
                                          </p:spTgt>
                                        </p:tgtEl>
                                        <p:attrNameLst>
                                          <p:attrName>style.visibility</p:attrName>
                                        </p:attrNameLst>
                                      </p:cBhvr>
                                      <p:to>
                                        <p:strVal val="visible"/>
                                      </p:to>
                                    </p:set>
                                    <p:anim calcmode="lin" valueType="num">
                                      <p:cBhvr additive="base">
                                        <p:cTn id="31" dur="500" fill="hold"/>
                                        <p:tgtEl>
                                          <p:spTgt spid="16281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2818">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162818">
                                            <p:txEl>
                                              <p:pRg st="5" end="5"/>
                                            </p:txEl>
                                          </p:spTgt>
                                        </p:tgtEl>
                                        <p:attrNameLst>
                                          <p:attrName>style.visibility</p:attrName>
                                        </p:attrNameLst>
                                      </p:cBhvr>
                                      <p:to>
                                        <p:strVal val="visible"/>
                                      </p:to>
                                    </p:set>
                                    <p:anim calcmode="lin" valueType="num">
                                      <p:cBhvr additive="base">
                                        <p:cTn id="37" dur="500" fill="hold"/>
                                        <p:tgtEl>
                                          <p:spTgt spid="162818">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62818">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18" grpId="0" build="p"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76200" y="317500"/>
            <a:ext cx="9067800" cy="749300"/>
          </a:xfrm>
          <a:noFill/>
          <a:extLst>
            <a:ext uri="{909E8E84-426E-40DD-AFC4-6F175D3DCCD1}">
              <a14:hiddenFill xmlns:a14="http://schemas.microsoft.com/office/drawing/2010/main">
                <a:gradFill rotWithShape="1">
                  <a:gsLst>
                    <a:gs pos="0">
                      <a:schemeClr val="bg1"/>
                    </a:gs>
                    <a:gs pos="100000">
                      <a:schemeClr val="accent1"/>
                    </a:gs>
                  </a:gsLst>
                  <a:lin ang="0" scaled="1"/>
                </a:gradFill>
              </a14:hiddenFill>
            </a:ext>
          </a:extLst>
        </p:spPr>
        <p:txBody>
          <a:bodyPr/>
          <a:lstStyle/>
          <a:p>
            <a:pPr eaLnBrk="1" hangingPunct="1"/>
            <a:r>
              <a:rPr lang="en-US" smtClean="0">
                <a:latin typeface="Arial" charset="0"/>
              </a:rPr>
              <a:t>Giải quyết câu hỏi một cách hiệu quả</a:t>
            </a:r>
          </a:p>
        </p:txBody>
      </p:sp>
      <p:graphicFrame>
        <p:nvGraphicFramePr>
          <p:cNvPr id="39939" name="Object 3"/>
          <p:cNvGraphicFramePr>
            <a:graphicFrameLocks noChangeAspect="1"/>
          </p:cNvGraphicFramePr>
          <p:nvPr/>
        </p:nvGraphicFramePr>
        <p:xfrm>
          <a:off x="6934200" y="533400"/>
          <a:ext cx="2209800" cy="3276600"/>
        </p:xfrm>
        <a:graphic>
          <a:graphicData uri="http://schemas.openxmlformats.org/presentationml/2006/ole">
            <mc:AlternateContent xmlns:mc="http://schemas.openxmlformats.org/markup-compatibility/2006">
              <mc:Choice xmlns:v="urn:schemas-microsoft-com:vml" Requires="v">
                <p:oleObj spid="_x0000_s39941" name="Clip" r:id="rId4" imgW="5157788" imgH="5624513" progId="MS_ClipArt_Gallery.2">
                  <p:embed/>
                </p:oleObj>
              </mc:Choice>
              <mc:Fallback>
                <p:oleObj name="Clip" r:id="rId4" imgW="5157788" imgH="5624513" progId="MS_ClipArt_Gallery.2">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34200" y="533400"/>
                        <a:ext cx="2209800" cy="3276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940" name="Rectangle 4"/>
          <p:cNvSpPr>
            <a:spLocks noChangeArrowheads="1"/>
          </p:cNvSpPr>
          <p:nvPr/>
        </p:nvSpPr>
        <p:spPr bwMode="auto">
          <a:xfrm>
            <a:off x="533400" y="1676400"/>
            <a:ext cx="7772400" cy="49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2900" indent="-342900" algn="just">
              <a:lnSpc>
                <a:spcPct val="110000"/>
              </a:lnSpc>
              <a:spcBef>
                <a:spcPct val="20000"/>
              </a:spcBef>
              <a:buFontTx/>
              <a:buChar char="•"/>
            </a:pPr>
            <a:r>
              <a:rPr lang="en-US" sz="2800">
                <a:solidFill>
                  <a:srgbClr val="0066FF"/>
                </a:solidFill>
              </a:rPr>
              <a:t>Trả lời tất cả những thính giả</a:t>
            </a:r>
            <a:r>
              <a:rPr lang="en-US" sz="2800"/>
              <a:t> (trong khoảng th</a:t>
            </a:r>
            <a:r>
              <a:rPr lang="en-US" sz="2800">
                <a:latin typeface="VNI-Helve" pitchFamily="2" charset="0"/>
              </a:rPr>
              <a:t>ôø</a:t>
            </a:r>
            <a:r>
              <a:rPr lang="en-US" sz="2800"/>
              <a:t>i gian cho phép)</a:t>
            </a:r>
          </a:p>
          <a:p>
            <a:pPr marL="342900" indent="-342900" algn="just">
              <a:lnSpc>
                <a:spcPct val="110000"/>
              </a:lnSpc>
              <a:spcBef>
                <a:spcPct val="20000"/>
              </a:spcBef>
              <a:buFontTx/>
              <a:buChar char="•"/>
            </a:pPr>
            <a:r>
              <a:rPr lang="en-US" sz="2800"/>
              <a:t>Nếu bạn </a:t>
            </a:r>
            <a:r>
              <a:rPr lang="en-US" sz="2800">
                <a:solidFill>
                  <a:schemeClr val="hlink"/>
                </a:solidFill>
              </a:rPr>
              <a:t>không có câu trả lời,</a:t>
            </a:r>
            <a:r>
              <a:rPr lang="en-US" sz="2800"/>
              <a:t> </a:t>
            </a:r>
          </a:p>
          <a:p>
            <a:pPr marL="342900" indent="-342900" algn="just">
              <a:lnSpc>
                <a:spcPct val="110000"/>
              </a:lnSpc>
              <a:spcBef>
                <a:spcPct val="20000"/>
              </a:spcBef>
            </a:pPr>
            <a:r>
              <a:rPr lang="en-US" sz="2800"/>
              <a:t>	</a:t>
            </a:r>
            <a:r>
              <a:rPr lang="en-US" sz="2800">
                <a:solidFill>
                  <a:schemeClr val="hlink"/>
                </a:solidFill>
              </a:rPr>
              <a:t>đừng giả vờ</a:t>
            </a:r>
            <a:r>
              <a:rPr lang="en-US" sz="2800"/>
              <a:t> mình có</a:t>
            </a:r>
          </a:p>
          <a:p>
            <a:pPr marL="342900" indent="-342900" algn="just">
              <a:lnSpc>
                <a:spcPct val="110000"/>
              </a:lnSpc>
              <a:spcBef>
                <a:spcPct val="20000"/>
              </a:spcBef>
              <a:buFontTx/>
              <a:buChar char="•"/>
            </a:pPr>
            <a:r>
              <a:rPr lang="en-US" sz="2800">
                <a:solidFill>
                  <a:srgbClr val="0066FF"/>
                </a:solidFill>
              </a:rPr>
              <a:t>Đừng để một thính giả làm chủ diễn đàn</a:t>
            </a:r>
          </a:p>
          <a:p>
            <a:pPr marL="342900" indent="-342900" algn="just">
              <a:lnSpc>
                <a:spcPct val="110000"/>
              </a:lnSpc>
              <a:spcBef>
                <a:spcPct val="20000"/>
              </a:spcBef>
              <a:buFontTx/>
              <a:buChar char="•"/>
            </a:pPr>
            <a:r>
              <a:rPr lang="en-US" sz="2800">
                <a:solidFill>
                  <a:srgbClr val="FF00FF"/>
                </a:solidFill>
              </a:rPr>
              <a:t>Hãy nói: “Đây là câu hỏi cuối cùng” để đóng lại phần hỏi đáp</a:t>
            </a:r>
          </a:p>
          <a:p>
            <a:pPr marL="342900" indent="-342900" algn="just">
              <a:lnSpc>
                <a:spcPct val="110000"/>
              </a:lnSpc>
              <a:spcBef>
                <a:spcPct val="20000"/>
              </a:spcBef>
              <a:buFontTx/>
              <a:buChar char="•"/>
            </a:pPr>
            <a:endParaRPr lang="en-US" sz="2800">
              <a:solidFill>
                <a:srgbClr val="FF00FF"/>
              </a:solidFill>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40962" name="Object 2">
            <a:hlinkClick r:id="" action="ppaction://ole?verb=0"/>
          </p:cNvPr>
          <p:cNvGraphicFramePr>
            <a:graphicFrameLocks/>
          </p:cNvGraphicFramePr>
          <p:nvPr/>
        </p:nvGraphicFramePr>
        <p:xfrm>
          <a:off x="7467600" y="4572000"/>
          <a:ext cx="1676400" cy="2286000"/>
        </p:xfrm>
        <a:graphic>
          <a:graphicData uri="http://schemas.openxmlformats.org/presentationml/2006/ole">
            <mc:AlternateContent xmlns:mc="http://schemas.openxmlformats.org/markup-compatibility/2006">
              <mc:Choice xmlns:v="urn:schemas-microsoft-com:vml" Requires="v">
                <p:oleObj spid="_x0000_s40965" name="Microsoft ClipArt Gallery" r:id="rId4" imgW="1235075" imgH="3521075" progId="MS_ClipArt_Gallery">
                  <p:embed/>
                </p:oleObj>
              </mc:Choice>
              <mc:Fallback>
                <p:oleObj name="Microsoft ClipArt Gallery" r:id="rId4" imgW="1235075" imgH="3521075" progId="MS_ClipArt_Gallery">
                  <p:embed/>
                  <p:pic>
                    <p:nvPicPr>
                      <p:cNvPr id="0" name="Objec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67600" y="4572000"/>
                        <a:ext cx="16764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0963" name="WordArt 3"/>
          <p:cNvSpPr>
            <a:spLocks noChangeArrowheads="1" noChangeShapeType="1" noTextEdit="1"/>
          </p:cNvSpPr>
          <p:nvPr/>
        </p:nvSpPr>
        <p:spPr bwMode="auto">
          <a:xfrm rot="-275371">
            <a:off x="0" y="1905000"/>
            <a:ext cx="9144000" cy="1104900"/>
          </a:xfrm>
          <a:prstGeom prst="rect">
            <a:avLst/>
          </a:prstGeom>
        </p:spPr>
        <p:txBody>
          <a:bodyPr wrap="none" fromWordArt="1">
            <a:prstTxWarp prst="textDoubleWave1">
              <a:avLst>
                <a:gd name="adj1" fmla="val 6500"/>
                <a:gd name="adj2" fmla="val 0"/>
              </a:avLst>
            </a:prstTxWarp>
          </a:bodyPr>
          <a:lstStyle/>
          <a:p>
            <a:pPr algn="ctr"/>
            <a:r>
              <a:rPr lang="vi-VN" sz="3600" kern="10" spc="-360">
                <a:ln w="12700">
                  <a:solidFill>
                    <a:srgbClr val="000099"/>
                  </a:solidFill>
                  <a:round/>
                  <a:headEnd/>
                  <a:tailEnd/>
                </a:ln>
                <a:solidFill>
                  <a:srgbClr val="33CCFF"/>
                </a:solidFill>
                <a:effectLst>
                  <a:outerShdw dist="125724" dir="18900000" algn="ctr" rotWithShape="0">
                    <a:srgbClr val="000099"/>
                  </a:outerShdw>
                </a:effectLst>
                <a:latin typeface="Arial Unicode MS"/>
                <a:ea typeface="Arial Unicode MS"/>
                <a:cs typeface="Arial Unicode MS"/>
              </a:rPr>
              <a:t>Kết thúc phần trình bày </a:t>
            </a:r>
          </a:p>
        </p:txBody>
      </p:sp>
      <p:sp>
        <p:nvSpPr>
          <p:cNvPr id="40964" name="WordArt 4"/>
          <p:cNvSpPr>
            <a:spLocks noChangeArrowheads="1" noChangeShapeType="1" noTextEdit="1"/>
          </p:cNvSpPr>
          <p:nvPr/>
        </p:nvSpPr>
        <p:spPr bwMode="auto">
          <a:xfrm rot="-307309">
            <a:off x="914400" y="3581400"/>
            <a:ext cx="7162800" cy="1143000"/>
          </a:xfrm>
          <a:prstGeom prst="rect">
            <a:avLst/>
          </a:prstGeom>
        </p:spPr>
        <p:txBody>
          <a:bodyPr wrap="none" fromWordArt="1">
            <a:prstTxWarp prst="textPlain">
              <a:avLst>
                <a:gd name="adj" fmla="val 50000"/>
              </a:avLst>
            </a:prstTxWarp>
          </a:bodyPr>
          <a:lstStyle/>
          <a:p>
            <a:pPr algn="ctr"/>
            <a:r>
              <a:rPr lang="vi-VN"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300000" scaled="1"/>
                </a:gradFill>
                <a:effectLst>
                  <a:outerShdw dist="35921" dir="2700000" sy="50000" kx="2115830" algn="bl" rotWithShape="0">
                    <a:srgbClr val="C0C0C0">
                      <a:alpha val="79999"/>
                    </a:srgbClr>
                  </a:outerShdw>
                </a:effectLst>
                <a:latin typeface="Arial Unicode MS"/>
                <a:ea typeface="Arial Unicode MS"/>
                <a:cs typeface="Arial Unicode MS"/>
              </a:rPr>
              <a:t>với một thái độ hoan hĩ!!!</a:t>
            </a:r>
          </a:p>
        </p:txBody>
      </p:sp>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2"/>
          <p:cNvGrpSpPr>
            <a:grpSpLocks/>
          </p:cNvGrpSpPr>
          <p:nvPr/>
        </p:nvGrpSpPr>
        <p:grpSpPr bwMode="auto">
          <a:xfrm>
            <a:off x="6705600" y="304800"/>
            <a:ext cx="2209800" cy="2667000"/>
            <a:chOff x="4416" y="240"/>
            <a:chExt cx="1200" cy="1098"/>
          </a:xfrm>
        </p:grpSpPr>
        <p:sp>
          <p:nvSpPr>
            <p:cNvPr id="5124" name="Oval 3"/>
            <p:cNvSpPr>
              <a:spLocks noChangeArrowheads="1"/>
            </p:cNvSpPr>
            <p:nvPr/>
          </p:nvSpPr>
          <p:spPr bwMode="auto">
            <a:xfrm>
              <a:off x="4992" y="432"/>
              <a:ext cx="240" cy="240"/>
            </a:xfrm>
            <a:prstGeom prst="ellipse">
              <a:avLst/>
            </a:prstGeom>
            <a:solidFill>
              <a:srgbClr val="FFFF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pic>
          <p:nvPicPr>
            <p:cNvPr id="5125" name="Picture 4" descr="MANLIS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16" y="240"/>
              <a:ext cx="1200" cy="1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6261" name="Rectangle 5"/>
          <p:cNvSpPr>
            <a:spLocks noChangeArrowheads="1"/>
          </p:cNvSpPr>
          <p:nvPr/>
        </p:nvSpPr>
        <p:spPr bwMode="auto">
          <a:xfrm>
            <a:off x="1143000" y="2971800"/>
            <a:ext cx="7162800" cy="800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b"/>
          <a:lstStyle/>
          <a:p>
            <a:r>
              <a:rPr lang="en-US" sz="4000" b="1">
                <a:solidFill>
                  <a:srgbClr val="0070C0"/>
                </a:solidFill>
                <a:latin typeface="Times New Roman" pitchFamily="18" charset="0"/>
                <a:cs typeface="Times New Roman" pitchFamily="18" charset="0"/>
              </a:rPr>
              <a:t>CHUẨN BỊ THUYẾT TRÌNH</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6261"/>
                                        </p:tgtEl>
                                        <p:attrNameLst>
                                          <p:attrName>style.visibility</p:attrName>
                                        </p:attrNameLst>
                                      </p:cBhvr>
                                      <p:to>
                                        <p:strVal val="visible"/>
                                      </p:to>
                                    </p:set>
                                    <p:animEffect transition="in" filter="box(in)">
                                      <p:cBhvr>
                                        <p:cTn id="7" dur="500"/>
                                        <p:tgtEl>
                                          <p:spTgt spid="96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990600" y="304800"/>
            <a:ext cx="7772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p>
            <a:r>
              <a:rPr lang="vi-VN" sz="3600" b="1">
                <a:latin typeface="Times New Roman" pitchFamily="18" charset="0"/>
                <a:cs typeface="Times New Roman" pitchFamily="18" charset="0"/>
              </a:rPr>
              <a:t>Mọi người thường lầm tưởng rằng:</a:t>
            </a:r>
          </a:p>
        </p:txBody>
      </p:sp>
      <p:sp>
        <p:nvSpPr>
          <p:cNvPr id="41987" name="Rectangle 3"/>
          <p:cNvSpPr>
            <a:spLocks noChangeArrowheads="1"/>
          </p:cNvSpPr>
          <p:nvPr/>
        </p:nvSpPr>
        <p:spPr bwMode="auto">
          <a:xfrm>
            <a:off x="533400" y="1371600"/>
            <a:ext cx="64008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vi-VN" sz="2800" b="1"/>
              <a:t>Hùng biện là bẩm sinh, không ai tập được</a:t>
            </a:r>
          </a:p>
          <a:p>
            <a:r>
              <a:rPr lang="vi-VN" sz="2800" b="1"/>
              <a:t>Những nhà diễn thuyết tài ba không bao giờ bị lúng túng trước đám đông</a:t>
            </a:r>
          </a:p>
          <a:p>
            <a:r>
              <a:rPr lang="vi-VN" sz="2800" b="1"/>
              <a:t>Người nói giỏi không cần cầm giấy</a:t>
            </a:r>
          </a:p>
          <a:p>
            <a:r>
              <a:rPr lang="vi-VN" sz="2800" b="1"/>
              <a:t>Người nói giỏi không cần thực hành</a:t>
            </a:r>
          </a:p>
          <a:p>
            <a:r>
              <a:rPr lang="vi-VN" sz="2800" b="1"/>
              <a:t>Tôi không bao giờ có thể nói hay được</a:t>
            </a:r>
          </a:p>
        </p:txBody>
      </p:sp>
      <p:graphicFrame>
        <p:nvGraphicFramePr>
          <p:cNvPr id="41988" name="Object 4">
            <a:hlinkClick r:id="" action="ppaction://ole?verb=0"/>
          </p:cNvPr>
          <p:cNvGraphicFramePr>
            <a:graphicFrameLocks/>
          </p:cNvGraphicFramePr>
          <p:nvPr/>
        </p:nvGraphicFramePr>
        <p:xfrm>
          <a:off x="7086600" y="1905000"/>
          <a:ext cx="1843088" cy="3751263"/>
        </p:xfrm>
        <a:graphic>
          <a:graphicData uri="http://schemas.openxmlformats.org/presentationml/2006/ole">
            <mc:AlternateContent xmlns:mc="http://schemas.openxmlformats.org/markup-compatibility/2006">
              <mc:Choice xmlns:v="urn:schemas-microsoft-com:vml" Requires="v">
                <p:oleObj spid="_x0000_s41990" name="Microsoft ClipArt Gallery" r:id="rId4" imgW="2573338" imgH="5222875" progId="MS_ClipArt_Gallery">
                  <p:embed/>
                </p:oleObj>
              </mc:Choice>
              <mc:Fallback>
                <p:oleObj name="Microsoft ClipArt Gallery" r:id="rId4" imgW="2573338" imgH="5222875" progId="MS_ClipArt_Gallery">
                  <p:embed/>
                  <p:pic>
                    <p:nvPicPr>
                      <p:cNvPr id="0" name="Objec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1905000"/>
                        <a:ext cx="1843088" cy="3751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1989" name="WordArt 5"/>
          <p:cNvSpPr>
            <a:spLocks noChangeArrowheads="1" noChangeShapeType="1" noTextEdit="1"/>
          </p:cNvSpPr>
          <p:nvPr/>
        </p:nvSpPr>
        <p:spPr bwMode="auto">
          <a:xfrm>
            <a:off x="762000" y="5562600"/>
            <a:ext cx="7572375" cy="7620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vi-VN" sz="3600" kern="10">
                <a:latin typeface="Arial"/>
                <a:cs typeface="Arial"/>
              </a:rPr>
              <a:t>Ai cũng có thể trở thành hùng biện!</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990600" y="228600"/>
            <a:ext cx="8153400" cy="776288"/>
          </a:xfrm>
        </p:spPr>
        <p:txBody>
          <a:bodyPr/>
          <a:lstStyle/>
          <a:p>
            <a:pPr eaLnBrk="1" hangingPunct="1"/>
            <a:r>
              <a:rPr lang="vi-VN" sz="3200" smtClean="0">
                <a:latin typeface="Times New Roman" pitchFamily="18" charset="0"/>
                <a:cs typeface="Times New Roman" pitchFamily="18" charset="0"/>
              </a:rPr>
              <a:t>Phương pháp nâng cao hiệu quả trình bày</a:t>
            </a:r>
            <a:endParaRPr lang="en-US" sz="3200" smtClean="0">
              <a:latin typeface="Times New Roman" pitchFamily="18" charset="0"/>
              <a:cs typeface="Times New Roman" pitchFamily="18" charset="0"/>
            </a:endParaRPr>
          </a:p>
        </p:txBody>
      </p:sp>
      <p:sp>
        <p:nvSpPr>
          <p:cNvPr id="43011" name="Rectangle 3"/>
          <p:cNvSpPr>
            <a:spLocks noGrp="1" noChangeArrowheads="1"/>
          </p:cNvSpPr>
          <p:nvPr>
            <p:ph type="body" idx="1"/>
          </p:nvPr>
        </p:nvSpPr>
        <p:spPr>
          <a:xfrm>
            <a:off x="457200" y="1524000"/>
            <a:ext cx="8686800" cy="4876800"/>
          </a:xfrm>
        </p:spPr>
        <p:txBody>
          <a:bodyPr/>
          <a:lstStyle/>
          <a:p>
            <a:pPr eaLnBrk="1" hangingPunct="1"/>
            <a:r>
              <a:rPr lang="en-US" smtClean="0">
                <a:latin typeface="Times New Roman" pitchFamily="18" charset="0"/>
                <a:cs typeface="Times New Roman" pitchFamily="18" charset="0"/>
              </a:rPr>
              <a:t>Càng ngắn gọn càng tốt.</a:t>
            </a:r>
          </a:p>
          <a:p>
            <a:pPr eaLnBrk="1" hangingPunct="1"/>
            <a:r>
              <a:rPr lang="vi-VN" smtClean="0">
                <a:latin typeface="Times New Roman" pitchFamily="18" charset="0"/>
                <a:cs typeface="Times New Roman" pitchFamily="18" charset="0"/>
              </a:rPr>
              <a:t>Tìm hiểu trước về khán giả &amp; những mong muốn của họ.</a:t>
            </a:r>
          </a:p>
          <a:p>
            <a:pPr eaLnBrk="1" hangingPunct="1"/>
            <a:r>
              <a:rPr lang="en-US" smtClean="0">
                <a:latin typeface="Times New Roman" pitchFamily="18" charset="0"/>
                <a:cs typeface="Times New Roman" pitchFamily="18" charset="0"/>
              </a:rPr>
              <a:t>Nên sử dụng dụng cụ nghe nhìn khi có thể.</a:t>
            </a:r>
          </a:p>
          <a:p>
            <a:pPr eaLnBrk="1" hangingPunct="1"/>
            <a:r>
              <a:rPr lang="en-US" smtClean="0">
                <a:latin typeface="Times New Roman" pitchFamily="18" charset="0"/>
                <a:cs typeface="Times New Roman" pitchFamily="18" charset="0"/>
              </a:rPr>
              <a:t>Nên tôn trọng giờ giấc.</a:t>
            </a:r>
          </a:p>
          <a:p>
            <a:pPr eaLnBrk="1" hangingPunct="1"/>
            <a:r>
              <a:rPr lang="vi-VN" smtClean="0">
                <a:latin typeface="Times New Roman" pitchFamily="18" charset="0"/>
                <a:cs typeface="Times New Roman" pitchFamily="18" charset="0"/>
              </a:rPr>
              <a:t>Báo thời gian dự kiến trình bày, thời gian giải đáp thắc mắc.</a:t>
            </a:r>
          </a:p>
          <a:p>
            <a:pPr eaLnBrk="1" hangingPunct="1"/>
            <a:r>
              <a:rPr lang="vi-VN" smtClean="0">
                <a:latin typeface="Times New Roman" pitchFamily="18" charset="0"/>
                <a:cs typeface="Times New Roman" pitchFamily="18" charset="0"/>
              </a:rPr>
              <a:t>Khi không trả lời được câu hỏi – hãy chấp  nhận</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990600" y="214313"/>
            <a:ext cx="8153400" cy="776287"/>
          </a:xfrm>
        </p:spPr>
        <p:txBody>
          <a:bodyPr/>
          <a:lstStyle/>
          <a:p>
            <a:pPr eaLnBrk="1" hangingPunct="1"/>
            <a:r>
              <a:rPr lang="vi-VN" sz="3200" smtClean="0">
                <a:latin typeface="Times New Roman" pitchFamily="18" charset="0"/>
                <a:cs typeface="Times New Roman" pitchFamily="18" charset="0"/>
              </a:rPr>
              <a:t>Phương pháp nâng cao hiệu quả trình bày</a:t>
            </a:r>
            <a:endParaRPr lang="en-US" sz="3200" smtClean="0">
              <a:latin typeface="Times New Roman" pitchFamily="18" charset="0"/>
              <a:cs typeface="Times New Roman" pitchFamily="18" charset="0"/>
            </a:endParaRPr>
          </a:p>
        </p:txBody>
      </p:sp>
      <p:sp>
        <p:nvSpPr>
          <p:cNvPr id="44035" name="Rectangle 3"/>
          <p:cNvSpPr>
            <a:spLocks noGrp="1" noChangeArrowheads="1"/>
          </p:cNvSpPr>
          <p:nvPr>
            <p:ph type="body" idx="1"/>
          </p:nvPr>
        </p:nvSpPr>
        <p:spPr/>
        <p:txBody>
          <a:bodyPr/>
          <a:lstStyle/>
          <a:p>
            <a:pPr eaLnBrk="1" hangingPunct="1"/>
            <a:r>
              <a:rPr lang="en-US" smtClean="0">
                <a:latin typeface="Times New Roman" pitchFamily="18" charset="0"/>
                <a:cs typeface="Times New Roman" pitchFamily="18" charset="0"/>
              </a:rPr>
              <a:t>Ăn mặc thích nghi.</a:t>
            </a:r>
          </a:p>
          <a:p>
            <a:pPr eaLnBrk="1" hangingPunct="1"/>
            <a:r>
              <a:rPr lang="vi-VN" smtClean="0">
                <a:latin typeface="Times New Roman" pitchFamily="18" charset="0"/>
                <a:cs typeface="Times New Roman" pitchFamily="18" charset="0"/>
              </a:rPr>
              <a:t>Dùng từ càng đơn giản càng tốt.</a:t>
            </a:r>
          </a:p>
          <a:p>
            <a:pPr eaLnBrk="1" hangingPunct="1"/>
            <a:r>
              <a:rPr lang="en-US" smtClean="0">
                <a:latin typeface="Times New Roman" pitchFamily="18" charset="0"/>
                <a:cs typeface="Times New Roman" pitchFamily="18" charset="0"/>
              </a:rPr>
              <a:t>Khôi hài phải phù hợp, không nên công kích ai</a:t>
            </a:r>
          </a:p>
          <a:p>
            <a:pPr eaLnBrk="1" hangingPunct="1"/>
            <a:r>
              <a:rPr lang="vi-VN" smtClean="0">
                <a:latin typeface="Times New Roman" pitchFamily="18" charset="0"/>
                <a:cs typeface="Times New Roman" pitchFamily="18" charset="0"/>
              </a:rPr>
              <a:t>Cố gắng phát tài liệu đọc thêm vào cuối buổi</a:t>
            </a:r>
          </a:p>
          <a:p>
            <a:pPr eaLnBrk="1" hangingPunct="1"/>
            <a:r>
              <a:rPr lang="vi-VN" smtClean="0">
                <a:latin typeface="Times New Roman" pitchFamily="18" charset="0"/>
                <a:cs typeface="Times New Roman" pitchFamily="18" charset="0"/>
              </a:rPr>
              <a:t>Thực tập, thực tập và thực tập nhiều hơn nữa.</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ChangeArrowheads="1"/>
          </p:cNvSpPr>
          <p:nvPr/>
        </p:nvSpPr>
        <p:spPr bwMode="auto">
          <a:xfrm>
            <a:off x="2286000" y="4038600"/>
            <a:ext cx="68580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r>
              <a:rPr lang="vi-VN" sz="3600" b="1">
                <a:latin typeface="Times New Roman" pitchFamily="18" charset="0"/>
                <a:cs typeface="Times New Roman" pitchFamily="18" charset="0"/>
              </a:rPr>
              <a:t>Xác định mục đích thuyết trình</a:t>
            </a:r>
          </a:p>
          <a:p>
            <a:r>
              <a:rPr lang="en-US" sz="3600" b="1">
                <a:latin typeface="Times New Roman" pitchFamily="18" charset="0"/>
                <a:cs typeface="Times New Roman" pitchFamily="18" charset="0"/>
              </a:rPr>
              <a:t>Tìm hiểu cử tọa của bạn</a:t>
            </a:r>
          </a:p>
        </p:txBody>
      </p:sp>
      <p:graphicFrame>
        <p:nvGraphicFramePr>
          <p:cNvPr id="6147" name="Object 3"/>
          <p:cNvGraphicFramePr>
            <a:graphicFrameLocks noChangeAspect="1"/>
          </p:cNvGraphicFramePr>
          <p:nvPr/>
        </p:nvGraphicFramePr>
        <p:xfrm>
          <a:off x="0" y="1676400"/>
          <a:ext cx="3886200" cy="4419600"/>
        </p:xfrm>
        <a:graphic>
          <a:graphicData uri="http://schemas.openxmlformats.org/presentationml/2006/ole">
            <mc:AlternateContent xmlns:mc="http://schemas.openxmlformats.org/markup-compatibility/2006">
              <mc:Choice xmlns:v="urn:schemas-microsoft-com:vml" Requires="v">
                <p:oleObj spid="_x0000_s6148" name="Clip" r:id="rId4" imgW="3025775" imgH="3252788" progId="MS_ClipArt_Gallery.2">
                  <p:embed/>
                </p:oleObj>
              </mc:Choice>
              <mc:Fallback>
                <p:oleObj name="Clip" r:id="rId4" imgW="3025775" imgH="3252788" progId="MS_ClipArt_Gallery.2">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676400"/>
                        <a:ext cx="3886200" cy="441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8306">
                                            <p:txEl>
                                              <p:pRg st="0" end="0"/>
                                            </p:txEl>
                                          </p:spTgt>
                                        </p:tgtEl>
                                        <p:attrNameLst>
                                          <p:attrName>style.visibility</p:attrName>
                                        </p:attrNameLst>
                                      </p:cBhvr>
                                      <p:to>
                                        <p:strVal val="visible"/>
                                      </p:to>
                                    </p:set>
                                    <p:animEffect transition="in" filter="wipe(left)">
                                      <p:cBhvr>
                                        <p:cTn id="7" dur="500"/>
                                        <p:tgtEl>
                                          <p:spTgt spid="9830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8306">
                                            <p:txEl>
                                              <p:pRg st="1" end="1"/>
                                            </p:txEl>
                                          </p:spTgt>
                                        </p:tgtEl>
                                        <p:attrNameLst>
                                          <p:attrName>style.visibility</p:attrName>
                                        </p:attrNameLst>
                                      </p:cBhvr>
                                      <p:to>
                                        <p:strVal val="visible"/>
                                      </p:to>
                                    </p:set>
                                    <p:animEffect transition="in" filter="wipe(left)">
                                      <p:cBhvr>
                                        <p:cTn id="12" dur="500"/>
                                        <p:tgtEl>
                                          <p:spTgt spid="9830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6" grpId="0" build="p" bldLvl="2"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2"/>
          <p:cNvGrpSpPr>
            <a:grpSpLocks/>
          </p:cNvGrpSpPr>
          <p:nvPr/>
        </p:nvGrpSpPr>
        <p:grpSpPr bwMode="auto">
          <a:xfrm>
            <a:off x="5486400" y="1828800"/>
            <a:ext cx="2971800" cy="3581400"/>
            <a:chOff x="4416" y="240"/>
            <a:chExt cx="1200" cy="1098"/>
          </a:xfrm>
        </p:grpSpPr>
        <p:sp>
          <p:nvSpPr>
            <p:cNvPr id="7172" name="Oval 3"/>
            <p:cNvSpPr>
              <a:spLocks noChangeArrowheads="1"/>
            </p:cNvSpPr>
            <p:nvPr/>
          </p:nvSpPr>
          <p:spPr bwMode="auto">
            <a:xfrm>
              <a:off x="4992" y="432"/>
              <a:ext cx="240" cy="240"/>
            </a:xfrm>
            <a:prstGeom prst="ellipse">
              <a:avLst/>
            </a:prstGeom>
            <a:solidFill>
              <a:srgbClr val="FFFF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pic>
          <p:nvPicPr>
            <p:cNvPr id="7173" name="Picture 4" descr="MANLIS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16" y="240"/>
              <a:ext cx="1200" cy="1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0357" name="Rectangle 5"/>
          <p:cNvSpPr>
            <a:spLocks noChangeArrowheads="1"/>
          </p:cNvSpPr>
          <p:nvPr/>
        </p:nvSpPr>
        <p:spPr bwMode="auto">
          <a:xfrm>
            <a:off x="685800" y="2667000"/>
            <a:ext cx="5029200"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b"/>
          <a:lstStyle/>
          <a:p>
            <a:r>
              <a:rPr lang="en-US" sz="4000" b="1">
                <a:latin typeface="Times New Roman" pitchFamily="18" charset="0"/>
                <a:cs typeface="Times New Roman" pitchFamily="18" charset="0"/>
              </a:rPr>
              <a:t>SOẠN NỘI DUNG THUYẾT TRÌNH</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357"/>
                                        </p:tgtEl>
                                        <p:attrNameLst>
                                          <p:attrName>style.visibility</p:attrName>
                                        </p:attrNameLst>
                                      </p:cBhvr>
                                      <p:to>
                                        <p:strVal val="visible"/>
                                      </p:to>
                                    </p:set>
                                    <p:animEffect transition="in" filter="box(in)">
                                      <p:cBhvr>
                                        <p:cTn id="7" dur="500"/>
                                        <p:tgtEl>
                                          <p:spTgt spid="1003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4" name="Object 2"/>
          <p:cNvGraphicFramePr>
            <a:graphicFrameLocks noChangeAspect="1"/>
          </p:cNvGraphicFramePr>
          <p:nvPr/>
        </p:nvGraphicFramePr>
        <p:xfrm>
          <a:off x="639763" y="381000"/>
          <a:ext cx="1522412" cy="3276600"/>
        </p:xfrm>
        <a:graphic>
          <a:graphicData uri="http://schemas.openxmlformats.org/presentationml/2006/ole">
            <mc:AlternateContent xmlns:mc="http://schemas.openxmlformats.org/markup-compatibility/2006">
              <mc:Choice xmlns:v="urn:schemas-microsoft-com:vml" Requires="v">
                <p:oleObj spid="_x0000_s8199" name="Clip" r:id="rId4" imgW="1857375" imgH="3995738" progId="MS_ClipArt_Gallery.2">
                  <p:embed/>
                </p:oleObj>
              </mc:Choice>
              <mc:Fallback>
                <p:oleObj name="Clip" r:id="rId4" imgW="1857375" imgH="3995738" progId="MS_ClipArt_Gallery.2">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9763" y="381000"/>
                        <a:ext cx="1522412" cy="3276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195" name="Object 3"/>
          <p:cNvGraphicFramePr>
            <a:graphicFrameLocks noChangeAspect="1"/>
          </p:cNvGraphicFramePr>
          <p:nvPr/>
        </p:nvGraphicFramePr>
        <p:xfrm>
          <a:off x="3924300" y="1462088"/>
          <a:ext cx="1295400" cy="3933825"/>
        </p:xfrm>
        <a:graphic>
          <a:graphicData uri="http://schemas.openxmlformats.org/presentationml/2006/ole">
            <mc:AlternateContent xmlns:mc="http://schemas.openxmlformats.org/markup-compatibility/2006">
              <mc:Choice xmlns:v="urn:schemas-microsoft-com:vml" Requires="v">
                <p:oleObj spid="_x0000_s8200" name="Clip" r:id="rId6" imgW="1296063" imgH="3934305" progId="MS_ClipArt_Gallery.2">
                  <p:embed/>
                </p:oleObj>
              </mc:Choice>
              <mc:Fallback>
                <p:oleObj name="Clip" r:id="rId6" imgW="1296063" imgH="3934305" progId="MS_ClipArt_Gallery.2">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24300" y="1462088"/>
                        <a:ext cx="1295400" cy="3933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196" name="Object 4"/>
          <p:cNvGraphicFramePr>
            <a:graphicFrameLocks noChangeAspect="1"/>
          </p:cNvGraphicFramePr>
          <p:nvPr/>
        </p:nvGraphicFramePr>
        <p:xfrm>
          <a:off x="1993900" y="1463675"/>
          <a:ext cx="5154613" cy="3929063"/>
        </p:xfrm>
        <a:graphic>
          <a:graphicData uri="http://schemas.openxmlformats.org/presentationml/2006/ole">
            <mc:AlternateContent xmlns:mc="http://schemas.openxmlformats.org/markup-compatibility/2006">
              <mc:Choice xmlns:v="urn:schemas-microsoft-com:vml" Requires="v">
                <p:oleObj spid="_x0000_s8201" name="Clip" r:id="rId8" imgW="5154613" imgH="3929063" progId="MS_ClipArt_Gallery.2">
                  <p:embed/>
                </p:oleObj>
              </mc:Choice>
              <mc:Fallback>
                <p:oleObj name="Clip" r:id="rId8" imgW="5154613" imgH="3929063" progId="MS_ClipArt_Gallery.2">
                  <p:embed/>
                  <p:pic>
                    <p:nvPicPr>
                      <p:cNvPr id="0" name="Object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93900" y="1463675"/>
                        <a:ext cx="5154613" cy="3929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197" name="Rectangle 5"/>
          <p:cNvSpPr>
            <a:spLocks noGrp="1" noChangeArrowheads="1"/>
          </p:cNvSpPr>
          <p:nvPr>
            <p:ph type="title"/>
          </p:nvPr>
        </p:nvSpPr>
        <p:spPr>
          <a:xfrm rot="20760322">
            <a:off x="762000" y="1981200"/>
            <a:ext cx="7239000" cy="1143000"/>
          </a:xfrm>
        </p:spPr>
        <p:txBody>
          <a:bodyPr/>
          <a:lstStyle/>
          <a:p>
            <a:pPr eaLnBrk="1" hangingPunct="1"/>
            <a:r>
              <a:rPr lang="en-US" sz="6000" smtClean="0"/>
              <a:t>Brain-storming!!!</a:t>
            </a:r>
          </a:p>
        </p:txBody>
      </p:sp>
      <p:sp>
        <p:nvSpPr>
          <p:cNvPr id="8198" name="Rectangle 6"/>
          <p:cNvSpPr>
            <a:spLocks noChangeArrowheads="1"/>
          </p:cNvSpPr>
          <p:nvPr/>
        </p:nvSpPr>
        <p:spPr bwMode="auto">
          <a:xfrm rot="-798213">
            <a:off x="1143000" y="3810000"/>
            <a:ext cx="72390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b"/>
          <a:lstStyle/>
          <a:p>
            <a:pPr algn="r"/>
            <a:r>
              <a:rPr lang="en-US" sz="6000" b="1">
                <a:solidFill>
                  <a:srgbClr val="0000FF"/>
                </a:solidFill>
                <a:latin typeface="VNI-Helve-Condense" pitchFamily="2" charset="0"/>
              </a:rPr>
              <a:t>Mind-mapping!!!</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Group 2"/>
          <p:cNvGrpSpPr>
            <a:grpSpLocks/>
          </p:cNvGrpSpPr>
          <p:nvPr/>
        </p:nvGrpSpPr>
        <p:grpSpPr bwMode="auto">
          <a:xfrm>
            <a:off x="7312025" y="152400"/>
            <a:ext cx="1679575" cy="1752600"/>
            <a:chOff x="4416" y="240"/>
            <a:chExt cx="1200" cy="1098"/>
          </a:xfrm>
        </p:grpSpPr>
        <p:sp>
          <p:nvSpPr>
            <p:cNvPr id="9220" name="Oval 3"/>
            <p:cNvSpPr>
              <a:spLocks noChangeArrowheads="1"/>
            </p:cNvSpPr>
            <p:nvPr/>
          </p:nvSpPr>
          <p:spPr bwMode="auto">
            <a:xfrm>
              <a:off x="4992" y="432"/>
              <a:ext cx="240" cy="240"/>
            </a:xfrm>
            <a:prstGeom prst="ellipse">
              <a:avLst/>
            </a:prstGeom>
            <a:solidFill>
              <a:srgbClr val="FFFF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pic>
          <p:nvPicPr>
            <p:cNvPr id="9221" name="Picture 4" descr="MANLIS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16" y="240"/>
              <a:ext cx="1200" cy="1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4453" name="WordArt 5"/>
          <p:cNvSpPr>
            <a:spLocks noChangeArrowheads="1" noChangeShapeType="1" noTextEdit="1"/>
          </p:cNvSpPr>
          <p:nvPr/>
        </p:nvSpPr>
        <p:spPr bwMode="auto">
          <a:xfrm>
            <a:off x="609600" y="2514600"/>
            <a:ext cx="8001000" cy="17208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DoubleWave1">
              <a:avLst>
                <a:gd name="adj1" fmla="val 6500"/>
                <a:gd name="adj2" fmla="val 0"/>
              </a:avLst>
            </a:prstTxWarp>
          </a:bodyPr>
          <a:lstStyle/>
          <a:p>
            <a:r>
              <a:rPr lang="vi-VN" sz="3600" b="1" kern="10">
                <a:solidFill>
                  <a:srgbClr val="0070C0"/>
                </a:solidFill>
                <a:latin typeface="Arial"/>
                <a:cs typeface="Arial"/>
              </a:rPr>
              <a:t>Kỹ thuật 4 bước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04453"/>
                                        </p:tgtEl>
                                        <p:attrNameLst>
                                          <p:attrName>style.visibility</p:attrName>
                                        </p:attrNameLst>
                                      </p:cBhvr>
                                      <p:to>
                                        <p:strVal val="visible"/>
                                      </p:to>
                                    </p:set>
                                    <p:animEffect transition="in" filter="blinds(vertical)">
                                      <p:cBhvr>
                                        <p:cTn id="7" dur="500"/>
                                        <p:tgtEl>
                                          <p:spTgt spid="104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3"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vi-VN" smtClean="0">
                <a:latin typeface="Times New Roman" pitchFamily="18" charset="0"/>
                <a:cs typeface="Times New Roman" pitchFamily="18" charset="0"/>
              </a:rPr>
              <a:t>KỸ THUẬT 4 BƯỚC</a:t>
            </a:r>
            <a:endParaRPr lang="en-US" b="0" smtClean="0">
              <a:latin typeface="Times New Roman" pitchFamily="18" charset="0"/>
              <a:cs typeface="Times New Roman" pitchFamily="18" charset="0"/>
            </a:endParaRPr>
          </a:p>
        </p:txBody>
      </p:sp>
      <p:sp>
        <p:nvSpPr>
          <p:cNvPr id="106499" name="Rectangle 3"/>
          <p:cNvSpPr>
            <a:spLocks noGrp="1" noChangeArrowheads="1"/>
          </p:cNvSpPr>
          <p:nvPr>
            <p:ph type="body" idx="1"/>
          </p:nvPr>
        </p:nvSpPr>
        <p:spPr>
          <a:xfrm>
            <a:off x="1112838" y="1374775"/>
            <a:ext cx="5981700" cy="3111500"/>
          </a:xfrm>
        </p:spPr>
        <p:txBody>
          <a:bodyPr/>
          <a:lstStyle/>
          <a:p>
            <a:pPr eaLnBrk="1" hangingPunct="1"/>
            <a:r>
              <a:rPr lang="vi-VN" smtClean="0">
                <a:latin typeface="Times New Roman" pitchFamily="18" charset="0"/>
                <a:cs typeface="Times New Roman" pitchFamily="18" charset="0"/>
              </a:rPr>
              <a:t>Bước 1: 	Giới thiệu</a:t>
            </a:r>
          </a:p>
          <a:p>
            <a:pPr eaLnBrk="1" hangingPunct="1"/>
            <a:r>
              <a:rPr lang="vi-VN" smtClean="0">
                <a:latin typeface="Times New Roman" pitchFamily="18" charset="0"/>
                <a:cs typeface="Times New Roman" pitchFamily="18" charset="0"/>
              </a:rPr>
              <a:t>Bước 2: Định nội dung</a:t>
            </a:r>
          </a:p>
          <a:p>
            <a:pPr eaLnBrk="1" hangingPunct="1"/>
            <a:r>
              <a:rPr lang="vi-VN" smtClean="0">
                <a:latin typeface="Times New Roman" pitchFamily="18" charset="0"/>
                <a:cs typeface="Times New Roman" pitchFamily="18" charset="0"/>
              </a:rPr>
              <a:t>Bước 3:	Thân bài</a:t>
            </a:r>
          </a:p>
          <a:p>
            <a:pPr eaLnBrk="1" hangingPunct="1"/>
            <a:r>
              <a:rPr lang="vi-VN" smtClean="0">
                <a:latin typeface="Times New Roman" pitchFamily="18" charset="0"/>
                <a:cs typeface="Times New Roman" pitchFamily="18" charset="0"/>
              </a:rPr>
              <a:t>Bước 4: Kết luận</a:t>
            </a:r>
          </a:p>
        </p:txBody>
      </p:sp>
      <p:sp>
        <p:nvSpPr>
          <p:cNvPr id="106500" name="Text Box 4"/>
          <p:cNvSpPr txBox="1">
            <a:spLocks noChangeArrowheads="1"/>
          </p:cNvSpPr>
          <p:nvPr/>
        </p:nvSpPr>
        <p:spPr bwMode="auto">
          <a:xfrm>
            <a:off x="1066800" y="4876800"/>
            <a:ext cx="7848600" cy="1200150"/>
          </a:xfrm>
          <a:prstGeom prst="rect">
            <a:avLst/>
          </a:prstGeom>
          <a:solidFill>
            <a:srgbClr val="CCECFF"/>
          </a:solidFill>
          <a:ln w="28575">
            <a:solidFill>
              <a:srgbClr val="4F96FF"/>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vi-VN" sz="2400" b="1">
                <a:latin typeface="Times New Roman" pitchFamily="18" charset="0"/>
                <a:cs typeface="Times New Roman" pitchFamily="18" charset="0"/>
              </a:rPr>
              <a:t>Kỹ thuật 4 bước là một công cụ tiết kiệm thời gian nhằm giúp các diễn giả triển khai một bài thuyết trình chất lượng trong lượng thời gian ngắn</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2000"/>
                                  </p:stCondLst>
                                  <p:childTnLst>
                                    <p:set>
                                      <p:cBhvr>
                                        <p:cTn id="6" dur="1" fill="hold">
                                          <p:stCondLst>
                                            <p:cond delay="0"/>
                                          </p:stCondLst>
                                        </p:cTn>
                                        <p:tgtEl>
                                          <p:spTgt spid="106500"/>
                                        </p:tgtEl>
                                        <p:attrNameLst>
                                          <p:attrName>style.visibility</p:attrName>
                                        </p:attrNameLst>
                                      </p:cBhvr>
                                      <p:to>
                                        <p:strVal val="visible"/>
                                      </p:to>
                                    </p:set>
                                    <p:animEffect transition="in" filter="checkerboard(across)">
                                      <p:cBhvr>
                                        <p:cTn id="7" dur="500"/>
                                        <p:tgtEl>
                                          <p:spTgt spid="1065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106499">
                                            <p:txEl>
                                              <p:pRg st="0" end="0"/>
                                            </p:txEl>
                                          </p:spTgt>
                                        </p:tgtEl>
                                        <p:attrNameLst>
                                          <p:attrName>style.visibility</p:attrName>
                                        </p:attrNameLst>
                                      </p:cBhvr>
                                      <p:to>
                                        <p:strVal val="visible"/>
                                      </p:to>
                                    </p:set>
                                    <p:anim calcmode="lin" valueType="num">
                                      <p:cBhvr additive="base">
                                        <p:cTn id="12" dur="500" fill="hold"/>
                                        <p:tgtEl>
                                          <p:spTgt spid="10649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06499">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106499">
                                            <p:txEl>
                                              <p:pRg st="1" end="1"/>
                                            </p:txEl>
                                          </p:spTgt>
                                        </p:tgtEl>
                                        <p:attrNameLst>
                                          <p:attrName>style.visibility</p:attrName>
                                        </p:attrNameLst>
                                      </p:cBhvr>
                                      <p:to>
                                        <p:strVal val="visible"/>
                                      </p:to>
                                    </p:set>
                                    <p:anim calcmode="lin" valueType="num">
                                      <p:cBhvr additive="base">
                                        <p:cTn id="18" dur="500" fill="hold"/>
                                        <p:tgtEl>
                                          <p:spTgt spid="106499">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06499">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1" fill="hold" grpId="0" nodeType="clickEffect">
                                  <p:stCondLst>
                                    <p:cond delay="0"/>
                                  </p:stCondLst>
                                  <p:childTnLst>
                                    <p:set>
                                      <p:cBhvr>
                                        <p:cTn id="23" dur="1" fill="hold">
                                          <p:stCondLst>
                                            <p:cond delay="0"/>
                                          </p:stCondLst>
                                        </p:cTn>
                                        <p:tgtEl>
                                          <p:spTgt spid="106499">
                                            <p:txEl>
                                              <p:pRg st="2" end="2"/>
                                            </p:txEl>
                                          </p:spTgt>
                                        </p:tgtEl>
                                        <p:attrNameLst>
                                          <p:attrName>style.visibility</p:attrName>
                                        </p:attrNameLst>
                                      </p:cBhvr>
                                      <p:to>
                                        <p:strVal val="visible"/>
                                      </p:to>
                                    </p:set>
                                    <p:anim calcmode="lin" valueType="num">
                                      <p:cBhvr additive="base">
                                        <p:cTn id="24" dur="500" fill="hold"/>
                                        <p:tgtEl>
                                          <p:spTgt spid="106499">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06499">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1" fill="hold" grpId="0" nodeType="clickEffect">
                                  <p:stCondLst>
                                    <p:cond delay="0"/>
                                  </p:stCondLst>
                                  <p:childTnLst>
                                    <p:set>
                                      <p:cBhvr>
                                        <p:cTn id="29" dur="1" fill="hold">
                                          <p:stCondLst>
                                            <p:cond delay="0"/>
                                          </p:stCondLst>
                                        </p:cTn>
                                        <p:tgtEl>
                                          <p:spTgt spid="106499">
                                            <p:txEl>
                                              <p:pRg st="3" end="3"/>
                                            </p:txEl>
                                          </p:spTgt>
                                        </p:tgtEl>
                                        <p:attrNameLst>
                                          <p:attrName>style.visibility</p:attrName>
                                        </p:attrNameLst>
                                      </p:cBhvr>
                                      <p:to>
                                        <p:strVal val="visible"/>
                                      </p:to>
                                    </p:set>
                                    <p:anim calcmode="lin" valueType="num">
                                      <p:cBhvr additive="base">
                                        <p:cTn id="30" dur="500" fill="hold"/>
                                        <p:tgtEl>
                                          <p:spTgt spid="106499">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06499">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build="p" autoUpdateAnimBg="0"/>
      <p:bldP spid="106500" grpId="0" animBg="1" autoUpdateAnimBg="0"/>
    </p:bldLst>
  </p:timing>
</p:sld>
</file>

<file path=ppt/theme/theme1.xml><?xml version="1.0" encoding="utf-8"?>
<a:theme xmlns:a="http://schemas.openxmlformats.org/drawingml/2006/main" name="Van hoa doanh nghiep">
  <a:themeElements>
    <a:clrScheme name="Van hoa doanh nghie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an hoa doanh nghiep">
      <a:majorFont>
        <a:latin typeface="VNI-Helve-Condense"/>
        <a:ea typeface=""/>
        <a:cs typeface=""/>
      </a:majorFont>
      <a:minorFont>
        <a:latin typeface="VNI-Helve-Condens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Van hoa doanh nghie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an hoa doanh nghiep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an hoa doanh nghiep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an hoa doanh nghiep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an hoa doanh nghiep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an hoa doanh nghiep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an hoa doanh nghiep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an hoa doanh nghiep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an hoa doanh nghiep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an hoa doanh nghiep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an hoa doanh nghiep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an hoa doanh nghiep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270</TotalTime>
  <Words>1723</Words>
  <Application>Microsoft Office PowerPoint</Application>
  <PresentationFormat>On-screen Show (4:3)</PresentationFormat>
  <Paragraphs>319</Paragraphs>
  <Slides>42</Slides>
  <Notes>42</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5</vt:i4>
      </vt:variant>
      <vt:variant>
        <vt:lpstr>Slide Titles</vt:lpstr>
      </vt:variant>
      <vt:variant>
        <vt:i4>42</vt:i4>
      </vt:variant>
    </vt:vector>
  </HeadingPairs>
  <TitlesOfParts>
    <vt:vector size="55" baseType="lpstr">
      <vt:lpstr>Arial</vt:lpstr>
      <vt:lpstr>VNI-Helve-Condense</vt:lpstr>
      <vt:lpstr>Times New Roman</vt:lpstr>
      <vt:lpstr>VNI-Brush</vt:lpstr>
      <vt:lpstr>VNI-Helve</vt:lpstr>
      <vt:lpstr>Tahoma</vt:lpstr>
      <vt:lpstr>VNI-Times</vt:lpstr>
      <vt:lpstr>Van hoa doanh nghiep</vt:lpstr>
      <vt:lpstr>Microsoft ClipArt Gallery</vt:lpstr>
      <vt:lpstr>Microsoft Clip Gallery</vt:lpstr>
      <vt:lpstr>Microsoft Word Document</vt:lpstr>
      <vt:lpstr>Microsoft Graph 97 Chart</vt:lpstr>
      <vt:lpstr>Microsoft Graph Chart</vt:lpstr>
      <vt:lpstr> KỸ NĂNG THUYẾT TRÌNH</vt:lpstr>
      <vt:lpstr>CON NGƯỜI SỢ NHẤT LÀ ...</vt:lpstr>
      <vt:lpstr>Thuyết trình hiệu quả</vt:lpstr>
      <vt:lpstr>PowerPoint Presentation</vt:lpstr>
      <vt:lpstr>PowerPoint Presentation</vt:lpstr>
      <vt:lpstr>PowerPoint Presentation</vt:lpstr>
      <vt:lpstr>Brain-storming!!!</vt:lpstr>
      <vt:lpstr>PowerPoint Presentation</vt:lpstr>
      <vt:lpstr>KỸ THUẬT 4 BƯỚC</vt:lpstr>
      <vt:lpstr>BƯỚC 1: GIỚI THIỆU</vt:lpstr>
      <vt:lpstr>BƯỚC 2: ĐỊNH NỘI DUNG</vt:lpstr>
      <vt:lpstr>BƯỚC 3: THÂN BÀI</vt:lpstr>
      <vt:lpstr>BƯỚC 4: KẾT LUẬN</vt:lpstr>
      <vt:lpstr>TÓM TẮT KỸ THUẬT 4 BƯỚC</vt:lpstr>
      <vt:lpstr>MA TRẬN DIỄN GIẢ-THÍNH GIẢ</vt:lpstr>
      <vt:lpstr>PowerPoint Presentation</vt:lpstr>
      <vt:lpstr>Thính giả biết ít     - Diễn giả biết nhiều</vt:lpstr>
      <vt:lpstr>PowerPoint Presentation</vt:lpstr>
      <vt:lpstr>PowerPoint Presentation</vt:lpstr>
      <vt:lpstr>TRÌNH TỰ</vt:lpstr>
      <vt:lpstr>DỄ TIẾP CẬN HƠN?</vt:lpstr>
      <vt:lpstr>TÌM KIẾM CÁC HỖ TRỢ ?</vt:lpstr>
      <vt:lpstr>HÌNH ẢNH HỖ TRỢ</vt:lpstr>
      <vt:lpstr>PowerPoint Presentation</vt:lpstr>
      <vt:lpstr>PowerPoint Presentation</vt:lpstr>
      <vt:lpstr>NGÔN NGỮ CƠ THỂ</vt:lpstr>
      <vt:lpstr>CÁC VÙNG THỂ HIỆN CHÍNH</vt:lpstr>
      <vt:lpstr>PowerPoint Presentation</vt:lpstr>
      <vt:lpstr>PowerPoint Presentation</vt:lpstr>
      <vt:lpstr>NHỮNG CỬ CHỈ NÊN TRÁNH</vt:lpstr>
      <vt:lpstr>GIỌNG NÓI</vt:lpstr>
      <vt:lpstr>KHỐNG CHẾ SỰ CĂNG THẲNG</vt:lpstr>
      <vt:lpstr>KHỐNG CHẾ SỰ CĂNG THẲNG</vt:lpstr>
      <vt:lpstr>KHỐNG CHẾ SỰ CĂNG THẲNG</vt:lpstr>
      <vt:lpstr>KHỐNG CHẾ SỰ CĂNG THẲNG</vt:lpstr>
      <vt:lpstr>Đặt câu hỏi đúng</vt:lpstr>
      <vt:lpstr>Giải quyết câu hỏi một cách hiệu quả</vt:lpstr>
      <vt:lpstr>Giải quyết câu hỏi một cách hiệu quả</vt:lpstr>
      <vt:lpstr>PowerPoint Presentation</vt:lpstr>
      <vt:lpstr>PowerPoint Presentation</vt:lpstr>
      <vt:lpstr>Phương pháp nâng cao hiệu quả trình bày</vt:lpstr>
      <vt:lpstr>Phương pháp nâng cao hiệu quả trình bày</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KYÕ NAÊNG THUYEÁT TRÌNH</dc:title>
  <dc:creator>User</dc:creator>
  <cp:lastModifiedBy>dell</cp:lastModifiedBy>
  <cp:revision>15</cp:revision>
  <dcterms:created xsi:type="dcterms:W3CDTF">2008-01-08T13:44:24Z</dcterms:created>
  <dcterms:modified xsi:type="dcterms:W3CDTF">2018-04-03T09:00:13Z</dcterms:modified>
</cp:coreProperties>
</file>